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DDE98-A1D4-4A88-9F91-E979796090EE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E4D64A-CEF9-439A-9CF1-6FCE1D834BCC}">
      <dgm:prSet phldrT="[Text]"/>
      <dgm:spPr/>
      <dgm:t>
        <a:bodyPr/>
        <a:lstStyle/>
        <a:p>
          <a:r>
            <a:rPr lang="en-IN" b="1" u="sng" dirty="0" err="1" smtClean="0">
              <a:solidFill>
                <a:schemeClr val="bg1"/>
              </a:solidFill>
            </a:rPr>
            <a:t>Handwash</a:t>
          </a:r>
          <a:r>
            <a:rPr lang="en-IN" b="1" u="sng" dirty="0" smtClean="0">
              <a:solidFill>
                <a:schemeClr val="bg1"/>
              </a:solidFill>
            </a:rPr>
            <a:t> reminder band</a:t>
          </a:r>
          <a:endParaRPr lang="en-IN" b="1" u="sng" dirty="0">
            <a:solidFill>
              <a:schemeClr val="bg1"/>
            </a:solidFill>
          </a:endParaRPr>
        </a:p>
      </dgm:t>
    </dgm:pt>
    <dgm:pt modelId="{042A45A2-6C6D-46DA-B0D5-20EDE0C6BBB1}" type="parTrans" cxnId="{22F400DE-A021-4930-897E-F6CBA333F9AB}">
      <dgm:prSet/>
      <dgm:spPr/>
      <dgm:t>
        <a:bodyPr/>
        <a:lstStyle/>
        <a:p>
          <a:endParaRPr lang="en-IN"/>
        </a:p>
      </dgm:t>
    </dgm:pt>
    <dgm:pt modelId="{AF9DC84E-6F3B-4A7B-9433-90D1DF98ABB7}" type="sibTrans" cxnId="{22F400DE-A021-4930-897E-F6CBA333F9AB}">
      <dgm:prSet/>
      <dgm:spPr/>
      <dgm:t>
        <a:bodyPr/>
        <a:lstStyle/>
        <a:p>
          <a:endParaRPr lang="en-IN"/>
        </a:p>
      </dgm:t>
    </dgm:pt>
    <dgm:pt modelId="{F582503F-B49D-4EA6-85A4-275A3D4DF64C}">
      <dgm:prSet phldrT="[Text]"/>
      <dgm:spPr/>
      <dgm:t>
        <a:bodyPr/>
        <a:lstStyle/>
        <a:p>
          <a:r>
            <a:rPr lang="en-IN" dirty="0" smtClean="0"/>
            <a:t>It </a:t>
          </a:r>
          <a:r>
            <a:rPr lang="en-IN" dirty="0" smtClean="0"/>
            <a:t>will give alerts to the user to wash his/her hands for at least 20secs.</a:t>
          </a:r>
          <a:endParaRPr lang="en-IN" dirty="0"/>
        </a:p>
      </dgm:t>
    </dgm:pt>
    <dgm:pt modelId="{738E7DA6-74B7-4F1A-BE8B-2A034D1EE3AB}" type="parTrans" cxnId="{CFA755CA-E977-4EFA-8EA0-6095EC338F61}">
      <dgm:prSet/>
      <dgm:spPr/>
      <dgm:t>
        <a:bodyPr/>
        <a:lstStyle/>
        <a:p>
          <a:endParaRPr lang="en-IN"/>
        </a:p>
      </dgm:t>
    </dgm:pt>
    <dgm:pt modelId="{A4D418ED-5A4E-41FF-B4CF-D8E1BFC1DD84}" type="sibTrans" cxnId="{CFA755CA-E977-4EFA-8EA0-6095EC338F61}">
      <dgm:prSet/>
      <dgm:spPr/>
      <dgm:t>
        <a:bodyPr/>
        <a:lstStyle/>
        <a:p>
          <a:endParaRPr lang="en-IN"/>
        </a:p>
      </dgm:t>
    </dgm:pt>
    <dgm:pt modelId="{17ED86DF-9C30-4FFC-9028-3FEDB074D4A1}">
      <dgm:prSet phldrT="[Text]"/>
      <dgm:spPr/>
      <dgm:t>
        <a:bodyPr/>
        <a:lstStyle/>
        <a:p>
          <a:r>
            <a:rPr lang="en-IN" dirty="0" smtClean="0"/>
            <a:t>It</a:t>
          </a:r>
          <a:r>
            <a:rPr lang="en-IN" baseline="0" dirty="0" smtClean="0"/>
            <a:t> will notify the users to wash his/her hands after a certain interval of time by recording the previous </a:t>
          </a:r>
          <a:r>
            <a:rPr lang="en-IN" baseline="0" dirty="0" err="1" smtClean="0"/>
            <a:t>handwashing</a:t>
          </a:r>
          <a:r>
            <a:rPr lang="en-IN" baseline="0" dirty="0" smtClean="0"/>
            <a:t> data</a:t>
          </a:r>
          <a:endParaRPr lang="en-IN" dirty="0"/>
        </a:p>
      </dgm:t>
    </dgm:pt>
    <dgm:pt modelId="{404B3852-E757-4FC4-B937-7588447263B1}" type="parTrans" cxnId="{1F8A593A-5678-42B0-AD6F-E1E94F5F5054}">
      <dgm:prSet/>
      <dgm:spPr/>
      <dgm:t>
        <a:bodyPr/>
        <a:lstStyle/>
        <a:p>
          <a:endParaRPr lang="en-IN"/>
        </a:p>
      </dgm:t>
    </dgm:pt>
    <dgm:pt modelId="{57B931B2-F7B8-4D7A-899D-A0C71D1CE9C5}" type="sibTrans" cxnId="{1F8A593A-5678-42B0-AD6F-E1E94F5F5054}">
      <dgm:prSet/>
      <dgm:spPr/>
      <dgm:t>
        <a:bodyPr/>
        <a:lstStyle/>
        <a:p>
          <a:endParaRPr lang="en-IN"/>
        </a:p>
      </dgm:t>
    </dgm:pt>
    <dgm:pt modelId="{8350D37A-E877-496A-B7D3-BF1B2C2C6D1A}" type="pres">
      <dgm:prSet presAssocID="{EFDDDE98-A1D4-4A88-9F91-E979796090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2D48515-C103-40C1-A55E-C9442FA3D173}" type="pres">
      <dgm:prSet presAssocID="{2FE4D64A-CEF9-439A-9CF1-6FCE1D834BCC}" presName="hierRoot1" presStyleCnt="0">
        <dgm:presLayoutVars>
          <dgm:hierBranch val="init"/>
        </dgm:presLayoutVars>
      </dgm:prSet>
      <dgm:spPr/>
    </dgm:pt>
    <dgm:pt modelId="{2F953054-61AA-4FC1-AD5D-79A54E21C8CB}" type="pres">
      <dgm:prSet presAssocID="{2FE4D64A-CEF9-439A-9CF1-6FCE1D834BCC}" presName="rootComposite1" presStyleCnt="0"/>
      <dgm:spPr/>
    </dgm:pt>
    <dgm:pt modelId="{157898E5-D8E0-43D3-AB70-6161A935D18D}" type="pres">
      <dgm:prSet presAssocID="{2FE4D64A-CEF9-439A-9CF1-6FCE1D834BCC}" presName="rootText1" presStyleLbl="node0" presStyleIdx="0" presStyleCnt="1" custScaleY="681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DFF989-6578-44F0-B015-4ECC2E020603}" type="pres">
      <dgm:prSet presAssocID="{2FE4D64A-CEF9-439A-9CF1-6FCE1D834BC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748A244-3BE0-4D8F-924C-05C7C4CDA8B0}" type="pres">
      <dgm:prSet presAssocID="{2FE4D64A-CEF9-439A-9CF1-6FCE1D834BCC}" presName="hierChild2" presStyleCnt="0"/>
      <dgm:spPr/>
    </dgm:pt>
    <dgm:pt modelId="{6F349DC3-FE51-4E1C-A287-088118B92958}" type="pres">
      <dgm:prSet presAssocID="{738E7DA6-74B7-4F1A-BE8B-2A034D1EE3AB}" presName="Name37" presStyleLbl="parChTrans1D2" presStyleIdx="0" presStyleCnt="2"/>
      <dgm:spPr/>
      <dgm:t>
        <a:bodyPr/>
        <a:lstStyle/>
        <a:p>
          <a:endParaRPr lang="en-IN"/>
        </a:p>
      </dgm:t>
    </dgm:pt>
    <dgm:pt modelId="{026A83A3-3F84-443E-80D9-85D3E1B45363}" type="pres">
      <dgm:prSet presAssocID="{F582503F-B49D-4EA6-85A4-275A3D4DF64C}" presName="hierRoot2" presStyleCnt="0">
        <dgm:presLayoutVars>
          <dgm:hierBranch val="init"/>
        </dgm:presLayoutVars>
      </dgm:prSet>
      <dgm:spPr/>
    </dgm:pt>
    <dgm:pt modelId="{3E06253D-727F-4621-8093-3F91EE02DEBE}" type="pres">
      <dgm:prSet presAssocID="{F582503F-B49D-4EA6-85A4-275A3D4DF64C}" presName="rootComposite" presStyleCnt="0"/>
      <dgm:spPr/>
    </dgm:pt>
    <dgm:pt modelId="{12AD027C-6C36-4323-AF11-AD6616565EB0}" type="pres">
      <dgm:prSet presAssocID="{F582503F-B49D-4EA6-85A4-275A3D4DF64C}" presName="rootText" presStyleLbl="node2" presStyleIdx="0" presStyleCnt="2" custScaleY="13323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FBDB17-8DA5-48EA-AA8A-88B858F67BC2}" type="pres">
      <dgm:prSet presAssocID="{F582503F-B49D-4EA6-85A4-275A3D4DF64C}" presName="rootConnector" presStyleLbl="node2" presStyleIdx="0" presStyleCnt="2"/>
      <dgm:spPr/>
      <dgm:t>
        <a:bodyPr/>
        <a:lstStyle/>
        <a:p>
          <a:endParaRPr lang="en-IN"/>
        </a:p>
      </dgm:t>
    </dgm:pt>
    <dgm:pt modelId="{7E55287F-9416-438B-B245-CC7AB250B810}" type="pres">
      <dgm:prSet presAssocID="{F582503F-B49D-4EA6-85A4-275A3D4DF64C}" presName="hierChild4" presStyleCnt="0"/>
      <dgm:spPr/>
    </dgm:pt>
    <dgm:pt modelId="{8E9334D6-CE5B-4BA7-95FA-749CDE80D3A1}" type="pres">
      <dgm:prSet presAssocID="{F582503F-B49D-4EA6-85A4-275A3D4DF64C}" presName="hierChild5" presStyleCnt="0"/>
      <dgm:spPr/>
    </dgm:pt>
    <dgm:pt modelId="{88EEF519-DB73-47F0-B46E-8A989A7EA699}" type="pres">
      <dgm:prSet presAssocID="{404B3852-E757-4FC4-B937-7588447263B1}" presName="Name37" presStyleLbl="parChTrans1D2" presStyleIdx="1" presStyleCnt="2"/>
      <dgm:spPr/>
      <dgm:t>
        <a:bodyPr/>
        <a:lstStyle/>
        <a:p>
          <a:endParaRPr lang="en-IN"/>
        </a:p>
      </dgm:t>
    </dgm:pt>
    <dgm:pt modelId="{5011C91C-2D9C-4374-A485-E46D3FCE856A}" type="pres">
      <dgm:prSet presAssocID="{17ED86DF-9C30-4FFC-9028-3FEDB074D4A1}" presName="hierRoot2" presStyleCnt="0">
        <dgm:presLayoutVars>
          <dgm:hierBranch val="init"/>
        </dgm:presLayoutVars>
      </dgm:prSet>
      <dgm:spPr/>
    </dgm:pt>
    <dgm:pt modelId="{DA9BE19A-4C51-4DBE-80B1-1EE79426E9D3}" type="pres">
      <dgm:prSet presAssocID="{17ED86DF-9C30-4FFC-9028-3FEDB074D4A1}" presName="rootComposite" presStyleCnt="0"/>
      <dgm:spPr/>
    </dgm:pt>
    <dgm:pt modelId="{9A255D1F-3916-46AD-AC11-62EF13ACE219}" type="pres">
      <dgm:prSet presAssocID="{17ED86DF-9C30-4FFC-9028-3FEDB074D4A1}" presName="rootText" presStyleLbl="node2" presStyleIdx="1" presStyleCnt="2" custScaleY="13515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A789368-FD80-4132-B5BB-FB491694302C}" type="pres">
      <dgm:prSet presAssocID="{17ED86DF-9C30-4FFC-9028-3FEDB074D4A1}" presName="rootConnector" presStyleLbl="node2" presStyleIdx="1" presStyleCnt="2"/>
      <dgm:spPr/>
      <dgm:t>
        <a:bodyPr/>
        <a:lstStyle/>
        <a:p>
          <a:endParaRPr lang="en-IN"/>
        </a:p>
      </dgm:t>
    </dgm:pt>
    <dgm:pt modelId="{F9695623-8B2D-401B-98DB-98C236C6AF28}" type="pres">
      <dgm:prSet presAssocID="{17ED86DF-9C30-4FFC-9028-3FEDB074D4A1}" presName="hierChild4" presStyleCnt="0"/>
      <dgm:spPr/>
    </dgm:pt>
    <dgm:pt modelId="{7570245D-D7BB-4CEB-B91D-FEE1041E501A}" type="pres">
      <dgm:prSet presAssocID="{17ED86DF-9C30-4FFC-9028-3FEDB074D4A1}" presName="hierChild5" presStyleCnt="0"/>
      <dgm:spPr/>
    </dgm:pt>
    <dgm:pt modelId="{26A1AA4C-4378-427D-B8FA-BF4C187BC289}" type="pres">
      <dgm:prSet presAssocID="{2FE4D64A-CEF9-439A-9CF1-6FCE1D834BCC}" presName="hierChild3" presStyleCnt="0"/>
      <dgm:spPr/>
    </dgm:pt>
  </dgm:ptLst>
  <dgm:cxnLst>
    <dgm:cxn modelId="{B14B13A5-2573-4B82-97C9-F33A538278AB}" type="presOf" srcId="{2FE4D64A-CEF9-439A-9CF1-6FCE1D834BCC}" destId="{A2DFF989-6578-44F0-B015-4ECC2E020603}" srcOrd="1" destOrd="0" presId="urn:microsoft.com/office/officeart/2005/8/layout/orgChart1"/>
    <dgm:cxn modelId="{68E36AE5-37AB-4206-BE72-FB2AC97B38F9}" type="presOf" srcId="{2FE4D64A-CEF9-439A-9CF1-6FCE1D834BCC}" destId="{157898E5-D8E0-43D3-AB70-6161A935D18D}" srcOrd="0" destOrd="0" presId="urn:microsoft.com/office/officeart/2005/8/layout/orgChart1"/>
    <dgm:cxn modelId="{1F8A593A-5678-42B0-AD6F-E1E94F5F5054}" srcId="{2FE4D64A-CEF9-439A-9CF1-6FCE1D834BCC}" destId="{17ED86DF-9C30-4FFC-9028-3FEDB074D4A1}" srcOrd="1" destOrd="0" parTransId="{404B3852-E757-4FC4-B937-7588447263B1}" sibTransId="{57B931B2-F7B8-4D7A-899D-A0C71D1CE9C5}"/>
    <dgm:cxn modelId="{7D5D2876-CA67-4808-B592-8BA6F3A6DAF0}" type="presOf" srcId="{17ED86DF-9C30-4FFC-9028-3FEDB074D4A1}" destId="{AA789368-FD80-4132-B5BB-FB491694302C}" srcOrd="1" destOrd="0" presId="urn:microsoft.com/office/officeart/2005/8/layout/orgChart1"/>
    <dgm:cxn modelId="{8E63AEC5-347D-4ACB-BC06-0D4DDB0D01A3}" type="presOf" srcId="{17ED86DF-9C30-4FFC-9028-3FEDB074D4A1}" destId="{9A255D1F-3916-46AD-AC11-62EF13ACE219}" srcOrd="0" destOrd="0" presId="urn:microsoft.com/office/officeart/2005/8/layout/orgChart1"/>
    <dgm:cxn modelId="{4088630B-BBCD-44CC-91D6-0A898EFE621D}" type="presOf" srcId="{738E7DA6-74B7-4F1A-BE8B-2A034D1EE3AB}" destId="{6F349DC3-FE51-4E1C-A287-088118B92958}" srcOrd="0" destOrd="0" presId="urn:microsoft.com/office/officeart/2005/8/layout/orgChart1"/>
    <dgm:cxn modelId="{49468470-2E2E-4A7B-9C0C-7C3F74200A3A}" type="presOf" srcId="{F582503F-B49D-4EA6-85A4-275A3D4DF64C}" destId="{12AD027C-6C36-4323-AF11-AD6616565EB0}" srcOrd="0" destOrd="0" presId="urn:microsoft.com/office/officeart/2005/8/layout/orgChart1"/>
    <dgm:cxn modelId="{7ABF2BE8-3EA0-4C47-BB73-704254D5F298}" type="presOf" srcId="{F582503F-B49D-4EA6-85A4-275A3D4DF64C}" destId="{65FBDB17-8DA5-48EA-AA8A-88B858F67BC2}" srcOrd="1" destOrd="0" presId="urn:microsoft.com/office/officeart/2005/8/layout/orgChart1"/>
    <dgm:cxn modelId="{365747F6-61E8-494E-8E3F-886508D2D82A}" type="presOf" srcId="{EFDDDE98-A1D4-4A88-9F91-E979796090EE}" destId="{8350D37A-E877-496A-B7D3-BF1B2C2C6D1A}" srcOrd="0" destOrd="0" presId="urn:microsoft.com/office/officeart/2005/8/layout/orgChart1"/>
    <dgm:cxn modelId="{22F400DE-A021-4930-897E-F6CBA333F9AB}" srcId="{EFDDDE98-A1D4-4A88-9F91-E979796090EE}" destId="{2FE4D64A-CEF9-439A-9CF1-6FCE1D834BCC}" srcOrd="0" destOrd="0" parTransId="{042A45A2-6C6D-46DA-B0D5-20EDE0C6BBB1}" sibTransId="{AF9DC84E-6F3B-4A7B-9433-90D1DF98ABB7}"/>
    <dgm:cxn modelId="{63F780AC-80FB-4028-A9F3-0681A4EEBA91}" type="presOf" srcId="{404B3852-E757-4FC4-B937-7588447263B1}" destId="{88EEF519-DB73-47F0-B46E-8A989A7EA699}" srcOrd="0" destOrd="0" presId="urn:microsoft.com/office/officeart/2005/8/layout/orgChart1"/>
    <dgm:cxn modelId="{CFA755CA-E977-4EFA-8EA0-6095EC338F61}" srcId="{2FE4D64A-CEF9-439A-9CF1-6FCE1D834BCC}" destId="{F582503F-B49D-4EA6-85A4-275A3D4DF64C}" srcOrd="0" destOrd="0" parTransId="{738E7DA6-74B7-4F1A-BE8B-2A034D1EE3AB}" sibTransId="{A4D418ED-5A4E-41FF-B4CF-D8E1BFC1DD84}"/>
    <dgm:cxn modelId="{57D24BBA-8887-47D2-902B-F3C3FF6FF346}" type="presParOf" srcId="{8350D37A-E877-496A-B7D3-BF1B2C2C6D1A}" destId="{72D48515-C103-40C1-A55E-C9442FA3D173}" srcOrd="0" destOrd="0" presId="urn:microsoft.com/office/officeart/2005/8/layout/orgChart1"/>
    <dgm:cxn modelId="{8D55D777-E116-40E4-8C67-64A4A7E01C6A}" type="presParOf" srcId="{72D48515-C103-40C1-A55E-C9442FA3D173}" destId="{2F953054-61AA-4FC1-AD5D-79A54E21C8CB}" srcOrd="0" destOrd="0" presId="urn:microsoft.com/office/officeart/2005/8/layout/orgChart1"/>
    <dgm:cxn modelId="{2F4099F1-24DB-47EE-9568-2CFAB022CFCC}" type="presParOf" srcId="{2F953054-61AA-4FC1-AD5D-79A54E21C8CB}" destId="{157898E5-D8E0-43D3-AB70-6161A935D18D}" srcOrd="0" destOrd="0" presId="urn:microsoft.com/office/officeart/2005/8/layout/orgChart1"/>
    <dgm:cxn modelId="{99BDD976-DD89-4FB4-9B17-558370A5C20E}" type="presParOf" srcId="{2F953054-61AA-4FC1-AD5D-79A54E21C8CB}" destId="{A2DFF989-6578-44F0-B015-4ECC2E020603}" srcOrd="1" destOrd="0" presId="urn:microsoft.com/office/officeart/2005/8/layout/orgChart1"/>
    <dgm:cxn modelId="{698FEE3F-F3FA-407E-ACB4-604A1D714EE2}" type="presParOf" srcId="{72D48515-C103-40C1-A55E-C9442FA3D173}" destId="{5748A244-3BE0-4D8F-924C-05C7C4CDA8B0}" srcOrd="1" destOrd="0" presId="urn:microsoft.com/office/officeart/2005/8/layout/orgChart1"/>
    <dgm:cxn modelId="{DF39DFC0-4103-4638-99BF-AF04462C4AE0}" type="presParOf" srcId="{5748A244-3BE0-4D8F-924C-05C7C4CDA8B0}" destId="{6F349DC3-FE51-4E1C-A287-088118B92958}" srcOrd="0" destOrd="0" presId="urn:microsoft.com/office/officeart/2005/8/layout/orgChart1"/>
    <dgm:cxn modelId="{541488DA-FA8C-4673-BE80-3C7241392AE6}" type="presParOf" srcId="{5748A244-3BE0-4D8F-924C-05C7C4CDA8B0}" destId="{026A83A3-3F84-443E-80D9-85D3E1B45363}" srcOrd="1" destOrd="0" presId="urn:microsoft.com/office/officeart/2005/8/layout/orgChart1"/>
    <dgm:cxn modelId="{E697D26E-B970-45FA-912F-BF5853C675D4}" type="presParOf" srcId="{026A83A3-3F84-443E-80D9-85D3E1B45363}" destId="{3E06253D-727F-4621-8093-3F91EE02DEBE}" srcOrd="0" destOrd="0" presId="urn:microsoft.com/office/officeart/2005/8/layout/orgChart1"/>
    <dgm:cxn modelId="{9CF17DAE-77DE-49DC-A7CD-55AB604DDDE4}" type="presParOf" srcId="{3E06253D-727F-4621-8093-3F91EE02DEBE}" destId="{12AD027C-6C36-4323-AF11-AD6616565EB0}" srcOrd="0" destOrd="0" presId="urn:microsoft.com/office/officeart/2005/8/layout/orgChart1"/>
    <dgm:cxn modelId="{DD5E333E-C09F-4215-A65B-83593ED32239}" type="presParOf" srcId="{3E06253D-727F-4621-8093-3F91EE02DEBE}" destId="{65FBDB17-8DA5-48EA-AA8A-88B858F67BC2}" srcOrd="1" destOrd="0" presId="urn:microsoft.com/office/officeart/2005/8/layout/orgChart1"/>
    <dgm:cxn modelId="{45B23994-9BE2-4212-A3B4-A37074AC3787}" type="presParOf" srcId="{026A83A3-3F84-443E-80D9-85D3E1B45363}" destId="{7E55287F-9416-438B-B245-CC7AB250B810}" srcOrd="1" destOrd="0" presId="urn:microsoft.com/office/officeart/2005/8/layout/orgChart1"/>
    <dgm:cxn modelId="{E81D1BB7-132D-4AA9-920C-38D8F7A9BF0E}" type="presParOf" srcId="{026A83A3-3F84-443E-80D9-85D3E1B45363}" destId="{8E9334D6-CE5B-4BA7-95FA-749CDE80D3A1}" srcOrd="2" destOrd="0" presId="urn:microsoft.com/office/officeart/2005/8/layout/orgChart1"/>
    <dgm:cxn modelId="{A30E447C-611C-4021-8115-415016955718}" type="presParOf" srcId="{5748A244-3BE0-4D8F-924C-05C7C4CDA8B0}" destId="{88EEF519-DB73-47F0-B46E-8A989A7EA699}" srcOrd="2" destOrd="0" presId="urn:microsoft.com/office/officeart/2005/8/layout/orgChart1"/>
    <dgm:cxn modelId="{EEFFFFD9-14AD-4F12-B99B-7EDBBC9D9240}" type="presParOf" srcId="{5748A244-3BE0-4D8F-924C-05C7C4CDA8B0}" destId="{5011C91C-2D9C-4374-A485-E46D3FCE856A}" srcOrd="3" destOrd="0" presId="urn:microsoft.com/office/officeart/2005/8/layout/orgChart1"/>
    <dgm:cxn modelId="{B13FA616-18DD-405D-B40D-B13859DC88B0}" type="presParOf" srcId="{5011C91C-2D9C-4374-A485-E46D3FCE856A}" destId="{DA9BE19A-4C51-4DBE-80B1-1EE79426E9D3}" srcOrd="0" destOrd="0" presId="urn:microsoft.com/office/officeart/2005/8/layout/orgChart1"/>
    <dgm:cxn modelId="{7D75DDEF-C5B8-4107-9895-FBCD92F35C0E}" type="presParOf" srcId="{DA9BE19A-4C51-4DBE-80B1-1EE79426E9D3}" destId="{9A255D1F-3916-46AD-AC11-62EF13ACE219}" srcOrd="0" destOrd="0" presId="urn:microsoft.com/office/officeart/2005/8/layout/orgChart1"/>
    <dgm:cxn modelId="{D158ABEA-A247-4912-B9CF-064727C5C0A4}" type="presParOf" srcId="{DA9BE19A-4C51-4DBE-80B1-1EE79426E9D3}" destId="{AA789368-FD80-4132-B5BB-FB491694302C}" srcOrd="1" destOrd="0" presId="urn:microsoft.com/office/officeart/2005/8/layout/orgChart1"/>
    <dgm:cxn modelId="{B8DEC5E1-6EBC-4FE1-A581-ADF6D55034E9}" type="presParOf" srcId="{5011C91C-2D9C-4374-A485-E46D3FCE856A}" destId="{F9695623-8B2D-401B-98DB-98C236C6AF28}" srcOrd="1" destOrd="0" presId="urn:microsoft.com/office/officeart/2005/8/layout/orgChart1"/>
    <dgm:cxn modelId="{E3AB2F80-59CD-4005-B788-B5CCF75AB499}" type="presParOf" srcId="{5011C91C-2D9C-4374-A485-E46D3FCE856A}" destId="{7570245D-D7BB-4CEB-B91D-FEE1041E501A}" srcOrd="2" destOrd="0" presId="urn:microsoft.com/office/officeart/2005/8/layout/orgChart1"/>
    <dgm:cxn modelId="{7EB67767-DBBF-4868-95BE-3092B163D5DA}" type="presParOf" srcId="{72D48515-C103-40C1-A55E-C9442FA3D173}" destId="{26A1AA4C-4378-427D-B8FA-BF4C187BC2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EF519-DB73-47F0-B46E-8A989A7EA699}">
      <dsp:nvSpPr>
        <dsp:cNvPr id="0" name=""/>
        <dsp:cNvSpPr/>
      </dsp:nvSpPr>
      <dsp:spPr>
        <a:xfrm>
          <a:off x="3153391" y="1458642"/>
          <a:ext cx="1725684" cy="598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99"/>
              </a:lnTo>
              <a:lnTo>
                <a:pt x="1725684" y="299499"/>
              </a:lnTo>
              <a:lnTo>
                <a:pt x="1725684" y="5989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49DC3-FE51-4E1C-A287-088118B92958}">
      <dsp:nvSpPr>
        <dsp:cNvPr id="0" name=""/>
        <dsp:cNvSpPr/>
      </dsp:nvSpPr>
      <dsp:spPr>
        <a:xfrm>
          <a:off x="1427706" y="1458642"/>
          <a:ext cx="1725684" cy="598998"/>
        </a:xfrm>
        <a:custGeom>
          <a:avLst/>
          <a:gdLst/>
          <a:ahLst/>
          <a:cxnLst/>
          <a:rect l="0" t="0" r="0" b="0"/>
          <a:pathLst>
            <a:path>
              <a:moveTo>
                <a:pt x="1725684" y="0"/>
              </a:moveTo>
              <a:lnTo>
                <a:pt x="1725684" y="299499"/>
              </a:lnTo>
              <a:lnTo>
                <a:pt x="0" y="299499"/>
              </a:lnTo>
              <a:lnTo>
                <a:pt x="0" y="5989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898E5-D8E0-43D3-AB70-6161A935D18D}">
      <dsp:nvSpPr>
        <dsp:cNvPr id="0" name=""/>
        <dsp:cNvSpPr/>
      </dsp:nvSpPr>
      <dsp:spPr>
        <a:xfrm>
          <a:off x="1727205" y="486154"/>
          <a:ext cx="2852371" cy="972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u="sng" kern="1200" dirty="0" err="1" smtClean="0">
              <a:solidFill>
                <a:schemeClr val="bg1"/>
              </a:solidFill>
            </a:rPr>
            <a:t>Handwash</a:t>
          </a:r>
          <a:r>
            <a:rPr lang="en-IN" sz="2200" b="1" u="sng" kern="1200" dirty="0" smtClean="0">
              <a:solidFill>
                <a:schemeClr val="bg1"/>
              </a:solidFill>
            </a:rPr>
            <a:t> reminder band</a:t>
          </a:r>
          <a:endParaRPr lang="en-IN" sz="2200" b="1" u="sng" kern="1200" dirty="0">
            <a:solidFill>
              <a:schemeClr val="bg1"/>
            </a:solidFill>
          </a:endParaRPr>
        </a:p>
      </dsp:txBody>
      <dsp:txXfrm>
        <a:off x="1727205" y="486154"/>
        <a:ext cx="2852371" cy="972487"/>
      </dsp:txXfrm>
    </dsp:sp>
    <dsp:sp modelId="{12AD027C-6C36-4323-AF11-AD6616565EB0}">
      <dsp:nvSpPr>
        <dsp:cNvPr id="0" name=""/>
        <dsp:cNvSpPr/>
      </dsp:nvSpPr>
      <dsp:spPr>
        <a:xfrm>
          <a:off x="1520" y="2057640"/>
          <a:ext cx="2852371" cy="1900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It </a:t>
          </a:r>
          <a:r>
            <a:rPr lang="en-IN" sz="2200" kern="1200" dirty="0" smtClean="0"/>
            <a:t>will give alerts to the user to wash his/her hands for at least 20secs.</a:t>
          </a:r>
          <a:endParaRPr lang="en-IN" sz="2200" kern="1200" dirty="0"/>
        </a:p>
      </dsp:txBody>
      <dsp:txXfrm>
        <a:off x="1520" y="2057640"/>
        <a:ext cx="2852371" cy="1900207"/>
      </dsp:txXfrm>
    </dsp:sp>
    <dsp:sp modelId="{9A255D1F-3916-46AD-AC11-62EF13ACE219}">
      <dsp:nvSpPr>
        <dsp:cNvPr id="0" name=""/>
        <dsp:cNvSpPr/>
      </dsp:nvSpPr>
      <dsp:spPr>
        <a:xfrm>
          <a:off x="3452890" y="2057640"/>
          <a:ext cx="2852371" cy="1927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It</a:t>
          </a:r>
          <a:r>
            <a:rPr lang="en-IN" sz="2200" kern="1200" baseline="0" dirty="0" smtClean="0"/>
            <a:t> will notify the users to wash his/her hands after a certain interval of time by recording the previous </a:t>
          </a:r>
          <a:r>
            <a:rPr lang="en-IN" sz="2200" kern="1200" baseline="0" dirty="0" err="1" smtClean="0"/>
            <a:t>handwashing</a:t>
          </a:r>
          <a:r>
            <a:rPr lang="en-IN" sz="2200" kern="1200" baseline="0" dirty="0" smtClean="0"/>
            <a:t> data</a:t>
          </a:r>
          <a:endParaRPr lang="en-IN" sz="2200" kern="1200" dirty="0"/>
        </a:p>
      </dsp:txBody>
      <dsp:txXfrm>
        <a:off x="3452890" y="2057640"/>
        <a:ext cx="2852371" cy="1927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1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2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8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1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0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6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F814E1-577D-4F90-9BF0-B4183A775393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6D15CA-7814-44CB-B007-7F82B07A3C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156346"/>
            <a:ext cx="10058400" cy="90075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The </a:t>
            </a:r>
            <a:r>
              <a:rPr lang="en-IN" sz="6000" dirty="0" err="1" smtClean="0"/>
              <a:t>Handwash</a:t>
            </a:r>
            <a:r>
              <a:rPr lang="en-IN" sz="6000" dirty="0" smtClean="0"/>
              <a:t> reminder band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2413"/>
            <a:ext cx="10058400" cy="2559329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Team Name  :  </a:t>
            </a:r>
            <a:r>
              <a:rPr lang="en-IN" b="1" dirty="0" smtClean="0">
                <a:solidFill>
                  <a:schemeClr val="tx1"/>
                </a:solidFill>
              </a:rPr>
              <a:t>CHILARAI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( </a:t>
            </a:r>
            <a:r>
              <a:rPr lang="en-IN" b="1" dirty="0" smtClean="0">
                <a:solidFill>
                  <a:schemeClr val="tx1"/>
                </a:solidFill>
              </a:rPr>
              <a:t>T-051)</a:t>
            </a:r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Team members :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b="1" dirty="0" err="1">
                <a:solidFill>
                  <a:schemeClr val="tx1"/>
                </a:solidFill>
              </a:rPr>
              <a:t>Akash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chetia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(leader</a:t>
            </a:r>
            <a:r>
              <a:rPr lang="en-IN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IN" b="1" dirty="0" err="1" smtClean="0">
                <a:solidFill>
                  <a:schemeClr val="tx1"/>
                </a:solidFill>
              </a:rPr>
              <a:t>Kunjal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sarma</a:t>
            </a:r>
            <a:endParaRPr lang="en-IN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 smtClean="0">
                <a:solidFill>
                  <a:schemeClr val="tx1"/>
                </a:solidFill>
              </a:rPr>
              <a:t>Reckon </a:t>
            </a:r>
            <a:r>
              <a:rPr lang="en-IN" b="1" dirty="0" err="1" smtClean="0">
                <a:solidFill>
                  <a:schemeClr val="tx1"/>
                </a:solidFill>
              </a:rPr>
              <a:t>mazumdar</a:t>
            </a:r>
            <a:endParaRPr lang="en-IN" b="1" dirty="0" smtClean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6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188" y="177421"/>
            <a:ext cx="6919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The Problem</a:t>
            </a:r>
            <a:endParaRPr lang="en-IN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4969" y="902467"/>
            <a:ext cx="6509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People with memory loss problems </a:t>
            </a:r>
            <a:r>
              <a:rPr lang="en-IN" sz="2400" dirty="0" smtClean="0"/>
              <a:t>or even common people in general </a:t>
            </a:r>
            <a:r>
              <a:rPr lang="en-IN" sz="2400" dirty="0"/>
              <a:t>often forget to maintain sanitization particularly hand washing</a:t>
            </a:r>
            <a:r>
              <a:rPr lang="en-IN" sz="2400" dirty="0" smtClean="0"/>
              <a:t>. The two main mistakes that most people make in terms of hand washing are:</a:t>
            </a:r>
          </a:p>
          <a:p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They do not wash their hands for complete 20 seconds </a:t>
            </a:r>
            <a:r>
              <a:rPr lang="en-IN" sz="2400" dirty="0"/>
              <a:t>as advised by the </a:t>
            </a:r>
            <a:r>
              <a:rPr lang="en-IN" sz="2400" dirty="0" err="1"/>
              <a:t>Centers</a:t>
            </a:r>
            <a:r>
              <a:rPr lang="en-IN" sz="2400" dirty="0"/>
              <a:t> for Disease Control and Prevention (CDC</a:t>
            </a:r>
            <a:r>
              <a:rPr lang="en-IN" sz="24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They often forget to wash their hands.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1965278"/>
            <a:ext cx="5368119" cy="4365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99" y="2156347"/>
            <a:ext cx="1603095" cy="982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4"/>
          <a:stretch/>
        </p:blipFill>
        <p:spPr>
          <a:xfrm>
            <a:off x="7779071" y="946862"/>
            <a:ext cx="1480807" cy="16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188" y="177421"/>
            <a:ext cx="6919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Our Solution</a:t>
            </a:r>
            <a:endParaRPr lang="en-IN" sz="4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49396564"/>
              </p:ext>
            </p:extLst>
          </p:nvPr>
        </p:nvGraphicFramePr>
        <p:xfrm>
          <a:off x="271439" y="1219817"/>
          <a:ext cx="6306782" cy="447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91" y="1369942"/>
            <a:ext cx="4857556" cy="4760486"/>
          </a:xfrm>
          <a:prstGeom prst="rect">
            <a:avLst/>
          </a:prstGeom>
        </p:spPr>
      </p:pic>
      <p:sp>
        <p:nvSpPr>
          <p:cNvPr id="11" name="Line Callout 2 10"/>
          <p:cNvSpPr/>
          <p:nvPr/>
        </p:nvSpPr>
        <p:spPr>
          <a:xfrm>
            <a:off x="6906291" y="1369942"/>
            <a:ext cx="1637208" cy="622631"/>
          </a:xfrm>
          <a:prstGeom prst="borderCallout2">
            <a:avLst>
              <a:gd name="adj1" fmla="val 45143"/>
              <a:gd name="adj2" fmla="val 102451"/>
              <a:gd name="adj3" fmla="val 45143"/>
              <a:gd name="adj4" fmla="val 152941"/>
              <a:gd name="adj5" fmla="val 202029"/>
              <a:gd name="adj6" fmla="val 2009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Water sensor</a:t>
            </a:r>
            <a:endParaRPr lang="en-IN" dirty="0"/>
          </a:p>
        </p:txBody>
      </p:sp>
      <p:sp>
        <p:nvSpPr>
          <p:cNvPr id="12" name="Line Callout 2 11"/>
          <p:cNvSpPr/>
          <p:nvPr/>
        </p:nvSpPr>
        <p:spPr>
          <a:xfrm>
            <a:off x="6906291" y="2259321"/>
            <a:ext cx="1637208" cy="622631"/>
          </a:xfrm>
          <a:prstGeom prst="borderCallout2">
            <a:avLst>
              <a:gd name="adj1" fmla="val 45143"/>
              <a:gd name="adj2" fmla="val 102451"/>
              <a:gd name="adj3" fmla="val 42951"/>
              <a:gd name="adj4" fmla="val 140441"/>
              <a:gd name="adj5" fmla="val 147230"/>
              <a:gd name="adj6" fmla="val 1788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Arduino</a:t>
            </a:r>
            <a:endParaRPr lang="en-IN" dirty="0"/>
          </a:p>
        </p:txBody>
      </p:sp>
      <p:sp>
        <p:nvSpPr>
          <p:cNvPr id="13" name="Line Callout 2 12"/>
          <p:cNvSpPr/>
          <p:nvPr/>
        </p:nvSpPr>
        <p:spPr>
          <a:xfrm>
            <a:off x="10413241" y="5671570"/>
            <a:ext cx="1569493" cy="622631"/>
          </a:xfrm>
          <a:prstGeom prst="borderCallout2">
            <a:avLst>
              <a:gd name="adj1" fmla="val 42951"/>
              <a:gd name="adj2" fmla="val -490"/>
              <a:gd name="adj3" fmla="val 42951"/>
              <a:gd name="adj4" fmla="val -22794"/>
              <a:gd name="adj5" fmla="val -185947"/>
              <a:gd name="adj6" fmla="val -657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Battery</a:t>
            </a:r>
            <a:endParaRPr lang="en-IN" dirty="0"/>
          </a:p>
        </p:txBody>
      </p:sp>
      <p:sp>
        <p:nvSpPr>
          <p:cNvPr id="14" name="Line Callout 2 13"/>
          <p:cNvSpPr/>
          <p:nvPr/>
        </p:nvSpPr>
        <p:spPr>
          <a:xfrm>
            <a:off x="10413242" y="4885166"/>
            <a:ext cx="1569493" cy="622631"/>
          </a:xfrm>
          <a:prstGeom prst="borderCallout2">
            <a:avLst>
              <a:gd name="adj1" fmla="val 42951"/>
              <a:gd name="adj2" fmla="val -490"/>
              <a:gd name="adj3" fmla="val 42951"/>
              <a:gd name="adj4" fmla="val -22794"/>
              <a:gd name="adj5" fmla="val -146492"/>
              <a:gd name="adj6" fmla="val -517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Bluetooth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7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188" y="177421"/>
            <a:ext cx="6919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/>
              <a:t>Working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59628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50879" y="191068"/>
            <a:ext cx="691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Project Requirements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6602" y="1331244"/>
            <a:ext cx="11546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Hardware technologies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smtClean="0"/>
              <a:t>Water sensor</a:t>
            </a:r>
            <a:r>
              <a:rPr lang="en-IN" sz="2400" dirty="0" smtClean="0"/>
              <a:t> </a:t>
            </a:r>
            <a:r>
              <a:rPr lang="en-IN" sz="2400" dirty="0" smtClean="0"/>
              <a:t>( to detect </a:t>
            </a:r>
            <a:r>
              <a:rPr lang="en-IN" sz="2400" dirty="0" smtClean="0"/>
              <a:t>water</a:t>
            </a:r>
            <a:r>
              <a:rPr lang="en-IN" sz="2400" dirty="0" smtClean="0"/>
              <a:t>)</a:t>
            </a:r>
            <a:endParaRPr lang="en-IN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err="1" smtClean="0"/>
              <a:t>Arduino</a:t>
            </a:r>
            <a:r>
              <a:rPr lang="en-IN" sz="2400" dirty="0" smtClean="0"/>
              <a:t> </a:t>
            </a:r>
            <a:r>
              <a:rPr lang="en-IN" sz="2400" dirty="0" smtClean="0"/>
              <a:t>(to </a:t>
            </a:r>
            <a:r>
              <a:rPr lang="en-IN" sz="2400" dirty="0" smtClean="0"/>
              <a:t>connect </a:t>
            </a:r>
            <a:r>
              <a:rPr lang="en-IN" sz="2400" dirty="0" smtClean="0"/>
              <a:t>all the components</a:t>
            </a:r>
            <a:r>
              <a:rPr lang="en-IN" sz="2400" dirty="0" smtClean="0"/>
              <a:t>)</a:t>
            </a:r>
            <a:endParaRPr lang="en-IN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smtClean="0"/>
              <a:t>Bluetooth module (to connect the band and phone)</a:t>
            </a:r>
            <a:endParaRPr lang="en-IN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 smtClean="0"/>
              <a:t>Battery for power</a:t>
            </a:r>
          </a:p>
          <a:p>
            <a:r>
              <a:rPr lang="en-IN" sz="2400" b="1" dirty="0" smtClean="0"/>
              <a:t>Software technologies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Android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Database (Firebase, </a:t>
            </a:r>
            <a:r>
              <a:rPr lang="en-IN" sz="2400" dirty="0" err="1" smtClean="0"/>
              <a:t>Sqlite</a:t>
            </a:r>
            <a:r>
              <a:rPr lang="en-IN" sz="2400" dirty="0" smtClean="0"/>
              <a:t> etc.)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 smtClean="0"/>
          </a:p>
          <a:p>
            <a:r>
              <a:rPr lang="en-IN" sz="2400" b="1" dirty="0" smtClean="0"/>
              <a:t>Estimated project cost : </a:t>
            </a:r>
            <a:r>
              <a:rPr lang="en-IN" sz="2400" b="1" dirty="0" err="1" smtClean="0"/>
              <a:t>Rs</a:t>
            </a:r>
            <a:r>
              <a:rPr lang="en-IN" sz="2400" b="1" dirty="0" smtClean="0"/>
              <a:t>. </a:t>
            </a:r>
            <a:r>
              <a:rPr lang="en-IN" sz="2400" b="1" dirty="0" smtClean="0"/>
              <a:t>700</a:t>
            </a:r>
            <a:endParaRPr lang="en-IN" sz="2400" b="1" dirty="0" smtClean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1" t="7346" r="4204" b="9228"/>
          <a:stretch/>
        </p:blipFill>
        <p:spPr>
          <a:xfrm>
            <a:off x="7915698" y="1514729"/>
            <a:ext cx="3916909" cy="39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035" y="204717"/>
            <a:ext cx="109045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Existing or proposed solutions </a:t>
            </a:r>
            <a:r>
              <a:rPr lang="en-IN" sz="2800" b="1" dirty="0" err="1" smtClean="0"/>
              <a:t>Vs</a:t>
            </a:r>
            <a:r>
              <a:rPr lang="en-IN" sz="2800" b="1" dirty="0" smtClean="0"/>
              <a:t> our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Samsung company has come with an application which reminds the users about hand wash.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b="1" dirty="0" smtClean="0"/>
              <a:t>But </a:t>
            </a:r>
            <a:r>
              <a:rPr lang="en-IN" b="1" dirty="0" smtClean="0"/>
              <a:t>the user have to enter the hand washing data manually, whereas our application automatically keeps the track of the data with the help of the band.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osters </a:t>
            </a:r>
            <a:r>
              <a:rPr lang="en-US" dirty="0"/>
              <a:t>, ad’s and pictures of </a:t>
            </a:r>
            <a:r>
              <a:rPr lang="en-US" dirty="0" smtClean="0"/>
              <a:t>hand washing can be used to create awareness about </a:t>
            </a:r>
            <a:r>
              <a:rPr lang="en-US" dirty="0" err="1" smtClean="0"/>
              <a:t>handwashing</a:t>
            </a:r>
            <a:r>
              <a:rPr lang="en-US" dirty="0"/>
              <a:t>.</a:t>
            </a:r>
            <a:r>
              <a:rPr lang="en-IN" b="1" dirty="0"/>
              <a:t>	</a:t>
            </a:r>
            <a:endParaRPr lang="en-IN" b="1" dirty="0" smtClean="0"/>
          </a:p>
          <a:p>
            <a:r>
              <a:rPr lang="en-IN" b="1" dirty="0"/>
              <a:t>	</a:t>
            </a:r>
            <a:r>
              <a:rPr lang="en-IN" b="1" dirty="0" smtClean="0"/>
              <a:t>But our solution is more optimum.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6035" y="3031179"/>
            <a:ext cx="74243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Limitations of our project:</a:t>
            </a:r>
          </a:p>
          <a:p>
            <a:endParaRPr lang="en-IN" sz="2400" b="1" dirty="0" smtClean="0"/>
          </a:p>
          <a:p>
            <a:r>
              <a:rPr lang="en-IN" dirty="0" smtClean="0"/>
              <a:t>1. Should be handled carefully </a:t>
            </a:r>
          </a:p>
          <a:p>
            <a:r>
              <a:rPr lang="en-IN" dirty="0" smtClean="0"/>
              <a:t>2. </a:t>
            </a:r>
            <a:r>
              <a:rPr lang="en-IN" dirty="0" smtClean="0"/>
              <a:t>Should not be used while doing activities where the user have to touch water other than hand washing e.g. swimming, cooking etc.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6035" y="4780423"/>
            <a:ext cx="10740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Conclusion:</a:t>
            </a:r>
          </a:p>
          <a:p>
            <a:endParaRPr lang="en-IN" sz="2400" b="1" dirty="0" smtClean="0"/>
          </a:p>
          <a:p>
            <a:r>
              <a:rPr lang="en-IN" dirty="0" smtClean="0"/>
              <a:t>Thus we conclude that our </a:t>
            </a:r>
            <a:r>
              <a:rPr lang="en-IN" u="sng" dirty="0" err="1"/>
              <a:t>h</a:t>
            </a:r>
            <a:r>
              <a:rPr lang="en-IN" u="sng" dirty="0" err="1" smtClean="0"/>
              <a:t>andwash</a:t>
            </a:r>
            <a:r>
              <a:rPr lang="en-IN" u="sng" dirty="0" smtClean="0"/>
              <a:t> </a:t>
            </a:r>
            <a:r>
              <a:rPr lang="en-IN" u="sng" dirty="0"/>
              <a:t>reminder band</a:t>
            </a:r>
            <a:r>
              <a:rPr lang="en-IN" u="sng" dirty="0" smtClean="0"/>
              <a:t> </a:t>
            </a:r>
            <a:r>
              <a:rPr lang="en-IN" dirty="0" smtClean="0"/>
              <a:t>is affordable, effective and an easy to use </a:t>
            </a:r>
            <a:r>
              <a:rPr lang="en-IN" dirty="0" smtClean="0"/>
              <a:t>solution to maintain the good practice of hand washing properly.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049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3088</TotalTime>
  <Words>282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The Handwash reminder band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Reckon</dc:creator>
  <cp:lastModifiedBy>Reckon</cp:lastModifiedBy>
  <cp:revision>46</cp:revision>
  <dcterms:created xsi:type="dcterms:W3CDTF">2020-06-21T02:29:49Z</dcterms:created>
  <dcterms:modified xsi:type="dcterms:W3CDTF">2020-06-23T06:07:02Z</dcterms:modified>
</cp:coreProperties>
</file>