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35" autoAdjust="0"/>
    <p:restoredTop sz="94660"/>
  </p:normalViewPr>
  <p:slideViewPr>
    <p:cSldViewPr snapToGrid="0">
      <p:cViewPr>
        <p:scale>
          <a:sx n="40" d="100"/>
          <a:sy n="40" d="100"/>
        </p:scale>
        <p:origin x="-1860" y="-10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4D87-4C04-4224-AD28-A987E6282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BF5D-F0FF-42E1-8A43-ED2C7D234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296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4D87-4C04-4224-AD28-A987E6282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BF5D-F0FF-42E1-8A43-ED2C7D234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942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4D87-4C04-4224-AD28-A987E6282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BF5D-F0FF-42E1-8A43-ED2C7D234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38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4D87-4C04-4224-AD28-A987E6282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BF5D-F0FF-42E1-8A43-ED2C7D234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8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4D87-4C04-4224-AD28-A987E6282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BF5D-F0FF-42E1-8A43-ED2C7D234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130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4D87-4C04-4224-AD28-A987E6282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BF5D-F0FF-42E1-8A43-ED2C7D234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762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4D87-4C04-4224-AD28-A987E6282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BF5D-F0FF-42E1-8A43-ED2C7D234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965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4D87-4C04-4224-AD28-A987E6282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BF5D-F0FF-42E1-8A43-ED2C7D234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01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4D87-4C04-4224-AD28-A987E6282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BF5D-F0FF-42E1-8A43-ED2C7D234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109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4D87-4C04-4224-AD28-A987E6282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BF5D-F0FF-42E1-8A43-ED2C7D234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394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4D87-4C04-4224-AD28-A987E6282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BF5D-F0FF-42E1-8A43-ED2C7D234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288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4D87-4C04-4224-AD28-A987E6282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BF5D-F0FF-42E1-8A43-ED2C7D234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50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dirty="0" smtClean="0">
                <a:solidFill>
                  <a:schemeClr val="tx1"/>
                </a:solidFill>
              </a:rPr>
              <a:t>0 1 2 3 4 5 6 7 8 9</a:t>
            </a:r>
            <a:endParaRPr lang="en-US" sz="23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Plantagenet Cherokee" pitchFamily="18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Plantagenet Cherokee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 smtClean="0">
                <a:solidFill>
                  <a:schemeClr val="tx1"/>
                </a:solidFill>
                <a:latin typeface="Old English Text MT" pitchFamily="66" charset="0"/>
                <a:cs typeface="Arial" panose="020B0604020202020204" pitchFamily="34" charset="0"/>
              </a:rPr>
              <a:t>0 1 2 3 4 5 6 7 8 9</a:t>
            </a:r>
            <a:endParaRPr lang="en-US" sz="16600" dirty="0">
              <a:solidFill>
                <a:schemeClr val="tx1"/>
              </a:solidFill>
              <a:latin typeface="Old English Text MT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tx1"/>
                </a:solidFill>
                <a:latin typeface="Lucida Console" pitchFamily="49" charset="0"/>
                <a:cs typeface="Arial" panose="020B0604020202020204" pitchFamily="34" charset="0"/>
              </a:rPr>
              <a:t>0 1 2 3 4 5 6 7 8 9</a:t>
            </a:r>
            <a:endParaRPr lang="en-US" sz="13800" dirty="0">
              <a:solidFill>
                <a:schemeClr val="tx1"/>
              </a:solidFill>
              <a:latin typeface="Lucida Console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Impact" pitchFamily="34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Impact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Goudy Old Style" pitchFamily="18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Goudy Old Style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Franklin Gothic Demi" pitchFamily="34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Franklin Gothic Dem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Elephant" pitchFamily="18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Elephant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 smtClean="0">
                <a:solidFill>
                  <a:schemeClr val="tx1"/>
                </a:solidFill>
                <a:latin typeface="Copperplate Gothic Bold" pitchFamily="34" charset="0"/>
                <a:cs typeface="Arial" panose="020B0604020202020204" pitchFamily="34" charset="0"/>
              </a:rPr>
              <a:t>0 1 2 3 4 5 6 7 8 9</a:t>
            </a:r>
            <a:endParaRPr lang="en-US" sz="16600" dirty="0">
              <a:solidFill>
                <a:schemeClr val="tx1"/>
              </a:solidFill>
              <a:latin typeface="Copperplate Gothic Bold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Century Gothic" pitchFamily="34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Century Gothic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Broadway" pitchFamily="82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Broadway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4941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Berlin Sans FB" pitchFamily="34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Berlin Sans FB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Showcard Gothic" pitchFamily="82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Showcard Gothic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Stencil" pitchFamily="82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Stencil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Tw Cen MT" pitchFamily="34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Tw Cen MT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0 1 2 3 4 5 6 7 8 9</a:t>
            </a:r>
            <a:endParaRPr lang="en-US" sz="16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072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127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Felix Titling" pitchFamily="82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Felix Titling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Bernard MT Condensed" panose="020508060609050204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Haettenschweiler" pitchFamily="34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Haettenschweiler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049" y="334537"/>
            <a:ext cx="11396546" cy="624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Rockwell" pitchFamily="18" charset="0"/>
                <a:cs typeface="Arial" panose="020B0604020202020204" pitchFamily="34" charset="0"/>
              </a:rPr>
              <a:t>0 1 2 3 4 5 6 7 8 9</a:t>
            </a:r>
            <a:endParaRPr lang="en-US" sz="19900" dirty="0">
              <a:solidFill>
                <a:schemeClr val="tx1"/>
              </a:solidFill>
              <a:latin typeface="Rockwell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79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250</Words>
  <Application>Microsoft Office PowerPoint</Application>
  <PresentationFormat>Custom</PresentationFormat>
  <Paragraphs>25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arnab</dc:creator>
  <cp:lastModifiedBy>Lenovo</cp:lastModifiedBy>
  <cp:revision>3</cp:revision>
  <dcterms:created xsi:type="dcterms:W3CDTF">2015-06-10T13:01:32Z</dcterms:created>
  <dcterms:modified xsi:type="dcterms:W3CDTF">2015-06-10T13:49:38Z</dcterms:modified>
</cp:coreProperties>
</file>