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4" r:id="rId1"/>
  </p:sldMasterIdLst>
  <p:notesMasterIdLst>
    <p:notesMasterId r:id="rId15"/>
  </p:notesMasterIdLst>
  <p:sldIdLst>
    <p:sldId id="284" r:id="rId2"/>
    <p:sldId id="285" r:id="rId3"/>
    <p:sldId id="286" r:id="rId4"/>
    <p:sldId id="287" r:id="rId5"/>
    <p:sldId id="288" r:id="rId6"/>
    <p:sldId id="289" r:id="rId7"/>
    <p:sldId id="290" r:id="rId8"/>
    <p:sldId id="291" r:id="rId9"/>
    <p:sldId id="292" r:id="rId10"/>
    <p:sldId id="293" r:id="rId11"/>
    <p:sldId id="295" r:id="rId12"/>
    <p:sldId id="296" r:id="rId13"/>
    <p:sldId id="297" r:id="rId14"/>
  </p:sldIdLst>
  <p:sldSz cx="12192000" cy="6858000"/>
  <p:notesSz cx="12192000" cy="6858000"/>
  <p:embeddedFontLst>
    <p:embeddedFont>
      <p:font typeface="Roboto" panose="02000000000000000000" pitchFamily="2" charset="0"/>
      <p:regular r:id="rId16"/>
      <p:bold r:id="rId17"/>
      <p:italic r:id="rId18"/>
      <p:boldItalic r:id="rId19"/>
    </p:embeddedFont>
    <p:embeddedFont>
      <p:font typeface="Trebuchet MS" panose="020B0603020202020204" pitchFamily="3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91"/>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1048730" name="Google Shape;3;n"/>
          <p:cNvSpPr txBox="1">
            <a:spLocks noGrp="1"/>
          </p:cNvSpPr>
          <p:nvPr>
            <p:ph type="hdr" idx="2"/>
          </p:nvPr>
        </p:nvSpPr>
        <p:spPr>
          <a:xfrm>
            <a:off x="0" y="0"/>
            <a:ext cx="5283200" cy="3444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731" name="Google Shape;4;n"/>
          <p:cNvSpPr txBox="1">
            <a:spLocks noGrp="1"/>
          </p:cNvSpPr>
          <p:nvPr>
            <p:ph type="dt" idx="10"/>
          </p:nvPr>
        </p:nvSpPr>
        <p:spPr>
          <a:xfrm>
            <a:off x="6905625" y="0"/>
            <a:ext cx="5283200" cy="3444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732" name="Google Shape;5;n"/>
          <p:cNvSpPr>
            <a:spLocks noGrp="1" noRot="1" noChangeAspect="1"/>
          </p:cNvSpPr>
          <p:nvPr>
            <p:ph type="sldImg" idx="3"/>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733" name="Google Shape;6;n"/>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1048734" name="Google Shape;7;n"/>
          <p:cNvSpPr txBox="1">
            <a:spLocks noGrp="1"/>
          </p:cNvSpPr>
          <p:nvPr>
            <p:ph type="ftr" idx="11"/>
          </p:nvPr>
        </p:nvSpPr>
        <p:spPr>
          <a:xfrm>
            <a:off x="0" y="6513513"/>
            <a:ext cx="5283200" cy="3444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735" name="Google Shape;8;n"/>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1048603" name="Google Shape;54;p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04" name="Google Shape;55;p1: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05" name="Google Shape;56;p1:notes"/>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048696" name="Google Shape;181;p10: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97" name="Google Shape;182;p10: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048703" name="Google Shape;193;p11: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704" name="Google Shape;194;p1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1048710" name="Google Shape;203;p1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711" name="Google Shape;204;p1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1048714" name="Google Shape;214;p1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715" name="Google Shape;215;p1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1048627" name="Google Shape;68;p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28" name="Google Shape;69;p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1048646" name="Google Shape;93;p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47" name="Google Shape;94;p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048655" name="Google Shape;119;p4: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56" name="Google Shape;120;p4: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048663" name="Google Shape;133;p5: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64" name="Google Shape;134;p5: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048667" name="Google Shape;146;p6: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68" name="Google Shape;147;p6: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048675" name="Google Shape;152;p7: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76" name="Google Shape;153;p7: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048683" name="Google Shape;163;p8: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84" name="Google Shape;164;p8: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048687" name="Google Shape;175;p9: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88" name="Google Shape;176;p9: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25"/>
        <p:cNvGrpSpPr/>
        <p:nvPr/>
      </p:nvGrpSpPr>
      <p:grpSpPr>
        <a:xfrm>
          <a:off x="0" y="0"/>
          <a:ext cx="0" cy="0"/>
          <a:chOff x="0" y="0"/>
          <a:chExt cx="0" cy="0"/>
        </a:xfrm>
      </p:grpSpPr>
      <p:sp>
        <p:nvSpPr>
          <p:cNvPr id="1048591" name="Google Shape;26;p2"/>
          <p:cNvSpPr txBox="1">
            <a:spLocks noGrp="1"/>
          </p:cNvSpPr>
          <p:nvPr>
            <p:ph type="ctrTitle"/>
          </p:nvPr>
        </p:nvSpPr>
        <p:spPr>
          <a:xfrm>
            <a:off x="3195574" y="2067305"/>
            <a:ext cx="5800851" cy="51816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200" b="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592" name="Google Shape;27;p2"/>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593" name="Google Shape;28;p2"/>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594" name="Google Shape;29;p2"/>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595" name="Google Shape;30;p2"/>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1"/>
        <p:cNvGrpSpPr/>
        <p:nvPr/>
      </p:nvGrpSpPr>
      <p:grpSpPr>
        <a:xfrm>
          <a:off x="0" y="0"/>
          <a:ext cx="0" cy="0"/>
          <a:chOff x="0" y="0"/>
          <a:chExt cx="0" cy="0"/>
        </a:xfrm>
      </p:grpSpPr>
      <p:sp>
        <p:nvSpPr>
          <p:cNvPr id="1048606" name="Google Shape;32;p3"/>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607" name="Google Shape;33;p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08" name="Google Shape;34;p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09" name="Google Shape;35;p3"/>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6"/>
        <p:cNvGrpSpPr/>
        <p:nvPr/>
      </p:nvGrpSpPr>
      <p:grpSpPr>
        <a:xfrm>
          <a:off x="0" y="0"/>
          <a:ext cx="0" cy="0"/>
          <a:chOff x="0" y="0"/>
          <a:chExt cx="0" cy="0"/>
        </a:xfrm>
      </p:grpSpPr>
      <p:sp>
        <p:nvSpPr>
          <p:cNvPr id="1048716" name="Google Shape;37;p4"/>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717" name="Google Shape;38;p4"/>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lvl1pPr>
            <a:lvl2pPr marL="914400" lvl="1" indent="-228600" algn="l">
              <a:spcBef>
                <a:spcPts val="0"/>
              </a:spcBef>
              <a:spcAft>
                <a:spcPts val="0"/>
              </a:spcAft>
              <a:buSzPts val="1400"/>
              <a:buNone/>
            </a:lvl2pPr>
            <a:lvl3pPr marL="1371600" lvl="2" indent="-228600" algn="l">
              <a:spcBef>
                <a:spcPts val="0"/>
              </a:spcBef>
              <a:spcAft>
                <a:spcPts val="0"/>
              </a:spcAft>
              <a:buSzPts val="1400"/>
              <a:buNone/>
            </a:lvl3pPr>
            <a:lvl4pPr marL="1828800" lvl="3" indent="-228600" algn="l">
              <a:spcBef>
                <a:spcPts val="0"/>
              </a:spcBef>
              <a:spcAft>
                <a:spcPts val="0"/>
              </a:spcAft>
              <a:buSzPts val="1400"/>
              <a:buNone/>
            </a:lvl4pPr>
            <a:lvl5pPr marL="2286000" lvl="4" indent="-228600" algn="l">
              <a:spcBef>
                <a:spcPts val="0"/>
              </a:spcBef>
              <a:spcAft>
                <a:spcPts val="0"/>
              </a:spcAft>
              <a:buSzPts val="1400"/>
              <a:buNone/>
            </a:lvl5pPr>
            <a:lvl6pPr marL="2743200" lvl="5" indent="-228600" algn="l">
              <a:spcBef>
                <a:spcPts val="0"/>
              </a:spcBef>
              <a:spcAft>
                <a:spcPts val="0"/>
              </a:spcAft>
              <a:buSzPts val="1400"/>
              <a:buNone/>
            </a:lvl6pPr>
            <a:lvl7pPr marL="3200400" lvl="6" indent="-228600" algn="l">
              <a:spcBef>
                <a:spcPts val="0"/>
              </a:spcBef>
              <a:spcAft>
                <a:spcPts val="0"/>
              </a:spcAft>
              <a:buSzPts val="1400"/>
              <a:buNone/>
            </a:lvl7pPr>
            <a:lvl8pPr marL="3657600" lvl="7" indent="-228600" algn="l">
              <a:spcBef>
                <a:spcPts val="0"/>
              </a:spcBef>
              <a:spcAft>
                <a:spcPts val="0"/>
              </a:spcAft>
              <a:buSzPts val="1400"/>
              <a:buNone/>
            </a:lvl8pPr>
            <a:lvl9pPr marL="4114800" lvl="8" indent="-228600" algn="l">
              <a:spcBef>
                <a:spcPts val="0"/>
              </a:spcBef>
              <a:spcAft>
                <a:spcPts val="0"/>
              </a:spcAft>
              <a:buSzPts val="1400"/>
              <a:buNone/>
            </a:lvl9pPr>
          </a:lstStyle>
          <a:p>
            <a:endParaRPr/>
          </a:p>
        </p:txBody>
      </p:sp>
      <p:sp>
        <p:nvSpPr>
          <p:cNvPr id="1048718" name="Google Shape;39;p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19" name="Google Shape;40;p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0" name="Google Shape;41;p4"/>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42"/>
        <p:cNvGrpSpPr/>
        <p:nvPr/>
      </p:nvGrpSpPr>
      <p:grpSpPr>
        <a:xfrm>
          <a:off x="0" y="0"/>
          <a:ext cx="0" cy="0"/>
          <a:chOff x="0" y="0"/>
          <a:chExt cx="0" cy="0"/>
        </a:xfrm>
      </p:grpSpPr>
      <p:sp>
        <p:nvSpPr>
          <p:cNvPr id="1048721" name="Google Shape;43;p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722" name="Google Shape;44;p5"/>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lvl1pPr>
            <a:lvl2pPr marL="914400" lvl="1" indent="-228600" algn="l">
              <a:spcBef>
                <a:spcPts val="0"/>
              </a:spcBef>
              <a:spcAft>
                <a:spcPts val="0"/>
              </a:spcAft>
              <a:buSzPts val="1400"/>
              <a:buNone/>
            </a:lvl2pPr>
            <a:lvl3pPr marL="1371600" lvl="2" indent="-228600" algn="l">
              <a:spcBef>
                <a:spcPts val="0"/>
              </a:spcBef>
              <a:spcAft>
                <a:spcPts val="0"/>
              </a:spcAft>
              <a:buSzPts val="1400"/>
              <a:buNone/>
            </a:lvl3pPr>
            <a:lvl4pPr marL="1828800" lvl="3" indent="-228600" algn="l">
              <a:spcBef>
                <a:spcPts val="0"/>
              </a:spcBef>
              <a:spcAft>
                <a:spcPts val="0"/>
              </a:spcAft>
              <a:buSzPts val="1400"/>
              <a:buNone/>
            </a:lvl4pPr>
            <a:lvl5pPr marL="2286000" lvl="4" indent="-228600" algn="l">
              <a:spcBef>
                <a:spcPts val="0"/>
              </a:spcBef>
              <a:spcAft>
                <a:spcPts val="0"/>
              </a:spcAft>
              <a:buSzPts val="1400"/>
              <a:buNone/>
            </a:lvl5pPr>
            <a:lvl6pPr marL="2743200" lvl="5" indent="-228600" algn="l">
              <a:spcBef>
                <a:spcPts val="0"/>
              </a:spcBef>
              <a:spcAft>
                <a:spcPts val="0"/>
              </a:spcAft>
              <a:buSzPts val="1400"/>
              <a:buNone/>
            </a:lvl6pPr>
            <a:lvl7pPr marL="3200400" lvl="6" indent="-228600" algn="l">
              <a:spcBef>
                <a:spcPts val="0"/>
              </a:spcBef>
              <a:spcAft>
                <a:spcPts val="0"/>
              </a:spcAft>
              <a:buSzPts val="1400"/>
              <a:buNone/>
            </a:lvl7pPr>
            <a:lvl8pPr marL="3657600" lvl="7" indent="-228600" algn="l">
              <a:spcBef>
                <a:spcPts val="0"/>
              </a:spcBef>
              <a:spcAft>
                <a:spcPts val="0"/>
              </a:spcAft>
              <a:buSzPts val="1400"/>
              <a:buNone/>
            </a:lvl8pPr>
            <a:lvl9pPr marL="4114800" lvl="8" indent="-228600" algn="l">
              <a:spcBef>
                <a:spcPts val="0"/>
              </a:spcBef>
              <a:spcAft>
                <a:spcPts val="0"/>
              </a:spcAft>
              <a:buSzPts val="1400"/>
              <a:buNone/>
            </a:lvl9pPr>
          </a:lstStyle>
          <a:p>
            <a:endParaRPr/>
          </a:p>
        </p:txBody>
      </p:sp>
      <p:sp>
        <p:nvSpPr>
          <p:cNvPr id="1048723" name="Google Shape;45;p5"/>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lvl1pPr>
            <a:lvl2pPr marL="914400" lvl="1" indent="-228600" algn="l">
              <a:spcBef>
                <a:spcPts val="0"/>
              </a:spcBef>
              <a:spcAft>
                <a:spcPts val="0"/>
              </a:spcAft>
              <a:buSzPts val="1400"/>
              <a:buNone/>
            </a:lvl2pPr>
            <a:lvl3pPr marL="1371600" lvl="2" indent="-228600" algn="l">
              <a:spcBef>
                <a:spcPts val="0"/>
              </a:spcBef>
              <a:spcAft>
                <a:spcPts val="0"/>
              </a:spcAft>
              <a:buSzPts val="1400"/>
              <a:buNone/>
            </a:lvl3pPr>
            <a:lvl4pPr marL="1828800" lvl="3" indent="-228600" algn="l">
              <a:spcBef>
                <a:spcPts val="0"/>
              </a:spcBef>
              <a:spcAft>
                <a:spcPts val="0"/>
              </a:spcAft>
              <a:buSzPts val="1400"/>
              <a:buNone/>
            </a:lvl4pPr>
            <a:lvl5pPr marL="2286000" lvl="4" indent="-228600" algn="l">
              <a:spcBef>
                <a:spcPts val="0"/>
              </a:spcBef>
              <a:spcAft>
                <a:spcPts val="0"/>
              </a:spcAft>
              <a:buSzPts val="1400"/>
              <a:buNone/>
            </a:lvl5pPr>
            <a:lvl6pPr marL="2743200" lvl="5" indent="-228600" algn="l">
              <a:spcBef>
                <a:spcPts val="0"/>
              </a:spcBef>
              <a:spcAft>
                <a:spcPts val="0"/>
              </a:spcAft>
              <a:buSzPts val="1400"/>
              <a:buNone/>
            </a:lvl6pPr>
            <a:lvl7pPr marL="3200400" lvl="6" indent="-228600" algn="l">
              <a:spcBef>
                <a:spcPts val="0"/>
              </a:spcBef>
              <a:spcAft>
                <a:spcPts val="0"/>
              </a:spcAft>
              <a:buSzPts val="1400"/>
              <a:buNone/>
            </a:lvl7pPr>
            <a:lvl8pPr marL="3657600" lvl="7" indent="-228600" algn="l">
              <a:spcBef>
                <a:spcPts val="0"/>
              </a:spcBef>
              <a:spcAft>
                <a:spcPts val="0"/>
              </a:spcAft>
              <a:buSzPts val="1400"/>
              <a:buNone/>
            </a:lvl8pPr>
            <a:lvl9pPr marL="4114800" lvl="8" indent="-228600" algn="l">
              <a:spcBef>
                <a:spcPts val="0"/>
              </a:spcBef>
              <a:spcAft>
                <a:spcPts val="0"/>
              </a:spcAft>
              <a:buSzPts val="1400"/>
              <a:buNone/>
            </a:lvl9pPr>
          </a:lstStyle>
          <a:p>
            <a:endParaRPr/>
          </a:p>
        </p:txBody>
      </p:sp>
      <p:sp>
        <p:nvSpPr>
          <p:cNvPr id="1048724" name="Google Shape;46;p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5" name="Google Shape;47;p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6" name="Google Shape;48;p5"/>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9"/>
        <p:cNvGrpSpPr/>
        <p:nvPr/>
      </p:nvGrpSpPr>
      <p:grpSpPr>
        <a:xfrm>
          <a:off x="0" y="0"/>
          <a:ext cx="0" cy="0"/>
          <a:chOff x="0" y="0"/>
          <a:chExt cx="0" cy="0"/>
        </a:xfrm>
      </p:grpSpPr>
      <p:sp>
        <p:nvSpPr>
          <p:cNvPr id="1048727" name="Google Shape;50;p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8" name="Google Shape;51;p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9" name="Google Shape;52;p6"/>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48576" name="Google Shape;10;p1"/>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77" name="Google Shape;11;p1"/>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78" name="Google Shape;12;p1"/>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79" name="Google Shape;13;p1"/>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0" name="Google Shape;14;p1"/>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1" name="Google Shape;15;p1"/>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2" name="Google Shape;16;p1"/>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3" name="Google Shape;17;p1"/>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4" name="Google Shape;18;p1"/>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5" name="Google Shape;19;p1"/>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6" name="Google Shape;20;p1"/>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800" b="1" i="0" u="none" strike="noStrike" cap="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48587" name="Google Shape;21;p1"/>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1048588" name="Google Shape;22;p1"/>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589" name="Google Shape;23;p1"/>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590" name="Google Shape;24;p1"/>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rtl="0">
              <a:lnSpc>
                <a:spcPct val="100000"/>
              </a:lnSpc>
              <a:spcBef>
                <a:spcPts val="0"/>
              </a:spcBef>
              <a:buNone/>
              <a:defRPr sz="1100" b="0" i="0" u="none">
                <a:solidFill>
                  <a:srgbClr val="2D936B"/>
                </a:solidFill>
                <a:latin typeface="Trebuchet MS"/>
                <a:ea typeface="Trebuchet MS"/>
                <a:cs typeface="Trebuchet MS"/>
                <a:sym typeface="Trebuchet MS"/>
              </a:defRPr>
            </a:lvl1pPr>
            <a:lvl2pPr marL="38100" marR="0" lvl="1" indent="0" algn="l" rtl="0">
              <a:lnSpc>
                <a:spcPct val="100000"/>
              </a:lnSpc>
              <a:spcBef>
                <a:spcPts val="0"/>
              </a:spcBef>
              <a:buNone/>
              <a:defRPr sz="1100" b="0" i="0" u="none">
                <a:solidFill>
                  <a:srgbClr val="2D936B"/>
                </a:solidFill>
                <a:latin typeface="Trebuchet MS"/>
                <a:ea typeface="Trebuchet MS"/>
                <a:cs typeface="Trebuchet MS"/>
                <a:sym typeface="Trebuchet MS"/>
              </a:defRPr>
            </a:lvl2pPr>
            <a:lvl3pPr marL="38100" marR="0" lvl="2" indent="0" algn="l" rtl="0">
              <a:lnSpc>
                <a:spcPct val="100000"/>
              </a:lnSpc>
              <a:spcBef>
                <a:spcPts val="0"/>
              </a:spcBef>
              <a:buNone/>
              <a:defRPr sz="1100" b="0" i="0" u="none">
                <a:solidFill>
                  <a:srgbClr val="2D936B"/>
                </a:solidFill>
                <a:latin typeface="Trebuchet MS"/>
                <a:ea typeface="Trebuchet MS"/>
                <a:cs typeface="Trebuchet MS"/>
                <a:sym typeface="Trebuchet MS"/>
              </a:defRPr>
            </a:lvl3pPr>
            <a:lvl4pPr marL="38100" marR="0" lvl="3" indent="0" algn="l" rtl="0">
              <a:lnSpc>
                <a:spcPct val="100000"/>
              </a:lnSpc>
              <a:spcBef>
                <a:spcPts val="0"/>
              </a:spcBef>
              <a:buNone/>
              <a:defRPr sz="1100" b="0" i="0" u="none">
                <a:solidFill>
                  <a:srgbClr val="2D936B"/>
                </a:solidFill>
                <a:latin typeface="Trebuchet MS"/>
                <a:ea typeface="Trebuchet MS"/>
                <a:cs typeface="Trebuchet MS"/>
                <a:sym typeface="Trebuchet MS"/>
              </a:defRPr>
            </a:lvl4pPr>
            <a:lvl5pPr marL="38100" marR="0" lvl="4" indent="0" algn="l" rtl="0">
              <a:lnSpc>
                <a:spcPct val="100000"/>
              </a:lnSpc>
              <a:spcBef>
                <a:spcPts val="0"/>
              </a:spcBef>
              <a:buNone/>
              <a:defRPr sz="1100" b="0" i="0" u="none">
                <a:solidFill>
                  <a:srgbClr val="2D936B"/>
                </a:solidFill>
                <a:latin typeface="Trebuchet MS"/>
                <a:ea typeface="Trebuchet MS"/>
                <a:cs typeface="Trebuchet MS"/>
                <a:sym typeface="Trebuchet MS"/>
              </a:defRPr>
            </a:lvl5pPr>
            <a:lvl6pPr marL="38100" marR="0" lvl="5" indent="0" algn="l" rtl="0">
              <a:lnSpc>
                <a:spcPct val="100000"/>
              </a:lnSpc>
              <a:spcBef>
                <a:spcPts val="0"/>
              </a:spcBef>
              <a:buNone/>
              <a:defRPr sz="1100" b="0" i="0" u="none">
                <a:solidFill>
                  <a:srgbClr val="2D936B"/>
                </a:solidFill>
                <a:latin typeface="Trebuchet MS"/>
                <a:ea typeface="Trebuchet MS"/>
                <a:cs typeface="Trebuchet MS"/>
                <a:sym typeface="Trebuchet MS"/>
              </a:defRPr>
            </a:lvl6pPr>
            <a:lvl7pPr marL="38100" marR="0" lvl="6" indent="0" algn="l" rtl="0">
              <a:lnSpc>
                <a:spcPct val="100000"/>
              </a:lnSpc>
              <a:spcBef>
                <a:spcPts val="0"/>
              </a:spcBef>
              <a:buNone/>
              <a:defRPr sz="1100" b="0" i="0" u="none">
                <a:solidFill>
                  <a:srgbClr val="2D936B"/>
                </a:solidFill>
                <a:latin typeface="Trebuchet MS"/>
                <a:ea typeface="Trebuchet MS"/>
                <a:cs typeface="Trebuchet MS"/>
                <a:sym typeface="Trebuchet MS"/>
              </a:defRPr>
            </a:lvl7pPr>
            <a:lvl8pPr marL="38100" marR="0" lvl="7" indent="0" algn="l" rtl="0">
              <a:lnSpc>
                <a:spcPct val="100000"/>
              </a:lnSpc>
              <a:spcBef>
                <a:spcPts val="0"/>
              </a:spcBef>
              <a:buNone/>
              <a:defRPr sz="1100" b="0" i="0" u="none">
                <a:solidFill>
                  <a:srgbClr val="2D936B"/>
                </a:solidFill>
                <a:latin typeface="Trebuchet MS"/>
                <a:ea typeface="Trebuchet MS"/>
                <a:cs typeface="Trebuchet MS"/>
                <a:sym typeface="Trebuchet MS"/>
              </a:defRPr>
            </a:lvl8pPr>
            <a:lvl9pPr marL="38100" marR="0" lvl="8" indent="0" algn="l" rtl="0">
              <a:lnSpc>
                <a:spcPct val="100000"/>
              </a:lnSpc>
              <a:spcBef>
                <a:spcPts val="0"/>
              </a:spcBef>
              <a:buNone/>
              <a:defRPr sz="1100" b="0" i="0" u="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 bg1="lt1" tx1="dk1" bg2="dk2" tx2="lt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grpSp>
        <p:nvGrpSpPr>
          <p:cNvPr id="20" name="Google Shape;58;p7"/>
          <p:cNvGrpSpPr/>
          <p:nvPr/>
        </p:nvGrpSpPr>
        <p:grpSpPr>
          <a:xfrm>
            <a:off x="876299" y="990600"/>
            <a:ext cx="1743075" cy="1333500"/>
            <a:chOff x="742950" y="1104900"/>
            <a:chExt cx="1743075" cy="1333500"/>
          </a:xfrm>
        </p:grpSpPr>
        <p:sp>
          <p:nvSpPr>
            <p:cNvPr id="1048596" name="Google Shape;59;p7"/>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97" name="Google Shape;60;p7"/>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48598" name="Google Shape;61;p7"/>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99" name="Google Shape;62;p7"/>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00" name="Google Shape;63;p7"/>
          <p:cNvSpPr txBox="1">
            <a:spLocks noGrp="1"/>
          </p:cNvSpPr>
          <p:nvPr>
            <p:ph type="ctrTitle"/>
          </p:nvPr>
        </p:nvSpPr>
        <p:spPr>
          <a:xfrm>
            <a:off x="78657" y="28575"/>
            <a:ext cx="9849402" cy="1001546"/>
          </a:xfrm>
          <a:prstGeom prst="rect">
            <a:avLst/>
          </a:prstGeom>
          <a:ln/>
        </p:spPr>
        <p:style>
          <a:lnRef idx="2">
            <a:schemeClr val="dk1"/>
          </a:lnRef>
          <a:fillRef idx="1">
            <a:schemeClr val="lt1"/>
          </a:fillRef>
          <a:effectRef idx="0">
            <a:schemeClr val="dk1"/>
          </a:effectRef>
          <a:fontRef idx="minor">
            <a:schemeClr val="dk1"/>
          </a:fontRef>
        </p:style>
        <p:txBody>
          <a:bodyPr spcFirstLastPara="1" wrap="square" lIns="0" tIns="16500" rIns="0" bIns="0" anchor="t" anchorCtr="0">
            <a:spAutoFit/>
          </a:bodyPr>
          <a:lstStyle/>
          <a:p>
            <a:pPr marL="3213735" lvl="0" indent="0" algn="l" rtl="0">
              <a:spcBef>
                <a:spcPts val="0"/>
              </a:spcBef>
              <a:spcAft>
                <a:spcPts val="0"/>
              </a:spcAft>
              <a:buNone/>
            </a:pPr>
            <a:r>
              <a:rPr lang="en-US" b="1" dirty="0">
                <a:solidFill>
                  <a:srgbClr val="0F0F0F"/>
                </a:solidFill>
                <a:latin typeface="Times New Roman"/>
                <a:ea typeface="Times New Roman"/>
                <a:cs typeface="Times New Roman"/>
                <a:sym typeface="Times New Roman"/>
              </a:rPr>
              <a:t>Employee Data Analysis using Excel</a:t>
            </a:r>
            <a:r>
              <a:rPr lang="en-US" b="1" i="0" dirty="0">
                <a:solidFill>
                  <a:srgbClr val="0F0F0F"/>
                </a:solidFill>
                <a:latin typeface="Times New Roman"/>
                <a:ea typeface="Times New Roman"/>
                <a:cs typeface="Times New Roman"/>
                <a:sym typeface="Times New Roman"/>
              </a:rPr>
              <a:t> </a:t>
            </a:r>
            <a:br>
              <a:rPr lang="en-US" b="1" i="0" dirty="0">
                <a:solidFill>
                  <a:srgbClr val="0F0F0F"/>
                </a:solidFill>
                <a:latin typeface="Roboto"/>
                <a:ea typeface="Roboto"/>
                <a:cs typeface="Roboto"/>
                <a:sym typeface="Roboto"/>
              </a:rPr>
            </a:br>
            <a:endParaRPr lang="en-US" b="1" i="0" dirty="0">
              <a:solidFill>
                <a:srgbClr val="0F0F0F"/>
              </a:solidFill>
              <a:latin typeface="Roboto"/>
              <a:ea typeface="Roboto"/>
              <a:cs typeface="Roboto"/>
              <a:sym typeface="Roboto"/>
            </a:endParaRPr>
          </a:p>
        </p:txBody>
      </p:sp>
      <p:pic>
        <p:nvPicPr>
          <p:cNvPr id="2097152" name="Google Shape;64;p7"/>
          <p:cNvPicPr preferRelativeResize="0">
            <a:picLocks/>
          </p:cNvPicPr>
          <p:nvPr/>
        </p:nvPicPr>
        <p:blipFill rotWithShape="1">
          <a:blip r:embed="rId3">
            <a:alphaModFix/>
          </a:blip>
          <a:srcRect/>
          <a:stretch>
            <a:fillRect/>
          </a:stretch>
        </p:blipFill>
        <p:spPr>
          <a:xfrm>
            <a:off x="676275" y="6467475"/>
            <a:ext cx="2143125" cy="200025"/>
          </a:xfrm>
          <a:prstGeom prst="rect">
            <a:avLst/>
          </a:prstGeom>
          <a:noFill/>
          <a:ln>
            <a:noFill/>
          </a:ln>
        </p:spPr>
      </p:pic>
      <p:sp>
        <p:nvSpPr>
          <p:cNvPr id="1048601" name="Google Shape;65;p7"/>
          <p:cNvSpPr txBox="1">
            <a:spLocks noGrp="1"/>
          </p:cNvSpPr>
          <p:nvPr>
            <p:ph type="sldNum" idx="12"/>
          </p:nvPr>
        </p:nvSpPr>
        <p:spPr>
          <a:xfrm>
            <a:off x="11353418" y="6473337"/>
            <a:ext cx="151129" cy="17632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lang="en-US"/>
          </a:p>
        </p:txBody>
      </p:sp>
      <p:sp>
        <p:nvSpPr>
          <p:cNvPr id="1048602" name="Google Shape;66;p7"/>
          <p:cNvSpPr txBox="1"/>
          <p:nvPr/>
        </p:nvSpPr>
        <p:spPr>
          <a:xfrm>
            <a:off x="1678307" y="3290273"/>
            <a:ext cx="8249752" cy="193895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Calibri"/>
                <a:ea typeface="Calibri"/>
                <a:cs typeface="Calibri"/>
                <a:sym typeface="Calibri"/>
              </a:rPr>
              <a:t>STUDENT NAME: JAI AKASH V</a:t>
            </a:r>
            <a:endParaRPr sz="2400" dirty="0">
              <a:solidFill>
                <a:schemeClr val="dk1"/>
              </a:solidFill>
              <a:latin typeface="Calibri"/>
              <a:ea typeface="Calibri"/>
              <a:cs typeface="Calibri"/>
              <a:sym typeface="Calibri"/>
            </a:endParaRPr>
          </a:p>
          <a:p>
            <a:r>
              <a:rPr lang="en-US" sz="2400" dirty="0">
                <a:solidFill>
                  <a:schemeClr val="dk1"/>
                </a:solidFill>
                <a:latin typeface="Calibri"/>
                <a:ea typeface="Calibri"/>
                <a:cs typeface="Calibri"/>
                <a:sym typeface="Calibri"/>
              </a:rPr>
              <a:t>REGISTER NO      : 122203703(</a:t>
            </a:r>
            <a:r>
              <a:rPr lang="en-US" sz="2000" dirty="0"/>
              <a:t>ansunm1611d22cp020)</a:t>
            </a:r>
            <a:endParaRPr sz="2400" dirty="0">
              <a:solidFill>
                <a:schemeClr val="dk1"/>
              </a:solidFill>
              <a:latin typeface="Calibri"/>
              <a:ea typeface="Calibri"/>
              <a:cs typeface="Calibri"/>
              <a:sym typeface="Calibri"/>
            </a:endParaRPr>
          </a:p>
          <a:p>
            <a:r>
              <a:rPr lang="en-US" sz="2400" dirty="0">
                <a:solidFill>
                  <a:schemeClr val="dk1"/>
                </a:solidFill>
                <a:latin typeface="Calibri"/>
                <a:ea typeface="Calibri"/>
                <a:cs typeface="Calibri"/>
                <a:sym typeface="Calibri"/>
              </a:rPr>
              <a:t>DEPARTMENT     </a:t>
            </a:r>
            <a:r>
              <a:rPr lang="en-US" dirty="0">
                <a:solidFill>
                  <a:schemeClr val="dk1"/>
                </a:solidFill>
                <a:latin typeface="Calibri"/>
                <a:ea typeface="Calibri"/>
                <a:cs typeface="Calibri"/>
                <a:sym typeface="Calibri"/>
              </a:rPr>
              <a:t>: </a:t>
            </a:r>
            <a:r>
              <a:rPr lang="en-US" sz="1800" dirty="0"/>
              <a:t>Corporate Secretaryship </a:t>
            </a:r>
            <a:endParaRPr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COLLEGE              : Patrician College of </a:t>
            </a:r>
            <a:r>
              <a:rPr lang="en-US" altLang="en-IN" sz="2400" dirty="0">
                <a:solidFill>
                  <a:schemeClr val="dk1"/>
                </a:solidFill>
                <a:latin typeface="Calibri"/>
                <a:ea typeface="Calibri"/>
                <a:cs typeface="Calibri"/>
                <a:sym typeface="Calibri"/>
              </a:rPr>
              <a:t> Arts &amp; Science College</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           </a:t>
            </a:r>
            <a:endParaRPr sz="2400" dirty="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048689" name="Google Shape;184;p16"/>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90" name="Google Shape;185;p16"/>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91" name="Google Shape;186;p16"/>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92" name="Google Shape;187;p1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5" name="Google Shape;188;p16"/>
          <p:cNvPicPr preferRelativeResize="0">
            <a:picLocks/>
          </p:cNvPicPr>
          <p:nvPr/>
        </p:nvPicPr>
        <p:blipFill rotWithShape="1">
          <a:blip r:embed="rId3">
            <a:alphaModFix/>
          </a:blip>
          <a:srcRect l="3186" b="-3755"/>
          <a:stretch>
            <a:fillRect/>
          </a:stretch>
        </p:blipFill>
        <p:spPr>
          <a:xfrm>
            <a:off x="115529" y="1697908"/>
            <a:ext cx="2388378" cy="3547909"/>
          </a:xfrm>
          <a:prstGeom prst="rect">
            <a:avLst/>
          </a:prstGeom>
          <a:noFill/>
          <a:ln>
            <a:noFill/>
          </a:ln>
        </p:spPr>
      </p:pic>
      <p:sp>
        <p:nvSpPr>
          <p:cNvPr id="1048693" name="Google Shape;189;p16"/>
          <p:cNvSpPr txBox="1">
            <a:spLocks noGrp="1"/>
          </p:cNvSpPr>
          <p:nvPr>
            <p:ph type="title"/>
          </p:nvPr>
        </p:nvSpPr>
        <p:spPr>
          <a:xfrm>
            <a:off x="739775" y="654938"/>
            <a:ext cx="8480425" cy="670696"/>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THE "WOW" IN OUR SOLUTION</a:t>
            </a:r>
            <a:endParaRPr sz="4250"/>
          </a:p>
        </p:txBody>
      </p:sp>
      <p:sp>
        <p:nvSpPr>
          <p:cNvPr id="1048694" name="Google Shape;190;p16"/>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048695" name="Google Shape;191;p16"/>
          <p:cNvSpPr txBox="1"/>
          <p:nvPr/>
        </p:nvSpPr>
        <p:spPr>
          <a:xfrm>
            <a:off x="2496533" y="2389116"/>
            <a:ext cx="7485667" cy="26776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800"/>
              <a:buFont typeface="Arial"/>
              <a:buNone/>
            </a:pPr>
            <a:endParaRPr sz="2800" b="0" i="0">
              <a:solidFill>
                <a:srgbClr val="0D0D0D"/>
              </a:solidFill>
              <a:latin typeface="Times New Roman"/>
              <a:ea typeface="Times New Roman"/>
              <a:cs typeface="Times New Roman"/>
              <a:sym typeface="Times New Roman"/>
            </a:endParaRPr>
          </a:p>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Performance Level– There are categories into Levels such as very high,high,med,low,etc...</a:t>
            </a: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Using Pivot table and charts is to analyse the employees performance.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048698" name="Google Shape;196;p17"/>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6" name="Google Shape;197;p17"/>
          <p:cNvPicPr preferRelativeResize="0">
            <a:picLocks/>
          </p:cNvPicPr>
          <p:nvPr/>
        </p:nvPicPr>
        <p:blipFill rotWithShape="1">
          <a:blip r:embed="rId3">
            <a:alphaModFix/>
          </a:blip>
          <a:srcRect/>
          <a:stretch>
            <a:fillRect/>
          </a:stretch>
        </p:blipFill>
        <p:spPr>
          <a:xfrm>
            <a:off x="1666875" y="6467475"/>
            <a:ext cx="76200" cy="177800"/>
          </a:xfrm>
          <a:prstGeom prst="rect">
            <a:avLst/>
          </a:prstGeom>
          <a:noFill/>
          <a:ln>
            <a:noFill/>
          </a:ln>
        </p:spPr>
      </p:pic>
      <p:sp>
        <p:nvSpPr>
          <p:cNvPr id="1048699" name="Google Shape;198;p17"/>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sp>
        <p:nvSpPr>
          <p:cNvPr id="1048700" name="Google Shape;199;p17"/>
          <p:cNvSpPr txBox="1"/>
          <p:nvPr/>
        </p:nvSpPr>
        <p:spPr>
          <a:xfrm>
            <a:off x="739775" y="291147"/>
            <a:ext cx="3303904" cy="75819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4800" b="1">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048701" name="Google Shape;200;p17"/>
          <p:cNvSpPr/>
          <p:nvPr/>
        </p:nvSpPr>
        <p:spPr>
          <a:xfrm>
            <a:off x="10058400" y="525141"/>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702" name="Google Shape;201;p17"/>
          <p:cNvSpPr txBox="1"/>
          <p:nvPr/>
        </p:nvSpPr>
        <p:spPr>
          <a:xfrm>
            <a:off x="739775" y="1543057"/>
            <a:ext cx="6102070" cy="440120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*Data Preparation: Clean and organize data, ensuring accuracy and consistency.</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*Trend Analysis: Apply charts and graphs (e.g., line charts, bar graphs) to visualize trends over time, such as employee performance or turnover rates.</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*Pivot Tables: Create pivot tables to aggregate and analyze data across different dimensions, such as department, tenure, or job role.</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*Regression Analysis: Utilize regression functions to identify relationships between variables, such as the impact of training on performance.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1048705" name="Google Shape;206;p1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706" name="Google Shape;207;p18"/>
          <p:cNvSpPr/>
          <p:nvPr/>
        </p:nvSpPr>
        <p:spPr>
          <a:xfrm>
            <a:off x="7158037" y="1604962"/>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707" name="Google Shape;208;p1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7" name="Google Shape;209;p18"/>
          <p:cNvPicPr preferRelativeResize="0">
            <a:picLocks/>
          </p:cNvPicPr>
          <p:nvPr/>
        </p:nvPicPr>
        <p:blipFill rotWithShape="1">
          <a:blip r:embed="rId3">
            <a:alphaModFix/>
          </a:blip>
          <a:srcRect/>
          <a:stretch>
            <a:fillRect/>
          </a:stretch>
        </p:blipFill>
        <p:spPr>
          <a:xfrm>
            <a:off x="1666875" y="6467475"/>
            <a:ext cx="76200" cy="177800"/>
          </a:xfrm>
          <a:prstGeom prst="rect">
            <a:avLst/>
          </a:prstGeom>
          <a:noFill/>
          <a:ln>
            <a:noFill/>
          </a:ln>
        </p:spPr>
      </p:pic>
      <p:sp>
        <p:nvSpPr>
          <p:cNvPr id="1048708" name="Google Shape;210;p18"/>
          <p:cNvSpPr txBox="1">
            <a:spLocks noGrp="1"/>
          </p:cNvSpPr>
          <p:nvPr>
            <p:ph type="title"/>
          </p:nvPr>
        </p:nvSpPr>
        <p:spPr>
          <a:xfrm>
            <a:off x="755332" y="385444"/>
            <a:ext cx="3059584" cy="7581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dirty="0"/>
              <a:t>RESULTS</a:t>
            </a:r>
          </a:p>
        </p:txBody>
      </p:sp>
      <p:sp>
        <p:nvSpPr>
          <p:cNvPr id="1048709" name="Google Shape;211;p18"/>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12</a:t>
            </a:fld>
            <a:endParaRPr sz="1100">
              <a:solidFill>
                <a:schemeClr val="dk1"/>
              </a:solidFill>
              <a:latin typeface="Trebuchet MS"/>
              <a:ea typeface="Trebuchet MS"/>
              <a:cs typeface="Trebuchet MS"/>
              <a:sym typeface="Trebuchet MS"/>
            </a:endParaRPr>
          </a:p>
        </p:txBody>
      </p:sp>
      <p:pic>
        <p:nvPicPr>
          <p:cNvPr id="2097168" name="Google Shape;212;p18"/>
          <p:cNvPicPr preferRelativeResize="0">
            <a:picLocks/>
          </p:cNvPicPr>
          <p:nvPr/>
        </p:nvPicPr>
        <p:blipFill rotWithShape="1">
          <a:blip r:embed="rId4">
            <a:alphaModFix/>
          </a:blip>
          <a:srcRect/>
          <a:stretch>
            <a:fillRect/>
          </a:stretch>
        </p:blipFill>
        <p:spPr>
          <a:xfrm>
            <a:off x="1487128" y="1339337"/>
            <a:ext cx="6585155" cy="455663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1048712" name="Google Shape;217;p19"/>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048713" name="Google Shape;218;p19"/>
          <p:cNvSpPr txBox="1"/>
          <p:nvPr/>
        </p:nvSpPr>
        <p:spPr>
          <a:xfrm>
            <a:off x="1566502" y="1528024"/>
            <a:ext cx="7586604" cy="452431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Calibri"/>
                <a:ea typeface="Calibri"/>
                <a:cs typeface="Calibri"/>
                <a:sym typeface="Calibri"/>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70"/>
        <p:cNvGrpSpPr/>
        <p:nvPr/>
      </p:nvGrpSpPr>
      <p:grpSpPr>
        <a:xfrm>
          <a:off x="0" y="0"/>
          <a:ext cx="0" cy="0"/>
          <a:chOff x="0" y="0"/>
          <a:chExt cx="0" cy="0"/>
        </a:xfrm>
      </p:grpSpPr>
      <p:sp>
        <p:nvSpPr>
          <p:cNvPr id="1048610" name="Google Shape;71;p8"/>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grpSp>
        <p:nvGrpSpPr>
          <p:cNvPr id="28" name="Google Shape;72;p8"/>
          <p:cNvGrpSpPr/>
          <p:nvPr/>
        </p:nvGrpSpPr>
        <p:grpSpPr>
          <a:xfrm>
            <a:off x="7448612" y="0"/>
            <a:ext cx="4743796" cy="6858466"/>
            <a:chOff x="7448612" y="0"/>
            <a:chExt cx="4743796" cy="6858466"/>
          </a:xfrm>
        </p:grpSpPr>
        <p:sp>
          <p:nvSpPr>
            <p:cNvPr id="1048611" name="Google Shape;73;p8"/>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2" name="Google Shape;74;p8"/>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3" name="Google Shape;75;p8"/>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4" name="Google Shape;76;p8"/>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5" name="Google Shape;77;p8"/>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6" name="Google Shape;78;p8"/>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7" name="Google Shape;79;p8"/>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8" name="Google Shape;80;p8"/>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9" name="Google Shape;81;p8"/>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48620" name="Google Shape;82;p8"/>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1" name="Google Shape;83;p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2" name="Google Shape;84;p8"/>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3" name="Google Shape;85;p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4" name="Google Shape;86;p8"/>
          <p:cNvSpPr txBox="1">
            <a:spLocks noGrp="1"/>
          </p:cNvSpPr>
          <p:nvPr>
            <p:ph type="title"/>
          </p:nvPr>
        </p:nvSpPr>
        <p:spPr>
          <a:xfrm>
            <a:off x="739775" y="829627"/>
            <a:ext cx="3909695" cy="63879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TITLE</a:t>
            </a:r>
            <a:endParaRPr sz="4250"/>
          </a:p>
        </p:txBody>
      </p:sp>
      <p:grpSp>
        <p:nvGrpSpPr>
          <p:cNvPr id="29" name="Google Shape;87;p8"/>
          <p:cNvGrpSpPr/>
          <p:nvPr/>
        </p:nvGrpSpPr>
        <p:grpSpPr>
          <a:xfrm>
            <a:off x="466725" y="6410325"/>
            <a:ext cx="3705225" cy="295275"/>
            <a:chOff x="466725" y="6410325"/>
            <a:chExt cx="3705225" cy="295275"/>
          </a:xfrm>
        </p:grpSpPr>
        <p:pic>
          <p:nvPicPr>
            <p:cNvPr id="2097153" name="Google Shape;88;p8"/>
            <p:cNvPicPr preferRelativeResize="0">
              <a:picLocks/>
            </p:cNvPicPr>
            <p:nvPr/>
          </p:nvPicPr>
          <p:blipFill rotWithShape="1">
            <a:blip r:embed="rId3">
              <a:alphaModFix/>
            </a:blip>
            <a:srcRect/>
            <a:stretch>
              <a:fillRect/>
            </a:stretch>
          </p:blipFill>
          <p:spPr>
            <a:xfrm>
              <a:off x="676275" y="6467475"/>
              <a:ext cx="2143125" cy="200025"/>
            </a:xfrm>
            <a:prstGeom prst="rect">
              <a:avLst/>
            </a:prstGeom>
            <a:noFill/>
            <a:ln>
              <a:noFill/>
            </a:ln>
          </p:spPr>
        </p:pic>
        <p:pic>
          <p:nvPicPr>
            <p:cNvPr id="2097154" name="Google Shape;89;p8"/>
            <p:cNvPicPr preferRelativeResize="0">
              <a:picLocks/>
            </p:cNvPicPr>
            <p:nvPr/>
          </p:nvPicPr>
          <p:blipFill rotWithShape="1">
            <a:blip r:embed="rId4">
              <a:alphaModFix/>
            </a:blip>
            <a:srcRect/>
            <a:stretch>
              <a:fillRect/>
            </a:stretch>
          </p:blipFill>
          <p:spPr>
            <a:xfrm>
              <a:off x="466725" y="6410325"/>
              <a:ext cx="3705225" cy="295275"/>
            </a:xfrm>
            <a:prstGeom prst="rect">
              <a:avLst/>
            </a:prstGeom>
            <a:noFill/>
            <a:ln>
              <a:noFill/>
            </a:ln>
          </p:spPr>
        </p:pic>
      </p:grpSp>
      <p:sp>
        <p:nvSpPr>
          <p:cNvPr id="1048625" name="Google Shape;90;p8"/>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2</a:t>
            </a:fld>
            <a:endParaRPr lang="en-US"/>
          </a:p>
        </p:txBody>
      </p:sp>
      <p:sp>
        <p:nvSpPr>
          <p:cNvPr id="1048626" name="Google Shape;91;p8"/>
          <p:cNvSpPr txBox="1"/>
          <p:nvPr/>
        </p:nvSpPr>
        <p:spPr>
          <a:xfrm>
            <a:off x="1217522" y="2123271"/>
            <a:ext cx="8593228" cy="14121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b="1">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95"/>
        <p:cNvGrpSpPr/>
        <p:nvPr/>
      </p:nvGrpSpPr>
      <p:grpSpPr>
        <a:xfrm>
          <a:off x="0" y="0"/>
          <a:ext cx="0" cy="0"/>
          <a:chOff x="0" y="0"/>
          <a:chExt cx="0" cy="0"/>
        </a:xfrm>
      </p:grpSpPr>
      <p:sp>
        <p:nvSpPr>
          <p:cNvPr id="1048629" name="Google Shape;96;p9"/>
          <p:cNvSpPr/>
          <p:nvPr/>
        </p:nvSpPr>
        <p:spPr>
          <a:xfrm>
            <a:off x="-76200" y="28579"/>
            <a:ext cx="12481713"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33" name="Google Shape;97;p9"/>
          <p:cNvGrpSpPr/>
          <p:nvPr/>
        </p:nvGrpSpPr>
        <p:grpSpPr>
          <a:xfrm>
            <a:off x="7448612" y="0"/>
            <a:ext cx="4743796" cy="6858466"/>
            <a:chOff x="7448612" y="0"/>
            <a:chExt cx="4743796" cy="6858466"/>
          </a:xfrm>
        </p:grpSpPr>
        <p:sp>
          <p:nvSpPr>
            <p:cNvPr id="1048630" name="Google Shape;98;p9"/>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1" name="Google Shape;99;p9"/>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2" name="Google Shape;100;p9"/>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3" name="Google Shape;101;p9"/>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4" name="Google Shape;102;p9"/>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5" name="Google Shape;103;p9"/>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6" name="Google Shape;104;p9"/>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7" name="Google Shape;105;p9"/>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8" name="Google Shape;106;p9"/>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48639" name="Google Shape;107;p9"/>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40" name="Google Shape;108;p9"/>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41" name="Google Shape;109;p9"/>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42" name="Google Shape;110;p9"/>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55" name="Google Shape;111;p9"/>
          <p:cNvPicPr preferRelativeResize="0">
            <a:picLocks/>
          </p:cNvPicPr>
          <p:nvPr/>
        </p:nvPicPr>
        <p:blipFill rotWithShape="1">
          <a:blip r:embed="rId3">
            <a:alphaModFix/>
          </a:blip>
          <a:srcRect/>
          <a:stretch>
            <a:fillRect/>
          </a:stretch>
        </p:blipFill>
        <p:spPr>
          <a:xfrm>
            <a:off x="10687050" y="6134100"/>
            <a:ext cx="247650" cy="247650"/>
          </a:xfrm>
          <a:prstGeom prst="rect">
            <a:avLst/>
          </a:prstGeom>
          <a:noFill/>
          <a:ln>
            <a:noFill/>
          </a:ln>
        </p:spPr>
      </p:pic>
      <p:grpSp>
        <p:nvGrpSpPr>
          <p:cNvPr id="34" name="Google Shape;112;p9"/>
          <p:cNvGrpSpPr/>
          <p:nvPr/>
        </p:nvGrpSpPr>
        <p:grpSpPr>
          <a:xfrm>
            <a:off x="47625" y="3819523"/>
            <a:ext cx="4124325" cy="3009898"/>
            <a:chOff x="47625" y="3819523"/>
            <a:chExt cx="4124325" cy="3009898"/>
          </a:xfrm>
        </p:grpSpPr>
        <p:pic>
          <p:nvPicPr>
            <p:cNvPr id="2097156" name="Google Shape;113;p9"/>
            <p:cNvPicPr preferRelativeResize="0">
              <a:picLocks/>
            </p:cNvPicPr>
            <p:nvPr/>
          </p:nvPicPr>
          <p:blipFill rotWithShape="1">
            <a:blip r:embed="rId4">
              <a:alphaModFix/>
            </a:blip>
            <a:srcRect/>
            <a:stretch>
              <a:fillRect/>
            </a:stretch>
          </p:blipFill>
          <p:spPr>
            <a:xfrm>
              <a:off x="466725" y="6410325"/>
              <a:ext cx="3705225" cy="295275"/>
            </a:xfrm>
            <a:prstGeom prst="rect">
              <a:avLst/>
            </a:prstGeom>
            <a:noFill/>
            <a:ln>
              <a:noFill/>
            </a:ln>
          </p:spPr>
        </p:pic>
        <p:pic>
          <p:nvPicPr>
            <p:cNvPr id="2097157" name="Google Shape;114;p9"/>
            <p:cNvPicPr preferRelativeResize="0">
              <a:picLocks/>
            </p:cNvPicPr>
            <p:nvPr/>
          </p:nvPicPr>
          <p:blipFill rotWithShape="1">
            <a:blip r:embed="rId5">
              <a:alphaModFix/>
            </a:blip>
            <a:srcRect/>
            <a:stretch>
              <a:fillRect/>
            </a:stretch>
          </p:blipFill>
          <p:spPr>
            <a:xfrm>
              <a:off x="47625" y="3819523"/>
              <a:ext cx="1733550" cy="3009898"/>
            </a:xfrm>
            <a:prstGeom prst="rect">
              <a:avLst/>
            </a:prstGeom>
            <a:noFill/>
            <a:ln>
              <a:noFill/>
            </a:ln>
          </p:spPr>
        </p:pic>
      </p:grpSp>
      <p:sp>
        <p:nvSpPr>
          <p:cNvPr id="1048643" name="Google Shape;115;p9"/>
          <p:cNvSpPr txBox="1">
            <a:spLocks noGrp="1"/>
          </p:cNvSpPr>
          <p:nvPr>
            <p:ph type="title"/>
          </p:nvPr>
        </p:nvSpPr>
        <p:spPr>
          <a:xfrm>
            <a:off x="739775" y="445388"/>
            <a:ext cx="2357120" cy="1461125"/>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AGENDA</a:t>
            </a:r>
          </a:p>
        </p:txBody>
      </p:sp>
      <p:sp>
        <p:nvSpPr>
          <p:cNvPr id="1048644" name="Google Shape;116;p9"/>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3</a:t>
            </a:fld>
            <a:endParaRPr lang="en-US"/>
          </a:p>
        </p:txBody>
      </p:sp>
      <p:sp>
        <p:nvSpPr>
          <p:cNvPr id="1048645" name="Google Shape;117;p9"/>
          <p:cNvSpPr txBox="1"/>
          <p:nvPr/>
        </p:nvSpPr>
        <p:spPr>
          <a:xfrm>
            <a:off x="2509807" y="1041533"/>
            <a:ext cx="5029200" cy="42696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Problem Statement</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Project Overview</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End Users</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Our Solution and Proposition</a:t>
            </a:r>
          </a:p>
          <a:p>
            <a:pPr marL="0" marR="0" lvl="0" indent="-177800" algn="l" rtl="0">
              <a:spcBef>
                <a:spcPts val="0"/>
              </a:spcBef>
              <a:spcAft>
                <a:spcPts val="0"/>
              </a:spcAft>
              <a:buClr>
                <a:srgbClr val="0D0D0D"/>
              </a:buClr>
              <a:buSzPts val="2800"/>
              <a:buFont typeface="Calibri"/>
              <a:buAutoNum type="arabicPeriod"/>
            </a:pPr>
            <a:r>
              <a:rPr lang="en-US" sz="2800">
                <a:solidFill>
                  <a:srgbClr val="0D0D0D"/>
                </a:solidFill>
                <a:latin typeface="Times New Roman"/>
                <a:ea typeface="Times New Roman"/>
                <a:cs typeface="Times New Roman"/>
                <a:sym typeface="Times New Roman"/>
              </a:rPr>
              <a:t>Dataset Description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Modelling Approach</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Results and </a:t>
            </a:r>
            <a:r>
              <a:rPr lang="en-US" sz="2800">
                <a:solidFill>
                  <a:srgbClr val="0D0D0D"/>
                </a:solidFill>
                <a:latin typeface="Times New Roman"/>
                <a:ea typeface="Times New Roman"/>
                <a:cs typeface="Times New Roman"/>
                <a:sym typeface="Times New Roman"/>
              </a:rPr>
              <a:t>Discussion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Conclusion</a:t>
            </a: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grpSp>
        <p:nvGrpSpPr>
          <p:cNvPr id="38" name="Google Shape;122;p10"/>
          <p:cNvGrpSpPr/>
          <p:nvPr/>
        </p:nvGrpSpPr>
        <p:grpSpPr>
          <a:xfrm>
            <a:off x="7991475" y="2933700"/>
            <a:ext cx="2762250" cy="3257550"/>
            <a:chOff x="7991475" y="2933700"/>
            <a:chExt cx="2762250" cy="3257550"/>
          </a:xfrm>
        </p:grpSpPr>
        <p:sp>
          <p:nvSpPr>
            <p:cNvPr id="1048648" name="Google Shape;123;p10"/>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49" name="Google Shape;124;p1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58" name="Google Shape;125;p10"/>
            <p:cNvPicPr preferRelativeResize="0">
              <a:picLocks/>
            </p:cNvPicPr>
            <p:nvPr/>
          </p:nvPicPr>
          <p:blipFill rotWithShape="1">
            <a:blip r:embed="rId3">
              <a:alphaModFix/>
            </a:blip>
            <a:srcRect/>
            <a:stretch>
              <a:fillRect/>
            </a:stretch>
          </p:blipFill>
          <p:spPr>
            <a:xfrm>
              <a:off x="7991475" y="2933700"/>
              <a:ext cx="2762250" cy="3257550"/>
            </a:xfrm>
            <a:prstGeom prst="rect">
              <a:avLst/>
            </a:prstGeom>
            <a:noFill/>
            <a:ln>
              <a:noFill/>
            </a:ln>
          </p:spPr>
        </p:pic>
      </p:grpSp>
      <p:sp>
        <p:nvSpPr>
          <p:cNvPr id="1048650" name="Google Shape;126;p10"/>
          <p:cNvSpPr/>
          <p:nvPr/>
        </p:nvSpPr>
        <p:spPr>
          <a:xfrm>
            <a:off x="7834312" y="16764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51" name="Google Shape;127;p10"/>
          <p:cNvSpPr txBox="1">
            <a:spLocks noGrp="1"/>
          </p:cNvSpPr>
          <p:nvPr>
            <p:ph type="title"/>
          </p:nvPr>
        </p:nvSpPr>
        <p:spPr>
          <a:xfrm>
            <a:off x="478602" y="151055"/>
            <a:ext cx="5636895" cy="12611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dirty="0"/>
              <a:t>PROBLEM	STATEMENT</a:t>
            </a:r>
            <a:endParaRPr sz="4250" dirty="0"/>
          </a:p>
        </p:txBody>
      </p:sp>
      <p:pic>
        <p:nvPicPr>
          <p:cNvPr id="2097159" name="Google Shape;128;p10"/>
          <p:cNvPicPr preferRelativeResize="0">
            <a:picLocks/>
          </p:cNvPicPr>
          <p:nvPr/>
        </p:nvPicPr>
        <p:blipFill rotWithShape="1">
          <a:blip r:embed="rId4">
            <a:alphaModFix/>
          </a:blip>
          <a:srcRect/>
          <a:stretch>
            <a:fillRect/>
          </a:stretch>
        </p:blipFill>
        <p:spPr>
          <a:xfrm>
            <a:off x="676275" y="6467475"/>
            <a:ext cx="2143125" cy="200025"/>
          </a:xfrm>
          <a:prstGeom prst="rect">
            <a:avLst/>
          </a:prstGeom>
          <a:noFill/>
          <a:ln>
            <a:noFill/>
          </a:ln>
        </p:spPr>
      </p:pic>
      <p:sp>
        <p:nvSpPr>
          <p:cNvPr id="1048652" name="Google Shape;129;p10"/>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4</a:t>
            </a:fld>
            <a:endParaRPr lang="en-US"/>
          </a:p>
        </p:txBody>
      </p:sp>
      <p:sp>
        <p:nvSpPr>
          <p:cNvPr id="1048653" name="Google Shape;130;p10"/>
          <p:cNvSpPr txBox="1"/>
          <p:nvPr/>
        </p:nvSpPr>
        <p:spPr>
          <a:xfrm>
            <a:off x="478602" y="1563867"/>
            <a:ext cx="6812785" cy="2225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Employee performance is a critical factor influencing organizational success, requiring effective assessment and management strategies. Addressing performance issues promptly can enhance productivity and employee satisfaction</a:t>
            </a:r>
            <a:r>
              <a:rPr lang="en-US" sz="1800" b="1">
                <a:solidFill>
                  <a:schemeClr val="dk1"/>
                </a:solidFill>
                <a:latin typeface="Calibri"/>
                <a:ea typeface="Calibri"/>
                <a:cs typeface="Calibri"/>
                <a:sym typeface="Calibri"/>
              </a:rPr>
              <a:t>.</a:t>
            </a:r>
          </a:p>
        </p:txBody>
      </p:sp>
      <p:sp>
        <p:nvSpPr>
          <p:cNvPr id="1048654" name="Google Shape;131;p10"/>
          <p:cNvSpPr txBox="1"/>
          <p:nvPr/>
        </p:nvSpPr>
        <p:spPr>
          <a:xfrm>
            <a:off x="478602" y="3851395"/>
            <a:ext cx="7162800" cy="2225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An employee dataset overview provides essential insights into workforce demographics, performance metrics, and engagement levels, crucial for optimizing human resource strategies. Proper analysis can reveal trends and gaps, aiding in targeted improvements.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grpSp>
        <p:nvGrpSpPr>
          <p:cNvPr id="42" name="Google Shape;136;p11"/>
          <p:cNvGrpSpPr/>
          <p:nvPr/>
        </p:nvGrpSpPr>
        <p:grpSpPr>
          <a:xfrm>
            <a:off x="8658225" y="2647950"/>
            <a:ext cx="3533775" cy="3810000"/>
            <a:chOff x="8658225" y="2647950"/>
            <a:chExt cx="3533775" cy="3810000"/>
          </a:xfrm>
        </p:grpSpPr>
        <p:sp>
          <p:nvSpPr>
            <p:cNvPr id="1048657" name="Google Shape;137;p11"/>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58" name="Google Shape;138;p11"/>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0" name="Google Shape;139;p11"/>
            <p:cNvPicPr preferRelativeResize="0">
              <a:picLocks/>
            </p:cNvPicPr>
            <p:nvPr/>
          </p:nvPicPr>
          <p:blipFill rotWithShape="1">
            <a:blip r:embed="rId3">
              <a:alphaModFix/>
            </a:blip>
            <a:srcRect/>
            <a:stretch>
              <a:fillRect/>
            </a:stretch>
          </p:blipFill>
          <p:spPr>
            <a:xfrm>
              <a:off x="8658225" y="2647950"/>
              <a:ext cx="3533775" cy="3810000"/>
            </a:xfrm>
            <a:prstGeom prst="rect">
              <a:avLst/>
            </a:prstGeom>
            <a:noFill/>
            <a:ln>
              <a:noFill/>
            </a:ln>
          </p:spPr>
        </p:pic>
      </p:grpSp>
      <p:sp>
        <p:nvSpPr>
          <p:cNvPr id="1048659" name="Google Shape;140;p11"/>
          <p:cNvSpPr/>
          <p:nvPr/>
        </p:nvSpPr>
        <p:spPr>
          <a:xfrm>
            <a:off x="8623965" y="1990577"/>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60" name="Google Shape;141;p11"/>
          <p:cNvSpPr txBox="1">
            <a:spLocks noGrp="1"/>
          </p:cNvSpPr>
          <p:nvPr>
            <p:ph type="title"/>
          </p:nvPr>
        </p:nvSpPr>
        <p:spPr>
          <a:xfrm>
            <a:off x="676275" y="632981"/>
            <a:ext cx="5263515" cy="126109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OVERVIEW</a:t>
            </a:r>
            <a:endParaRPr sz="4250"/>
          </a:p>
        </p:txBody>
      </p:sp>
      <p:pic>
        <p:nvPicPr>
          <p:cNvPr id="2097161" name="Google Shape;142;p11"/>
          <p:cNvPicPr preferRelativeResize="0">
            <a:picLocks/>
          </p:cNvPicPr>
          <p:nvPr/>
        </p:nvPicPr>
        <p:blipFill rotWithShape="1">
          <a:blip r:embed="rId4">
            <a:alphaModFix/>
          </a:blip>
          <a:srcRect/>
          <a:stretch>
            <a:fillRect/>
          </a:stretch>
        </p:blipFill>
        <p:spPr>
          <a:xfrm>
            <a:off x="676275" y="6467475"/>
            <a:ext cx="2143125" cy="200025"/>
          </a:xfrm>
          <a:prstGeom prst="rect">
            <a:avLst/>
          </a:prstGeom>
          <a:noFill/>
          <a:ln>
            <a:noFill/>
          </a:ln>
        </p:spPr>
      </p:pic>
      <p:sp>
        <p:nvSpPr>
          <p:cNvPr id="1048661" name="Google Shape;143;p11"/>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5</a:t>
            </a:fld>
            <a:endParaRPr lang="en-US"/>
          </a:p>
        </p:txBody>
      </p:sp>
      <p:sp>
        <p:nvSpPr>
          <p:cNvPr id="1048662" name="Google Shape;144;p11"/>
          <p:cNvSpPr txBox="1"/>
          <p:nvPr/>
        </p:nvSpPr>
        <p:spPr>
          <a:xfrm>
            <a:off x="238125" y="2425601"/>
            <a:ext cx="8420100" cy="2580599"/>
          </a:xfrm>
          <a:prstGeom prst="rect">
            <a:avLst/>
          </a:prstGeom>
          <a:noFill/>
          <a:ln>
            <a:noFill/>
          </a:ln>
        </p:spPr>
        <p:txBody>
          <a:bodyPr spcFirstLastPara="1" wrap="square" lIns="91425" tIns="45700" rIns="91425" bIns="45700" anchor="t" anchorCtr="0">
            <a:spAutoFit/>
          </a:bodyPr>
          <a:lstStyle/>
          <a:p>
            <a:pPr marL="0" marR="0" lvl="0" indent="-152400" algn="l" rtl="0">
              <a:spcBef>
                <a:spcPts val="0"/>
              </a:spcBef>
              <a:spcAft>
                <a:spcPts val="0"/>
              </a:spcAft>
              <a:buClr>
                <a:srgbClr val="0D0D0D"/>
              </a:buClr>
              <a:buSzPts val="2400"/>
              <a:buFont typeface="Arial"/>
              <a:buChar char="•"/>
            </a:pPr>
            <a:r>
              <a:rPr lang="en-US" sz="2400" i="0">
                <a:solidFill>
                  <a:srgbClr val="0D0D0D"/>
                </a:solidFill>
                <a:latin typeface="Times New Roman"/>
                <a:ea typeface="Times New Roman"/>
                <a:cs typeface="Times New Roman"/>
                <a:sym typeface="Times New Roman"/>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lang="en-US" sz="2400" b="1" i="0">
                <a:solidFill>
                  <a:srgbClr val="0D0D0D"/>
                </a:solidFill>
                <a:latin typeface="Times New Roman"/>
                <a:ea typeface="Times New Roman"/>
                <a:cs typeface="Times New Roman"/>
                <a:sym typeface="Times New Roman"/>
              </a:rPr>
              <a:t>.</a:t>
            </a:r>
            <a:endParaRPr sz="2400" b="1">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048665" name="Google Shape;149;p12"/>
          <p:cNvSpPr txBox="1">
            <a:spLocks noGrp="1"/>
          </p:cNvSpPr>
          <p:nvPr>
            <p:ph type="title"/>
          </p:nvPr>
        </p:nvSpPr>
        <p:spPr>
          <a:xfrm>
            <a:off x="422787" y="291002"/>
            <a:ext cx="10681335" cy="3556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sz="2400" dirty="0"/>
              <a:t>PROJECT FOCUS :</a:t>
            </a:r>
            <a:endParaRPr sz="2400" dirty="0"/>
          </a:p>
        </p:txBody>
      </p:sp>
      <p:sp>
        <p:nvSpPr>
          <p:cNvPr id="1048666" name="Google Shape;150;p12"/>
          <p:cNvSpPr txBox="1"/>
          <p:nvPr/>
        </p:nvSpPr>
        <p:spPr>
          <a:xfrm>
            <a:off x="530942" y="843247"/>
            <a:ext cx="8527669" cy="48157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Calibri"/>
                <a:ea typeface="Calibri"/>
                <a:cs typeface="Calibri"/>
                <a:sym typeface="Calibri"/>
              </a:rPr>
              <a:t>This project focuses on leveraging Excel to analyze employee data. Key tasks include;</a:t>
            </a:r>
          </a:p>
          <a:p>
            <a:pPr marL="0" marR="0" lvl="0" indent="0" algn="l" rtl="0">
              <a:spcBef>
                <a:spcPts val="0"/>
              </a:spcBef>
              <a:spcAft>
                <a:spcPts val="0"/>
              </a:spcAft>
              <a:buNone/>
            </a:pPr>
            <a:endParaRPr sz="2400" dirty="0">
              <a:solidFill>
                <a:schemeClr val="dk1"/>
              </a:solidFill>
              <a:latin typeface="Calibri"/>
              <a:ea typeface="Calibri"/>
              <a:cs typeface="Calibri"/>
              <a:sym typeface="Calibri"/>
            </a:endParaRPr>
          </a:p>
          <a:p>
            <a:pPr marL="457200" marR="0" lvl="0" indent="-457200" algn="l" rtl="0">
              <a:spcBef>
                <a:spcPts val="0"/>
              </a:spcBef>
              <a:spcAft>
                <a:spcPts val="0"/>
              </a:spcAft>
              <a:buClr>
                <a:schemeClr val="dk1"/>
              </a:buClr>
              <a:buSzPts val="2400"/>
              <a:buFont typeface="Calibri"/>
              <a:buAutoNum type="arabicPeriod"/>
            </a:pPr>
            <a:r>
              <a:rPr lang="en-US" sz="2400" dirty="0">
                <a:solidFill>
                  <a:schemeClr val="dk1"/>
                </a:solidFill>
                <a:latin typeface="Calibri"/>
                <a:ea typeface="Calibri"/>
                <a:cs typeface="Calibri"/>
                <a:sym typeface="Calibri"/>
              </a:rPr>
              <a:t>**Data Organization:** Importing, cleaning, and structuring employee data for clarity and consistency.</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2. **Analysis:** Applying Excel functions and formulas to assess performance metrics, filling missing values , and other key indicators.</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3. **Visualization:** Creating charts, graphs, and pivot tables to visualize trends and patterns.</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4. **Reporting:** Summarizing findings to inform HR strategies and decision-making.</a:t>
            </a:r>
            <a:endParaRPr sz="2400" dirty="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048669" name="Google Shape;155;p13"/>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0" name="Google Shape;156;p13"/>
          <p:cNvSpPr/>
          <p:nvPr/>
        </p:nvSpPr>
        <p:spPr>
          <a:xfrm>
            <a:off x="7467600" y="18288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1" name="Google Shape;157;p13"/>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2" name="Google Shape;158;p13"/>
          <p:cNvSpPr txBox="1">
            <a:spLocks noGrp="1"/>
          </p:cNvSpPr>
          <p:nvPr>
            <p:ph type="title"/>
          </p:nvPr>
        </p:nvSpPr>
        <p:spPr>
          <a:xfrm>
            <a:off x="699452" y="891793"/>
            <a:ext cx="5014595" cy="51815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200"/>
              <a:t>WHO ARE THE END USERS?</a:t>
            </a:r>
            <a:endParaRPr sz="3200"/>
          </a:p>
        </p:txBody>
      </p:sp>
      <p:pic>
        <p:nvPicPr>
          <p:cNvPr id="2097162" name="Google Shape;159;p13"/>
          <p:cNvPicPr preferRelativeResize="0">
            <a:picLocks/>
          </p:cNvPicPr>
          <p:nvPr/>
        </p:nvPicPr>
        <p:blipFill rotWithShape="1">
          <a:blip r:embed="rId3">
            <a:alphaModFix/>
          </a:blip>
          <a:srcRect/>
          <a:stretch>
            <a:fillRect/>
          </a:stretch>
        </p:blipFill>
        <p:spPr>
          <a:xfrm>
            <a:off x="723900" y="6172200"/>
            <a:ext cx="2181225" cy="485775"/>
          </a:xfrm>
          <a:prstGeom prst="rect">
            <a:avLst/>
          </a:prstGeom>
          <a:noFill/>
          <a:ln>
            <a:noFill/>
          </a:ln>
        </p:spPr>
      </p:pic>
      <p:sp>
        <p:nvSpPr>
          <p:cNvPr id="1048673" name="Google Shape;160;p13"/>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7</a:t>
            </a:fld>
            <a:endParaRPr lang="en-US"/>
          </a:p>
        </p:txBody>
      </p:sp>
      <p:sp>
        <p:nvSpPr>
          <p:cNvPr id="1048674" name="Google Shape;161;p13"/>
          <p:cNvSpPr txBox="1"/>
          <p:nvPr/>
        </p:nvSpPr>
        <p:spPr>
          <a:xfrm>
            <a:off x="723900" y="2274838"/>
            <a:ext cx="7750540" cy="31700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The end users in employee performance analysis typically include:</a:t>
            </a:r>
            <a:endParaRPr sz="2000">
              <a:solidFill>
                <a:schemeClr val="dk1"/>
              </a:solidFill>
              <a:latin typeface="Calibri"/>
              <a:ea typeface="Calibri"/>
              <a:cs typeface="Calibri"/>
              <a:sym typeface="Calibri"/>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1. **Human Resources (HR) Managers:** They use the insights to make informed decisions about promotions, training, and development.</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2. **Team Leaders and Supervisors:** They apply performance data to provide feedback, set goals, and manage team performance.</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3. **Employees:** They benefit from feedback and performance evaluations that help them improve and advance in their careers.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pic>
        <p:nvPicPr>
          <p:cNvPr id="2097163" name="Google Shape;166;p14"/>
          <p:cNvPicPr preferRelativeResize="0">
            <a:picLocks/>
          </p:cNvPicPr>
          <p:nvPr/>
        </p:nvPicPr>
        <p:blipFill rotWithShape="1">
          <a:blip r:embed="rId3">
            <a:alphaModFix/>
          </a:blip>
          <a:srcRect/>
          <a:stretch>
            <a:fillRect/>
          </a:stretch>
        </p:blipFill>
        <p:spPr>
          <a:xfrm>
            <a:off x="676275" y="2036813"/>
            <a:ext cx="2695574" cy="3248025"/>
          </a:xfrm>
          <a:prstGeom prst="rect">
            <a:avLst/>
          </a:prstGeom>
          <a:noFill/>
          <a:ln>
            <a:noFill/>
          </a:ln>
        </p:spPr>
      </p:pic>
      <p:sp>
        <p:nvSpPr>
          <p:cNvPr id="1048677" name="Google Shape;167;p14"/>
          <p:cNvSpPr/>
          <p:nvPr/>
        </p:nvSpPr>
        <p:spPr>
          <a:xfrm>
            <a:off x="8949659" y="428686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8" name="Google Shape;168;p14"/>
          <p:cNvSpPr/>
          <p:nvPr/>
        </p:nvSpPr>
        <p:spPr>
          <a:xfrm>
            <a:off x="8001000" y="2108718"/>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9" name="Google Shape;169;p14"/>
          <p:cNvSpPr/>
          <p:nvPr/>
        </p:nvSpPr>
        <p:spPr>
          <a:xfrm>
            <a:off x="9087771" y="4514082"/>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80" name="Google Shape;170;p14"/>
          <p:cNvSpPr txBox="1">
            <a:spLocks noGrp="1"/>
          </p:cNvSpPr>
          <p:nvPr>
            <p:ph type="title"/>
          </p:nvPr>
        </p:nvSpPr>
        <p:spPr>
          <a:xfrm>
            <a:off x="558165" y="857885"/>
            <a:ext cx="9763125" cy="57531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600"/>
              <a:t>OUR SOLUTION AND ITS VALUE PROPOSITION</a:t>
            </a:r>
          </a:p>
        </p:txBody>
      </p:sp>
      <p:pic>
        <p:nvPicPr>
          <p:cNvPr id="2097164" name="Google Shape;171;p14"/>
          <p:cNvPicPr preferRelativeResize="0">
            <a:picLocks/>
          </p:cNvPicPr>
          <p:nvPr/>
        </p:nvPicPr>
        <p:blipFill rotWithShape="1">
          <a:blip r:embed="rId4">
            <a:alphaModFix/>
          </a:blip>
          <a:srcRect/>
          <a:stretch>
            <a:fillRect/>
          </a:stretch>
        </p:blipFill>
        <p:spPr>
          <a:xfrm>
            <a:off x="676275" y="6467475"/>
            <a:ext cx="2143125" cy="200025"/>
          </a:xfrm>
          <a:prstGeom prst="rect">
            <a:avLst/>
          </a:prstGeom>
          <a:noFill/>
          <a:ln>
            <a:noFill/>
          </a:ln>
        </p:spPr>
      </p:pic>
      <p:sp>
        <p:nvSpPr>
          <p:cNvPr id="1048681" name="Google Shape;172;p14"/>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8</a:t>
            </a:fld>
            <a:endParaRPr lang="en-US"/>
          </a:p>
        </p:txBody>
      </p:sp>
      <p:sp>
        <p:nvSpPr>
          <p:cNvPr id="1048682" name="Google Shape;173;p14"/>
          <p:cNvSpPr txBox="1"/>
          <p:nvPr/>
        </p:nvSpPr>
        <p:spPr>
          <a:xfrm>
            <a:off x="3251480" y="2459603"/>
            <a:ext cx="6102070" cy="255454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a:solidFill>
                  <a:schemeClr val="dk1"/>
                </a:solidFill>
                <a:latin typeface="Calibri"/>
                <a:ea typeface="Calibri"/>
                <a:cs typeface="Calibri"/>
                <a:sym typeface="Calibri"/>
              </a:rPr>
              <a:t>*Filtering – to fill the missing values.</a:t>
            </a:r>
          </a:p>
          <a:p>
            <a:pPr marL="0" marR="0" lvl="0" indent="0" algn="l" rtl="0">
              <a:spcBef>
                <a:spcPts val="0"/>
              </a:spcBef>
              <a:spcAft>
                <a:spcPts val="0"/>
              </a:spcAft>
              <a:buNone/>
            </a:pPr>
            <a:r>
              <a:rPr lang="en-US" sz="3200">
                <a:solidFill>
                  <a:schemeClr val="dk1"/>
                </a:solidFill>
                <a:latin typeface="Calibri"/>
                <a:ea typeface="Calibri"/>
                <a:cs typeface="Calibri"/>
                <a:sym typeface="Calibri"/>
              </a:rPr>
              <a:t>*Conditional formating- blank values.</a:t>
            </a:r>
          </a:p>
          <a:p>
            <a:pPr marL="0" marR="0" lvl="0" indent="0" algn="l" rtl="0">
              <a:spcBef>
                <a:spcPts val="0"/>
              </a:spcBef>
              <a:spcAft>
                <a:spcPts val="0"/>
              </a:spcAft>
              <a:buNone/>
            </a:pPr>
            <a:r>
              <a:rPr lang="en-US" sz="3200">
                <a:solidFill>
                  <a:schemeClr val="dk1"/>
                </a:solidFill>
                <a:latin typeface="Calibri"/>
                <a:ea typeface="Calibri"/>
                <a:cs typeface="Calibri"/>
                <a:sym typeface="Calibri"/>
              </a:rPr>
              <a:t>*Using- Pivot table &amp; Chart.</a:t>
            </a:r>
            <a:endParaRPr sz="3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048685" name="Google Shape;178;p1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t>Dataset Description</a:t>
            </a:r>
          </a:p>
        </p:txBody>
      </p:sp>
      <p:sp>
        <p:nvSpPr>
          <p:cNvPr id="1048686" name="Google Shape;179;p15"/>
          <p:cNvSpPr txBox="1"/>
          <p:nvPr/>
        </p:nvSpPr>
        <p:spPr>
          <a:xfrm flipH="1">
            <a:off x="910757" y="1209577"/>
            <a:ext cx="8142166" cy="526297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Employee data set- Kaggle</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There are 26 features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The important ten features are,</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 Employment ID</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*First name</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*Last name </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*Gender</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status</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type</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classification</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*Performance score</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*Current employee ratings</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 Business units</a:t>
            </a:r>
          </a:p>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TotalTime>
  <Words>696</Words>
  <Application>Microsoft Office PowerPoint</Application>
  <PresentationFormat>Widescreen</PresentationFormat>
  <Paragraphs>88</Paragraphs>
  <Slides>13</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Times New Roman</vt:lpstr>
      <vt:lpstr>Trebuchet MS</vt:lpstr>
      <vt:lpstr>Arial</vt:lpstr>
      <vt:lpstr>Calibri</vt:lpstr>
      <vt:lpstr>Roboto</vt:lpstr>
      <vt:lpstr>Office Theme</vt:lpstr>
      <vt:lpstr>Employee Data Analysis using Excel  </vt:lpstr>
      <vt:lpstr>PROJECT TITLE</vt:lpstr>
      <vt:lpstr>AGENDA</vt:lpstr>
      <vt:lpstr>PROBLEM STATEMENT</vt:lpstr>
      <vt:lpstr>PROJECT OVERVIEW</vt:lpstr>
      <vt:lpstr>PROJECT FOCUS :</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CPH2035</dc:creator>
  <cp:lastModifiedBy>HEMANTH S</cp:lastModifiedBy>
  <cp:revision>5</cp:revision>
  <dcterms:created xsi:type="dcterms:W3CDTF">2024-09-01T02:42:38Z</dcterms:created>
  <dcterms:modified xsi:type="dcterms:W3CDTF">2024-09-10T02:46:17Z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715f6d537f444030b39f5bc763078215</vt:lpwstr>
  </property>
</Properties>
</file>