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0" autoAdjust="0"/>
  </p:normalViewPr>
  <p:slideViewPr>
    <p:cSldViewPr snapToGrid="0">
      <p:cViewPr>
        <p:scale>
          <a:sx n="200" d="100"/>
          <a:sy n="200" d="100"/>
        </p:scale>
        <p:origin x="-4032" y="-17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45BD-16E0-2431-66D3-BC2169D0A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208C1-B8CB-004B-1420-6EDC37116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45018-1FDA-0E45-7004-E24C5A53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DAE-4383-472E-835E-CC9BAC87AFD7}" type="datetimeFigureOut">
              <a:rPr lang="sv-SE" smtClean="0"/>
              <a:t>2024-04-23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9B738-3DA8-3FC0-630A-6E68D76E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4E95C-4F5A-695D-DFDB-66EEFA4C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24AA-E032-44C8-9907-4CAF97A78F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72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0B94-87EA-F7A1-B885-F5AF82F8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1D020-2E5B-785A-D2E8-A5D8FDD11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5139B-EC09-46F4-33D6-817C4052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DAE-4383-472E-835E-CC9BAC87AFD7}" type="datetimeFigureOut">
              <a:rPr lang="sv-SE" smtClean="0"/>
              <a:t>2024-04-23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ECE3D-7E6D-A5C2-6726-95F01637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80EFD-9523-5C1E-DE79-78ECDBA3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24AA-E032-44C8-9907-4CAF97A78F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046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1D7433-8D5D-826D-B58C-4197A977C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8A994-94C7-9037-1E1E-C7A64A6F3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C20E3-C637-7046-67EB-36CBCE1B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DAE-4383-472E-835E-CC9BAC87AFD7}" type="datetimeFigureOut">
              <a:rPr lang="sv-SE" smtClean="0"/>
              <a:t>2024-04-23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AAD7D-39AA-AEF2-B8EB-687DBA43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159A1-EB16-1871-5564-14E34080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24AA-E032-44C8-9907-4CAF97A78F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015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C40F-0787-B4F9-4541-1060B3D1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E9EA0-8F05-440D-DDB2-B380485C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9EEA8-E993-5EC3-C765-0E078097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DAE-4383-472E-835E-CC9BAC87AFD7}" type="datetimeFigureOut">
              <a:rPr lang="sv-SE" smtClean="0"/>
              <a:t>2024-04-23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178EC-9D2E-5003-F98F-7487CAAC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35CF1-694C-993E-F6A7-9FCF474D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24AA-E032-44C8-9907-4CAF97A78F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810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5FF6-1F2D-1998-EBD1-226C367D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9073D-4288-F10B-5D04-D3760FA12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FC82F-BB20-44A3-CC82-FD47CD09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DAE-4383-472E-835E-CC9BAC87AFD7}" type="datetimeFigureOut">
              <a:rPr lang="sv-SE" smtClean="0"/>
              <a:t>2024-04-23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614F3-CA3E-C7C5-96EB-4FF449F3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C7B44-9AAA-8A0A-3B69-EEBCC934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24AA-E032-44C8-9907-4CAF97A78F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40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1E35-4C19-9C40-D6B8-A6B29944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C3121-680B-9FA7-A3AF-751DAF272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47295-85DF-3901-6802-D5D860146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3697F-F881-E350-EAB9-3954D0B2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DAE-4383-472E-835E-CC9BAC87AFD7}" type="datetimeFigureOut">
              <a:rPr lang="sv-SE" smtClean="0"/>
              <a:t>2024-04-23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87B15-F3AC-566C-BB04-82693D54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B16FE-65FA-8B70-1A2F-EEC9683D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24AA-E032-44C8-9907-4CAF97A78F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716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C90D-3D10-AE11-82FB-DD712610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1089F-6C7D-E2AB-A9C7-6C9D35F85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FF4B-FD47-05EB-3186-95EA25789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500EAB-B95A-8CB7-CC2F-BF3832B37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7FF44-89C7-FE04-A703-333287DDF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41E3B-E66B-F13F-7863-C4D5B883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DAE-4383-472E-835E-CC9BAC87AFD7}" type="datetimeFigureOut">
              <a:rPr lang="sv-SE" smtClean="0"/>
              <a:t>2024-04-23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5798A-37E4-3764-78D8-EA82E51D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91D68-1485-861C-E9FF-9408CAFA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24AA-E032-44C8-9907-4CAF97A78F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875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B847-0D22-21EF-6B64-E63FAE08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B3994-9509-0521-D3FF-72E1C911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DAE-4383-472E-835E-CC9BAC87AFD7}" type="datetimeFigureOut">
              <a:rPr lang="sv-SE" smtClean="0"/>
              <a:t>2024-04-23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C122E-141C-5979-DD85-7ADBCDDD3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DF2A9-71FB-2B0B-38E7-7991DE08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24AA-E032-44C8-9907-4CAF97A78F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897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6B55E-E09B-F70C-7C53-5092D0FC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DAE-4383-472E-835E-CC9BAC87AFD7}" type="datetimeFigureOut">
              <a:rPr lang="sv-SE" smtClean="0"/>
              <a:t>2024-04-23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4D7BD-8C7C-B6E8-5965-0D430D25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CCB80-8A17-5A38-3BCA-05E73E8A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24AA-E032-44C8-9907-4CAF97A78F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848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8D26-0637-A9F0-AE1C-44DC8288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046FD-DEFA-DD90-1836-F90C6F908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F0C61-DDD6-AE98-0BD7-BFED513E8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50D70-2B74-6B8E-9B60-EC605B75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DAE-4383-472E-835E-CC9BAC87AFD7}" type="datetimeFigureOut">
              <a:rPr lang="sv-SE" smtClean="0"/>
              <a:t>2024-04-23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D3CE2-8396-2535-5017-0E8DA6B1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211C5-9E16-4439-4639-BD600D68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24AA-E032-44C8-9907-4CAF97A78F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105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3E27-BDB4-4482-B34D-0D48F73D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2BA25-FF1D-7CC6-2E34-921AAF9A8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109A5-E88A-E50A-AB65-37AB07A2A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8775A-0416-8061-06AA-C3707C27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DAE-4383-472E-835E-CC9BAC87AFD7}" type="datetimeFigureOut">
              <a:rPr lang="sv-SE" smtClean="0"/>
              <a:t>2024-04-23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B42D8-95FA-7591-1340-C1E1092E6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B5E6C-C225-FBB6-FD29-8DA98347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24AA-E032-44C8-9907-4CAF97A78F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430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A2EADE-2FD7-8459-7C89-4FB6D65A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78EE2-5647-E1B0-1CEA-A7E3CAF9D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9B403-DB1F-7770-D36E-AE04DD476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6FDAE-4383-472E-835E-CC9BAC87AFD7}" type="datetimeFigureOut">
              <a:rPr lang="sv-SE" smtClean="0"/>
              <a:t>2024-04-23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91021-139D-84B5-C845-4BF668D4D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41A59-D653-BB70-5B7F-3C6E340A8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324AA-E032-44C8-9907-4CAF97A78F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71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rple background with a white arrow pointing down&#10;&#10;Description automatically generated">
            <a:extLst>
              <a:ext uri="{FF2B5EF4-FFF2-40B4-BE49-F238E27FC236}">
                <a16:creationId xmlns:a16="http://schemas.microsoft.com/office/drawing/2014/main" id="{7C7E7244-1A1F-5E56-F118-ABD2C3253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926" y="2449960"/>
            <a:ext cx="8763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8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Oval 97">
            <a:extLst>
              <a:ext uri="{FF2B5EF4-FFF2-40B4-BE49-F238E27FC236}">
                <a16:creationId xmlns:a16="http://schemas.microsoft.com/office/drawing/2014/main" id="{E278906D-F0CC-019B-3AF0-71F982C5654F}"/>
              </a:ext>
            </a:extLst>
          </p:cNvPr>
          <p:cNvSpPr/>
          <p:nvPr/>
        </p:nvSpPr>
        <p:spPr>
          <a:xfrm>
            <a:off x="4751765" y="2481484"/>
            <a:ext cx="1152000" cy="1152000"/>
          </a:xfrm>
          <a:prstGeom prst="ellipse">
            <a:avLst/>
          </a:prstGeom>
          <a:solidFill>
            <a:srgbClr val="004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19F49AE-1F85-44C4-145A-66308812A465}"/>
              </a:ext>
            </a:extLst>
          </p:cNvPr>
          <p:cNvSpPr/>
          <p:nvPr/>
        </p:nvSpPr>
        <p:spPr>
          <a:xfrm>
            <a:off x="7639396" y="2733261"/>
            <a:ext cx="1038082" cy="1057343"/>
          </a:xfrm>
          <a:prstGeom prst="rect">
            <a:avLst/>
          </a:prstGeom>
          <a:solidFill>
            <a:srgbClr val="004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0C9307E-4048-E9B4-37C0-5ED64B527964}"/>
              </a:ext>
            </a:extLst>
          </p:cNvPr>
          <p:cNvCxnSpPr>
            <a:cxnSpLocks/>
          </p:cNvCxnSpPr>
          <p:nvPr/>
        </p:nvCxnSpPr>
        <p:spPr>
          <a:xfrm>
            <a:off x="4983480" y="3147060"/>
            <a:ext cx="0" cy="22955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AB55D7-C92E-9C0B-73BF-38C20E89DA76}"/>
              </a:ext>
            </a:extLst>
          </p:cNvPr>
          <p:cNvCxnSpPr>
            <a:cxnSpLocks/>
          </p:cNvCxnSpPr>
          <p:nvPr/>
        </p:nvCxnSpPr>
        <p:spPr>
          <a:xfrm flipV="1">
            <a:off x="4981450" y="3005138"/>
            <a:ext cx="130044" cy="15143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5B7A54-5AEA-AAFB-39B3-46C47CF96CE6}"/>
              </a:ext>
            </a:extLst>
          </p:cNvPr>
          <p:cNvCxnSpPr>
            <a:cxnSpLocks/>
          </p:cNvCxnSpPr>
          <p:nvPr/>
        </p:nvCxnSpPr>
        <p:spPr>
          <a:xfrm flipH="1">
            <a:off x="5102456" y="3005138"/>
            <a:ext cx="9136" cy="37147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7D5F9B-6CD5-9A8C-2D5C-75CE748099F6}"/>
              </a:ext>
            </a:extLst>
          </p:cNvPr>
          <p:cNvCxnSpPr>
            <a:cxnSpLocks/>
          </p:cNvCxnSpPr>
          <p:nvPr/>
        </p:nvCxnSpPr>
        <p:spPr>
          <a:xfrm>
            <a:off x="4979069" y="3369471"/>
            <a:ext cx="13061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31ECF3-8C76-39A0-4019-2EBB908D3813}"/>
              </a:ext>
            </a:extLst>
          </p:cNvPr>
          <p:cNvCxnSpPr>
            <a:cxnSpLocks/>
          </p:cNvCxnSpPr>
          <p:nvPr/>
        </p:nvCxnSpPr>
        <p:spPr>
          <a:xfrm>
            <a:off x="5362142" y="3144678"/>
            <a:ext cx="0" cy="22955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E01954-AF1E-D39D-5563-1FEB9FE01687}"/>
              </a:ext>
            </a:extLst>
          </p:cNvPr>
          <p:cNvCxnSpPr>
            <a:cxnSpLocks/>
          </p:cNvCxnSpPr>
          <p:nvPr/>
        </p:nvCxnSpPr>
        <p:spPr>
          <a:xfrm flipV="1">
            <a:off x="5362142" y="3009900"/>
            <a:ext cx="116509" cy="14096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F285FA-BF67-549B-5012-40823F88DF12}"/>
              </a:ext>
            </a:extLst>
          </p:cNvPr>
          <p:cNvCxnSpPr>
            <a:cxnSpLocks/>
          </p:cNvCxnSpPr>
          <p:nvPr/>
        </p:nvCxnSpPr>
        <p:spPr>
          <a:xfrm>
            <a:off x="5478651" y="3005138"/>
            <a:ext cx="2467" cy="36909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52B528-C19A-0D46-5BD0-3BFBBBBB5B5E}"/>
              </a:ext>
            </a:extLst>
          </p:cNvPr>
          <p:cNvCxnSpPr>
            <a:cxnSpLocks/>
          </p:cNvCxnSpPr>
          <p:nvPr/>
        </p:nvCxnSpPr>
        <p:spPr>
          <a:xfrm>
            <a:off x="5359761" y="3367089"/>
            <a:ext cx="12382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465CB4-E84D-89A1-2715-80DBB061BCAF}"/>
              </a:ext>
            </a:extLst>
          </p:cNvPr>
          <p:cNvCxnSpPr>
            <a:cxnSpLocks/>
          </p:cNvCxnSpPr>
          <p:nvPr/>
        </p:nvCxnSpPr>
        <p:spPr>
          <a:xfrm>
            <a:off x="5168286" y="2976563"/>
            <a:ext cx="2381" cy="40005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24D78C-A73B-379D-B56F-8C3D0F309376}"/>
              </a:ext>
            </a:extLst>
          </p:cNvPr>
          <p:cNvCxnSpPr>
            <a:cxnSpLocks/>
          </p:cNvCxnSpPr>
          <p:nvPr/>
        </p:nvCxnSpPr>
        <p:spPr>
          <a:xfrm>
            <a:off x="5168286" y="2980848"/>
            <a:ext cx="128236" cy="12668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5BE0326-364E-A4A9-8DD4-64B2F5C71B4C}"/>
              </a:ext>
            </a:extLst>
          </p:cNvPr>
          <p:cNvCxnSpPr>
            <a:cxnSpLocks/>
          </p:cNvCxnSpPr>
          <p:nvPr/>
        </p:nvCxnSpPr>
        <p:spPr>
          <a:xfrm flipH="1">
            <a:off x="5289643" y="3094672"/>
            <a:ext cx="2468" cy="28194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1E869B3-6441-3E46-3D4D-7F1E26BED36D}"/>
              </a:ext>
            </a:extLst>
          </p:cNvPr>
          <p:cNvCxnSpPr>
            <a:cxnSpLocks/>
          </p:cNvCxnSpPr>
          <p:nvPr/>
        </p:nvCxnSpPr>
        <p:spPr>
          <a:xfrm>
            <a:off x="5173048" y="3369471"/>
            <a:ext cx="12382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8DD273-A5B3-F43A-D6B7-AAD339DD7A8A}"/>
              </a:ext>
            </a:extLst>
          </p:cNvPr>
          <p:cNvCxnSpPr>
            <a:cxnSpLocks/>
          </p:cNvCxnSpPr>
          <p:nvPr/>
        </p:nvCxnSpPr>
        <p:spPr>
          <a:xfrm>
            <a:off x="5542574" y="2943225"/>
            <a:ext cx="2381" cy="428624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356595-BC2B-61C7-3969-47CDF7993243}"/>
              </a:ext>
            </a:extLst>
          </p:cNvPr>
          <p:cNvCxnSpPr>
            <a:cxnSpLocks/>
          </p:cNvCxnSpPr>
          <p:nvPr/>
        </p:nvCxnSpPr>
        <p:spPr>
          <a:xfrm flipV="1">
            <a:off x="5542487" y="2814636"/>
            <a:ext cx="117071" cy="13335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FD0DFB0-9688-B37C-62B6-C17AAB560166}"/>
              </a:ext>
            </a:extLst>
          </p:cNvPr>
          <p:cNvCxnSpPr>
            <a:cxnSpLocks/>
          </p:cNvCxnSpPr>
          <p:nvPr/>
        </p:nvCxnSpPr>
        <p:spPr>
          <a:xfrm>
            <a:off x="5662026" y="2809875"/>
            <a:ext cx="1905" cy="561974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38D715A-CBA5-B7B5-2069-F8D1C93F98F7}"/>
              </a:ext>
            </a:extLst>
          </p:cNvPr>
          <p:cNvCxnSpPr>
            <a:cxnSpLocks/>
          </p:cNvCxnSpPr>
          <p:nvPr/>
        </p:nvCxnSpPr>
        <p:spPr>
          <a:xfrm>
            <a:off x="5542574" y="3364707"/>
            <a:ext cx="12382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A502889-F7A6-293F-34CB-1621221460E7}"/>
              </a:ext>
            </a:extLst>
          </p:cNvPr>
          <p:cNvCxnSpPr>
            <a:cxnSpLocks/>
          </p:cNvCxnSpPr>
          <p:nvPr/>
        </p:nvCxnSpPr>
        <p:spPr>
          <a:xfrm rot="-2820000">
            <a:off x="4943415" y="2729864"/>
            <a:ext cx="706215" cy="262891"/>
          </a:xfrm>
          <a:prstGeom prst="bentConnector3">
            <a:avLst>
              <a:gd name="adj1" fmla="val 40665"/>
            </a:avLst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94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Wadekar Sandip</dc:creator>
  <cp:lastModifiedBy>Wadekar Sandip</cp:lastModifiedBy>
  <cp:revision>2</cp:revision>
  <dcterms:created xsi:type="dcterms:W3CDTF">2024-04-23T13:06:06Z</dcterms:created>
  <dcterms:modified xsi:type="dcterms:W3CDTF">2024-04-23T13:48:22Z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2024-04-23T13:06:15Z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7b832166-afc4-45fd-8bc1-82f872b9f332</vt:lpwstr>
  </property>
  <property fmtid="{D5CDD505-2E9C-101B-9397-08002B2CF9AE}" pid="8" name="MSIP_Label_19540963-e559-4020-8a90-fe8a502c2801_ContentBits">
    <vt:lpwstr>0</vt:lpwstr>
  </property>
</Properties>
</file>