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9" r:id="rId8"/>
    <p:sldId id="264" r:id="rId9"/>
    <p:sldId id="265" r:id="rId10"/>
    <p:sldId id="266" r:id="rId11"/>
    <p:sldId id="267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38400"/>
            <a:ext cx="7851648" cy="914400"/>
          </a:xfrm>
        </p:spPr>
        <p:txBody>
          <a:bodyPr/>
          <a:lstStyle/>
          <a:p>
            <a:pPr algn="ctr"/>
            <a:r>
              <a:rPr lang="en-IN" dirty="0" smtClean="0"/>
              <a:t>Data Analysis And Sports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76800"/>
            <a:ext cx="4648200" cy="1752600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IN" b="1" dirty="0" smtClean="0"/>
          </a:p>
          <a:p>
            <a:pPr algn="ctr"/>
            <a:r>
              <a:rPr lang="en-IN" b="1" dirty="0" smtClean="0"/>
              <a:t>By: Akash </a:t>
            </a:r>
            <a:r>
              <a:rPr lang="en-IN" b="1" dirty="0" err="1" smtClean="0"/>
              <a:t>Dasmondal</a:t>
            </a:r>
            <a:endParaRPr lang="en-IN" b="1" dirty="0" smtClean="0"/>
          </a:p>
          <a:p>
            <a:pPr algn="ctr"/>
            <a:endParaRPr lang="en-IN" b="1" dirty="0" smtClean="0"/>
          </a:p>
          <a:p>
            <a:pPr algn="ctr"/>
            <a:r>
              <a:rPr lang="en-IN" b="1" dirty="0" smtClean="0"/>
              <a:t>Under the Guidance of </a:t>
            </a:r>
          </a:p>
          <a:p>
            <a:pPr algn="ctr"/>
            <a:r>
              <a:rPr lang="en-IN" b="1" dirty="0" smtClean="0"/>
              <a:t>Dr. R </a:t>
            </a:r>
            <a:r>
              <a:rPr lang="en-IN" b="1" dirty="0" err="1" smtClean="0"/>
              <a:t>Sivakumar</a:t>
            </a:r>
            <a:endParaRPr lang="en-US" b="1" dirty="0"/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990600"/>
            <a:ext cx="3381375" cy="135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2800" y="3352800"/>
            <a:ext cx="2438400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Psychology of 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may not capture a player's main strengths or weaknesses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Example</a:t>
            </a:r>
          </a:p>
          <a:p>
            <a:r>
              <a:rPr lang="en-US" dirty="0" smtClean="0"/>
              <a:t>For example ... One players greatest skill may be to motivate other players. If players are not physically or mentally ready to perform then data is a waste of time.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Drive and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Analytics must drive decisions and actions or else they're worthless. </a:t>
            </a:r>
          </a:p>
          <a:p>
            <a:r>
              <a:rPr lang="en-US" dirty="0" smtClean="0"/>
              <a:t>Need more graphical representations, not excel spreadsheets Emphasis on real time apps, real time data &amp; analysis, real time decisions </a:t>
            </a:r>
          </a:p>
          <a:p>
            <a:endParaRPr lang="en-US" dirty="0" smtClean="0"/>
          </a:p>
          <a:p>
            <a:r>
              <a:rPr lang="en-US" dirty="0" smtClean="0"/>
              <a:t>Catapult Team Tracking System</a:t>
            </a:r>
          </a:p>
          <a:p>
            <a:r>
              <a:rPr lang="en-US" dirty="0" smtClean="0"/>
              <a:t>Originally formed from a partnership between the Australian Institute of Sport (AIS) and the Cooperative Research </a:t>
            </a:r>
            <a:r>
              <a:rPr lang="en-US" dirty="0" err="1" smtClean="0"/>
              <a:t>Centres</a:t>
            </a:r>
            <a:r>
              <a:rPr lang="en-US" dirty="0" smtClean="0"/>
              <a:t> (CRC) to </a:t>
            </a:r>
            <a:r>
              <a:rPr lang="en-US" dirty="0" err="1" smtClean="0"/>
              <a:t>maximise</a:t>
            </a:r>
            <a:r>
              <a:rPr lang="en-US" dirty="0" smtClean="0"/>
              <a:t> the performance of Australian athletes ahead of the Sydney Olympics, Catapult was officially founded in Melbourne in 2006.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Relationship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Relevant relationships between these variables: </a:t>
            </a:r>
          </a:p>
          <a:p>
            <a:endParaRPr lang="en-US" dirty="0" smtClean="0"/>
          </a:p>
          <a:p>
            <a:r>
              <a:rPr lang="en-US" dirty="0" smtClean="0"/>
              <a:t>Age Group</a:t>
            </a:r>
          </a:p>
          <a:p>
            <a:r>
              <a:rPr lang="en-US" dirty="0" smtClean="0"/>
              <a:t>Playing Position </a:t>
            </a:r>
          </a:p>
          <a:p>
            <a:r>
              <a:rPr lang="en-US" dirty="0" smtClean="0"/>
              <a:t>Ave body Mass</a:t>
            </a:r>
          </a:p>
          <a:p>
            <a:r>
              <a:rPr lang="en-US" dirty="0" smtClean="0"/>
              <a:t> Cumulative minutes trained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49% of squad is 29+ years old Higher number of injuries coming from this group </a:t>
            </a:r>
          </a:p>
          <a:p>
            <a:r>
              <a:rPr lang="en-US" dirty="0" smtClean="0"/>
              <a:t>During November, December, January  training goes down, injury goes 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Goals of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Remain injury free</a:t>
            </a:r>
          </a:p>
          <a:p>
            <a:r>
              <a:rPr lang="en-US" dirty="0" smtClean="0"/>
              <a:t> Maintain high performance over 45 games per season, 4 games per week </a:t>
            </a:r>
          </a:p>
          <a:p>
            <a:r>
              <a:rPr lang="en-IN" dirty="0" smtClean="0"/>
              <a:t>Increase Player ability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Analytics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Analytics are Reasoning Artifacts … </a:t>
            </a:r>
          </a:p>
          <a:p>
            <a:r>
              <a:rPr lang="en-US" dirty="0" smtClean="0"/>
              <a:t>things we use to make decisions.</a:t>
            </a:r>
          </a:p>
          <a:p>
            <a:r>
              <a:rPr lang="en-US" dirty="0" smtClean="0"/>
              <a:t> New Data, </a:t>
            </a:r>
          </a:p>
          <a:p>
            <a:r>
              <a:rPr lang="en-US" dirty="0" smtClean="0"/>
              <a:t>New Analytics,</a:t>
            </a:r>
          </a:p>
          <a:p>
            <a:r>
              <a:rPr lang="en-US" dirty="0" smtClean="0"/>
              <a:t>Same reasoning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/>
          <a:lstStyle/>
          <a:p>
            <a:r>
              <a:rPr lang="en-US" b="1" dirty="0" smtClean="0"/>
              <a:t>Spatial Analysis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Visualize patterns and quantify information </a:t>
            </a:r>
          </a:p>
          <a:p>
            <a:r>
              <a:rPr lang="en-US" b="1" dirty="0" smtClean="0"/>
              <a:t>Visual Analytics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Translate raw game data into useful information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Victory Now Goes with Data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Scouting </a:t>
            </a:r>
          </a:p>
          <a:p>
            <a:r>
              <a:rPr lang="en-US" dirty="0" smtClean="0"/>
              <a:t>Player Fitness</a:t>
            </a:r>
          </a:p>
          <a:p>
            <a:r>
              <a:rPr lang="en-US" dirty="0" smtClean="0"/>
              <a:t> Player Development</a:t>
            </a:r>
          </a:p>
          <a:p>
            <a:r>
              <a:rPr lang="en-US" dirty="0" smtClean="0"/>
              <a:t> Game-Day Strategy</a:t>
            </a:r>
          </a:p>
          <a:p>
            <a:r>
              <a:rPr lang="en-US" dirty="0" smtClean="0"/>
              <a:t> Player Evaluation</a:t>
            </a:r>
          </a:p>
          <a:p>
            <a:r>
              <a:rPr lang="en-US" dirty="0" smtClean="0"/>
              <a:t> Ticketing</a:t>
            </a:r>
          </a:p>
          <a:p>
            <a:r>
              <a:rPr lang="en-US" dirty="0" smtClean="0"/>
              <a:t> Merchandising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Scouting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Any successful pro sports franchise knows that the competition starts with scouting. </a:t>
            </a:r>
          </a:p>
          <a:p>
            <a:endParaRPr lang="en-US" dirty="0" smtClean="0"/>
          </a:p>
          <a:p>
            <a:r>
              <a:rPr lang="en-US" dirty="0" smtClean="0"/>
              <a:t>It’s critical for scouts to be able to quickly spot potential value in a sea of prospective players.</a:t>
            </a:r>
          </a:p>
          <a:p>
            <a:endParaRPr lang="en-US" dirty="0" smtClean="0"/>
          </a:p>
          <a:p>
            <a:r>
              <a:rPr lang="en-US" dirty="0" smtClean="0"/>
              <a:t> Cut performance review times by transforming large volumes of data into interactive visualizations.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Fitness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know who to bench and who play? How valuable is each player at any given time? </a:t>
            </a:r>
          </a:p>
          <a:p>
            <a:endParaRPr lang="en-US" dirty="0" smtClean="0"/>
          </a:p>
          <a:p>
            <a:r>
              <a:rPr lang="en-US" dirty="0" smtClean="0"/>
              <a:t>Who performs better under stress, or in the 18th minute of the game? </a:t>
            </a:r>
          </a:p>
          <a:p>
            <a:endParaRPr lang="en-US" dirty="0" smtClean="0"/>
          </a:p>
          <a:p>
            <a:r>
              <a:rPr lang="en-US" dirty="0" smtClean="0"/>
              <a:t>Tracking player status, training, improvements, and game-day performance is all possible with data.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Pygmalion Effect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7200" dirty="0" smtClean="0"/>
              <a:t>?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On-field wins often translates into a team’s financial success, so developing talent and adding new players adds obvious value to a club. </a:t>
            </a:r>
          </a:p>
          <a:p>
            <a:r>
              <a:rPr lang="en-US" dirty="0" smtClean="0"/>
              <a:t>Teams gather huge amounts of data on players to track multiple metrics such as training intensity, game performance, recovery time, and injuries. </a:t>
            </a:r>
          </a:p>
          <a:p>
            <a:r>
              <a:rPr lang="en-US" dirty="0" smtClean="0"/>
              <a:t>Whole-team intelligence is important too. How are players working together? </a:t>
            </a:r>
          </a:p>
          <a:p>
            <a:r>
              <a:rPr lang="en-US" dirty="0" smtClean="0"/>
              <a:t>Are there patterns of play? </a:t>
            </a:r>
          </a:p>
          <a:p>
            <a:r>
              <a:rPr lang="en-US" dirty="0" smtClean="0"/>
              <a:t>Do various actions on the field make a difference in the final score? </a:t>
            </a:r>
          </a:p>
          <a:p>
            <a:r>
              <a:rPr lang="en-US" dirty="0" smtClean="0"/>
              <a:t>Visualizing this data allows tech-averse coaches to interpret immediate needs at a glance.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GAME-DAY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visualizations don’t just capture what happened in last week’s game; they can provide insight while the ball is still in play. </a:t>
            </a:r>
          </a:p>
          <a:p>
            <a:r>
              <a:rPr lang="en-US" dirty="0" smtClean="0"/>
              <a:t>Dashboards help coaches predict outcomes with what-if scenarios by combining live data with historical data. Should a team go for a touchdown on the fourth down?</a:t>
            </a:r>
          </a:p>
          <a:p>
            <a:r>
              <a:rPr lang="en-US" dirty="0" smtClean="0"/>
              <a:t> What usually happens in each scenario? Dashboards with historical data can give coaches a way to make game-winning decisions in light of past outcomes.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PLAYER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Visual dashboards are a powerful tool for accurate individual </a:t>
            </a:r>
            <a:r>
              <a:rPr lang="en-US" dirty="0" smtClean="0"/>
              <a:t>player  </a:t>
            </a:r>
            <a:r>
              <a:rPr lang="en-US" dirty="0" smtClean="0"/>
              <a:t>evaluation. How is a player performing relative to last year? </a:t>
            </a:r>
          </a:p>
          <a:p>
            <a:endParaRPr lang="en-US" dirty="0" smtClean="0"/>
          </a:p>
          <a:p>
            <a:r>
              <a:rPr lang="en-US" dirty="0" smtClean="0"/>
              <a:t>Last week? Last game? Are trends emerging in an athlete’s play that need be addressed? </a:t>
            </a:r>
          </a:p>
          <a:p>
            <a:endParaRPr lang="en-US" dirty="0" smtClean="0"/>
          </a:p>
          <a:p>
            <a:r>
              <a:rPr lang="en-US" dirty="0" smtClean="0"/>
              <a:t>This data-driven evaluation clues coaches into who’s likely to play well and who may be heading for a slump. Coaches can adjust game day lineups accordingly.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TICKETING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Professional sports teams depend on ticket sales for their financial health.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not always about people in seats; decision-makers need a 360-degree view of fan behavior, from the initial ticket purchase all the way through the final point on the board.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MERCHANDISNG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home-team hat and jersey, beer, and bobble heads—what are people buying once they're inside? </a:t>
            </a:r>
          </a:p>
          <a:p>
            <a:endParaRPr lang="en-US" dirty="0" smtClean="0"/>
          </a:p>
          <a:p>
            <a:r>
              <a:rPr lang="en-US" dirty="0" smtClean="0"/>
              <a:t>With merchandising and retail data visualizations, retailers can adjust inventory on the fly when specific item revenue starts to dip.</a:t>
            </a:r>
          </a:p>
          <a:p>
            <a:endParaRPr lang="en-US" dirty="0" smtClean="0"/>
          </a:p>
          <a:p>
            <a:r>
              <a:rPr lang="en-US" dirty="0" smtClean="0"/>
              <a:t> Merchandise sales also reveal where a team’s fans live. Data can help identify new areas of the country, or the world, to concentrate sales efforts.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Vision of the future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 lang="en-US" dirty="0" smtClean="0"/>
          </a:p>
          <a:p>
            <a:r>
              <a:rPr lang="en-US" dirty="0" smtClean="0"/>
              <a:t>Sensors everywhere</a:t>
            </a:r>
          </a:p>
          <a:p>
            <a:endParaRPr lang="en-US" dirty="0" smtClean="0"/>
          </a:p>
          <a:p>
            <a:r>
              <a:rPr lang="en-US" dirty="0" smtClean="0"/>
              <a:t>Data collected from everywhere, analyzing, optimizing, and helping (and hopefully not taking over) </a:t>
            </a:r>
          </a:p>
          <a:p>
            <a:endParaRPr lang="en-US" dirty="0" smtClean="0"/>
          </a:p>
          <a:p>
            <a:r>
              <a:rPr lang="en-US" dirty="0" smtClean="0"/>
              <a:t>Analytics and Internet of things .. Immersive world </a:t>
            </a:r>
          </a:p>
          <a:p>
            <a:endParaRPr lang="en-US" dirty="0" smtClean="0"/>
          </a:p>
          <a:p>
            <a:r>
              <a:rPr lang="en-US" dirty="0" smtClean="0"/>
              <a:t>Big data and real-time analytics will be crucial. How far are we from realizing that?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required to build such world </a:t>
            </a:r>
            <a:endParaRPr lang="en-US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41405"/>
            <a:ext cx="8229600" cy="3776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Soccer use-cases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Dashboard on game status</a:t>
            </a:r>
          </a:p>
          <a:p>
            <a:r>
              <a:rPr lang="en-US" dirty="0" smtClean="0"/>
              <a:t>Alarms about critical events in the game </a:t>
            </a:r>
          </a:p>
          <a:p>
            <a:r>
              <a:rPr lang="en-US" dirty="0" smtClean="0"/>
              <a:t>Real-time game analysis and predictions about the next move </a:t>
            </a:r>
          </a:p>
          <a:p>
            <a:r>
              <a:rPr lang="en-US" dirty="0" smtClean="0"/>
              <a:t>Updates/ stats etc., on mobile phone with customized offers</a:t>
            </a:r>
          </a:p>
          <a:p>
            <a:r>
              <a:rPr lang="en-US" dirty="0" smtClean="0"/>
              <a:t>Study of game and players effectiveness </a:t>
            </a:r>
          </a:p>
          <a:p>
            <a:r>
              <a:rPr lang="en-US" dirty="0" smtClean="0"/>
              <a:t>Monitor players health and body functions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Use-case 1 : running analysis </a:t>
            </a:r>
            <a:br>
              <a:rPr lang="en-US" sz="3600" dirty="0" smtClean="0"/>
            </a:br>
            <a:r>
              <a:rPr lang="en-US" sz="3600" dirty="0" smtClean="0"/>
              <a:t>19 </a:t>
            </a:r>
            <a:endParaRPr lang="en-US" sz="36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886200"/>
            <a:ext cx="70961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Use-case 2 : ball possession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>
            <a:normAutofit/>
          </a:bodyPr>
          <a:lstStyle/>
          <a:p>
            <a:r>
              <a:rPr lang="en-US" dirty="0" smtClean="0"/>
              <a:t>You possess the ball from time you hit it until some one else hit it or ball leaves the ground.</a:t>
            </a:r>
          </a:p>
          <a:p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24200"/>
            <a:ext cx="83724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Pygmalion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It is the scenario where  others' expectations of a target person affect the target person's performance.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Use-case 3 : heat map of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103120"/>
          </a:xfrm>
        </p:spPr>
        <p:txBody>
          <a:bodyPr>
            <a:normAutofit/>
          </a:bodyPr>
          <a:lstStyle/>
          <a:p>
            <a:r>
              <a:rPr lang="en-US" dirty="0" smtClean="0"/>
              <a:t>Show where actions happened need updates once every second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Join With a timer.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962400"/>
            <a:ext cx="8458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Use-case 4 : detect kick on the goal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88392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Detect kicks on the ball, calculate direction </a:t>
            </a:r>
            <a:r>
              <a:rPr lang="en-US" dirty="0" smtClean="0"/>
              <a:t>after </a:t>
            </a:r>
            <a:r>
              <a:rPr lang="en-US" dirty="0" smtClean="0"/>
              <a:t> </a:t>
            </a:r>
            <a:r>
              <a:rPr lang="en-US" dirty="0" smtClean="0"/>
              <a:t>run </a:t>
            </a:r>
            <a:r>
              <a:rPr lang="en-US" dirty="0" smtClean="0"/>
              <a:t>,and </a:t>
            </a:r>
            <a:r>
              <a:rPr lang="en-US" dirty="0" smtClean="0"/>
              <a:t>keep giving updates as long as it is in right direction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3848100"/>
            <a:ext cx="914400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Current Examples of Big Data Application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Infiniti Red Bull Racing</a:t>
            </a:r>
          </a:p>
          <a:p>
            <a:r>
              <a:rPr lang="en-US" dirty="0" smtClean="0"/>
              <a:t>Formula one is one of the most popular sports in the world, and one of the most data driven. </a:t>
            </a:r>
          </a:p>
          <a:p>
            <a:r>
              <a:rPr lang="en-US" dirty="0" smtClean="0"/>
              <a:t>Red Bull racing rely on real-time information to make enhancement to cars and in race strategies. Every lap driven by the F1 car.</a:t>
            </a:r>
          </a:p>
          <a:p>
            <a:r>
              <a:rPr lang="en-US" dirty="0" smtClean="0"/>
              <a:t>sensors produce enough data like tire pressure, tire temperature, suspension performance, wheel alignment and whole lot of engine statistics, the pit team uses that data to make immediate decisions.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Zebra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company makes Radio Frequency Identification tags, as part of their Motion works. </a:t>
            </a:r>
          </a:p>
          <a:p>
            <a:r>
              <a:rPr lang="en-US" dirty="0" smtClean="0"/>
              <a:t>Sports Solution, that attach to equipment, balls and players to track movement, distance and speed. </a:t>
            </a:r>
          </a:p>
          <a:p>
            <a:r>
              <a:rPr lang="en-US" dirty="0" smtClean="0"/>
              <a:t>The tags blink 25 times per second and deliver data in 120 milliseconds. </a:t>
            </a:r>
          </a:p>
          <a:p>
            <a:r>
              <a:rPr lang="en-US" dirty="0" smtClean="0"/>
              <a:t>This data is used to analyze in the post match session to understand what worked and what didn’t work for the teams.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Sports UV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Company has six cameras in each NBA arena that collect data on the movements on every player and movements of the basketball 25 times per second. </a:t>
            </a:r>
          </a:p>
          <a:p>
            <a:endParaRPr lang="en-US" dirty="0" smtClean="0"/>
          </a:p>
          <a:p>
            <a:r>
              <a:rPr lang="en-US" dirty="0" smtClean="0"/>
              <a:t>This data is used by game developers to understand ball movements and incorporate them.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Recommended Movie </a:t>
            </a:r>
            <a:endParaRPr lang="en-US" dirty="0"/>
          </a:p>
        </p:txBody>
      </p:sp>
      <p:pic>
        <p:nvPicPr>
          <p:cNvPr id="4" name="Content Placeholder 3" descr="episode-34-of-the-dsmsports-podcast-w-jacob-rosen-on-sports-analytics-10-638.jp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8763" y="1935163"/>
            <a:ext cx="5846473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people wanting to make a career in sports management and analytics, it is important to note that there is no sign of this field being less important and it is far from being a fact</a:t>
            </a:r>
          </a:p>
          <a:p>
            <a:r>
              <a:rPr lang="en-US" dirty="0" smtClean="0"/>
              <a:t> The demand is far less than the predicted supply of experts in sports analytics.</a:t>
            </a:r>
          </a:p>
          <a:p>
            <a:r>
              <a:rPr lang="en-US" dirty="0" smtClean="0"/>
              <a:t>Results from academic research show evidence that Twitter contains enough information to be useful for predicting outcomes in football games.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time is right to step into and contribute to this dynamically changing field. </a:t>
            </a:r>
          </a:p>
          <a:p>
            <a:r>
              <a:rPr lang="en-US" dirty="0" smtClean="0"/>
              <a:t>The report focuses on two main areas. </a:t>
            </a:r>
          </a:p>
          <a:p>
            <a:r>
              <a:rPr lang="en-US" dirty="0" smtClean="0"/>
              <a:t>The first is analysis of competition, which includes </a:t>
            </a:r>
            <a:r>
              <a:rPr lang="en-US" dirty="0" smtClean="0"/>
              <a:t>player  </a:t>
            </a:r>
            <a:r>
              <a:rPr lang="en-US" dirty="0" smtClean="0"/>
              <a:t>evaluation and strategy and game management. </a:t>
            </a:r>
          </a:p>
          <a:p>
            <a:r>
              <a:rPr lang="en-US" dirty="0" smtClean="0"/>
              <a:t>The second is analytics that aid management of business and financial issues — this can include marketing, but that is simply a narrow part of the whole.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0"/>
            <a:ext cx="8305800" cy="12954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/>
              <a:t>Thank You </a:t>
            </a:r>
            <a:endParaRPr lang="en-US" sz="8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kash\Desktop\Seminar NEw\pygmalion_effect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524000"/>
            <a:ext cx="5238750" cy="4048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Akash\Desktop\Seminar NEw\images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371600"/>
            <a:ext cx="61722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Data Analysis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Process of inspecting, cleansing, transforming, and modeling data with the goal of discovering useful information, informing conclusions, and supporting decision-making.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Raw Data 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Processed Data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Apply Methodology</a:t>
            </a:r>
          </a:p>
          <a:p>
            <a:pPr>
              <a:buFont typeface="Arial" pitchFamily="34" charset="0"/>
              <a:buChar char="•"/>
            </a:pPr>
            <a:endParaRPr lang="en-IN" sz="2000" dirty="0" smtClean="0"/>
          </a:p>
          <a:p>
            <a:pPr>
              <a:buFont typeface="Arial" pitchFamily="34" charset="0"/>
              <a:buChar char="•"/>
            </a:pPr>
            <a:r>
              <a:rPr lang="en-IN" sz="2000" dirty="0" smtClean="0"/>
              <a:t>Results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Components of Analysis </a:t>
            </a:r>
            <a:endParaRPr lang="en-US" dirty="0"/>
          </a:p>
        </p:txBody>
      </p:sp>
      <p:pic>
        <p:nvPicPr>
          <p:cNvPr id="4" name="Content Placeholder 3" descr="5-ways-data-analytics-is-disrupting-business-models-cygnet-infotech.jpeg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7139142" cy="43894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Sports Analytics 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Winning in Sports Through Performance Analysis &amp; Data Analytics </a:t>
            </a:r>
          </a:p>
          <a:p>
            <a:endParaRPr lang="en-IN" dirty="0" smtClean="0"/>
          </a:p>
          <a:p>
            <a:r>
              <a:rPr lang="en-IN" dirty="0" smtClean="0"/>
              <a:t>Why ?</a:t>
            </a:r>
          </a:p>
          <a:p>
            <a:r>
              <a:rPr lang="en-US" dirty="0" smtClean="0"/>
              <a:t>Coaches, General Managers, Sports Analysts, Technologists.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Facto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do you create value based on the Data?</a:t>
            </a:r>
          </a:p>
          <a:p>
            <a:r>
              <a:rPr lang="en-US" dirty="0" smtClean="0"/>
              <a:t>Two tracks </a:t>
            </a:r>
          </a:p>
          <a:p>
            <a:endParaRPr lang="en-US" dirty="0" smtClean="0"/>
          </a:p>
          <a:p>
            <a:r>
              <a:rPr lang="en-US" dirty="0" smtClean="0"/>
              <a:t>On Field Analytics </a:t>
            </a:r>
          </a:p>
          <a:p>
            <a:endParaRPr lang="en-US" dirty="0" smtClean="0"/>
          </a:p>
          <a:p>
            <a:r>
              <a:rPr lang="en-US" dirty="0" smtClean="0"/>
              <a:t>Off Field Analytics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99</TotalTime>
  <Words>1368</Words>
  <Application>Microsoft Office PowerPoint</Application>
  <PresentationFormat>On-screen Show (4:3)</PresentationFormat>
  <Paragraphs>173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Flow</vt:lpstr>
      <vt:lpstr>Data Analysis And Sports</vt:lpstr>
      <vt:lpstr>Pygmalion Effect </vt:lpstr>
      <vt:lpstr>Pygmalion Effect</vt:lpstr>
      <vt:lpstr>Slide 4</vt:lpstr>
      <vt:lpstr>Slide 5</vt:lpstr>
      <vt:lpstr>What Data Analysis ?</vt:lpstr>
      <vt:lpstr>Components of Analysis </vt:lpstr>
      <vt:lpstr>Sports Analytics Innovation</vt:lpstr>
      <vt:lpstr>Key Facto</vt:lpstr>
      <vt:lpstr>Psychology of Sport</vt:lpstr>
      <vt:lpstr>Drive and Decision</vt:lpstr>
      <vt:lpstr> Relationship ?</vt:lpstr>
      <vt:lpstr>Example</vt:lpstr>
      <vt:lpstr>Goals of analysis</vt:lpstr>
      <vt:lpstr>Analytics ?</vt:lpstr>
      <vt:lpstr>Slide 16</vt:lpstr>
      <vt:lpstr>Victory Now Goes with Data </vt:lpstr>
      <vt:lpstr>Scouting</vt:lpstr>
      <vt:lpstr>Fitness</vt:lpstr>
      <vt:lpstr>PLAYER DEVELOPMENT</vt:lpstr>
      <vt:lpstr>GAME-DAY STRATEGY</vt:lpstr>
      <vt:lpstr>PLAYER EVALUATION</vt:lpstr>
      <vt:lpstr>TICKETING</vt:lpstr>
      <vt:lpstr>MERCHANDISNG </vt:lpstr>
      <vt:lpstr>Vision of the future </vt:lpstr>
      <vt:lpstr>What required to build such world </vt:lpstr>
      <vt:lpstr>Soccer use-cases </vt:lpstr>
      <vt:lpstr>Use-case 1 : running analysis  19 </vt:lpstr>
      <vt:lpstr>Use-case 2 : ball possession </vt:lpstr>
      <vt:lpstr>Use-case 3 : heat map of activity </vt:lpstr>
      <vt:lpstr>Use-case 4 : detect kick on the goal </vt:lpstr>
      <vt:lpstr>Current Examples of Big Data Application</vt:lpstr>
      <vt:lpstr>Zebra Technologies</vt:lpstr>
      <vt:lpstr>Sports UV</vt:lpstr>
      <vt:lpstr>Recommended Movie </vt:lpstr>
      <vt:lpstr>Conclusion </vt:lpstr>
      <vt:lpstr>Slide 37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And Sports</dc:title>
  <dc:creator>Akash</dc:creator>
  <cp:lastModifiedBy>Akash</cp:lastModifiedBy>
  <cp:revision>17</cp:revision>
  <dcterms:created xsi:type="dcterms:W3CDTF">2006-08-16T00:00:00Z</dcterms:created>
  <dcterms:modified xsi:type="dcterms:W3CDTF">2019-06-25T04:35:44Z</dcterms:modified>
</cp:coreProperties>
</file>