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3"/>
  </p:notesMasterIdLst>
  <p:sldIdLst>
    <p:sldId id="271" r:id="rId2"/>
    <p:sldId id="270" r:id="rId3"/>
    <p:sldId id="272" r:id="rId4"/>
    <p:sldId id="268" r:id="rId5"/>
    <p:sldId id="260" r:id="rId6"/>
    <p:sldId id="261" r:id="rId7"/>
    <p:sldId id="262" r:id="rId8"/>
    <p:sldId id="273" r:id="rId9"/>
    <p:sldId id="264" r:id="rId10"/>
    <p:sldId id="269" r:id="rId11"/>
    <p:sldId id="274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4D4E2"/>
    <a:srgbClr val="F2F2F2"/>
    <a:srgbClr val="5A5A66"/>
    <a:srgbClr val="000000"/>
    <a:srgbClr val="EFF1F8"/>
    <a:srgbClr val="373737"/>
    <a:srgbClr val="445469"/>
    <a:srgbClr val="62616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3" autoAdjust="0"/>
    <p:restoredTop sz="95213" autoAdjust="0"/>
  </p:normalViewPr>
  <p:slideViewPr>
    <p:cSldViewPr snapToGrid="0" snapToObjects="1">
      <p:cViewPr varScale="1">
        <p:scale>
          <a:sx n="34" d="100"/>
          <a:sy n="34" d="100"/>
        </p:scale>
        <p:origin x="906" y="8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437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9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31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579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633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9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069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10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79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47526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2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</p:sldLayoutIdLst>
  <p:transition spd="slow">
    <p:push dir="u"/>
  </p:transition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62">
            <a:extLst>
              <a:ext uri="{FF2B5EF4-FFF2-40B4-BE49-F238E27FC236}">
                <a16:creationId xmlns:a16="http://schemas.microsoft.com/office/drawing/2014/main" id="{8F38380F-54A2-41F0-0BA6-2848B9122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6518" y="3877489"/>
            <a:ext cx="6513512" cy="5961021"/>
          </a:xfrm>
          <a:custGeom>
            <a:avLst/>
            <a:gdLst>
              <a:gd name="T0" fmla="*/ 4599 w 4726"/>
              <a:gd name="T1" fmla="*/ 1443 h 4308"/>
              <a:gd name="T2" fmla="*/ 4095 w 4726"/>
              <a:gd name="T3" fmla="*/ 1112 h 4308"/>
              <a:gd name="T4" fmla="*/ 4095 w 4726"/>
              <a:gd name="T5" fmla="*/ 269 h 4308"/>
              <a:gd name="T6" fmla="*/ 4095 w 4726"/>
              <a:gd name="T7" fmla="*/ 269 h 4308"/>
              <a:gd name="T8" fmla="*/ 4022 w 4726"/>
              <a:gd name="T9" fmla="*/ 196 h 4308"/>
              <a:gd name="T10" fmla="*/ 3223 w 4726"/>
              <a:gd name="T11" fmla="*/ 196 h 4308"/>
              <a:gd name="T12" fmla="*/ 3223 w 4726"/>
              <a:gd name="T13" fmla="*/ 196 h 4308"/>
              <a:gd name="T14" fmla="*/ 3149 w 4726"/>
              <a:gd name="T15" fmla="*/ 269 h 4308"/>
              <a:gd name="T16" fmla="*/ 3149 w 4726"/>
              <a:gd name="T17" fmla="*/ 490 h 4308"/>
              <a:gd name="T18" fmla="*/ 2464 w 4726"/>
              <a:gd name="T19" fmla="*/ 40 h 4308"/>
              <a:gd name="T20" fmla="*/ 2464 w 4726"/>
              <a:gd name="T21" fmla="*/ 40 h 4308"/>
              <a:gd name="T22" fmla="*/ 2261 w 4726"/>
              <a:gd name="T23" fmla="*/ 40 h 4308"/>
              <a:gd name="T24" fmla="*/ 126 w 4726"/>
              <a:gd name="T25" fmla="*/ 1443 h 4308"/>
              <a:gd name="T26" fmla="*/ 126 w 4726"/>
              <a:gd name="T27" fmla="*/ 1443 h 4308"/>
              <a:gd name="T28" fmla="*/ 227 w 4726"/>
              <a:gd name="T29" fmla="*/ 1695 h 4308"/>
              <a:gd name="T30" fmla="*/ 514 w 4726"/>
              <a:gd name="T31" fmla="*/ 1695 h 4308"/>
              <a:gd name="T32" fmla="*/ 514 w 4726"/>
              <a:gd name="T33" fmla="*/ 1695 h 4308"/>
              <a:gd name="T34" fmla="*/ 507 w 4726"/>
              <a:gd name="T35" fmla="*/ 1764 h 4308"/>
              <a:gd name="T36" fmla="*/ 507 w 4726"/>
              <a:gd name="T37" fmla="*/ 3910 h 4308"/>
              <a:gd name="T38" fmla="*/ 507 w 4726"/>
              <a:gd name="T39" fmla="*/ 3910 h 4308"/>
              <a:gd name="T40" fmla="*/ 904 w 4726"/>
              <a:gd name="T41" fmla="*/ 4307 h 4308"/>
              <a:gd name="T42" fmla="*/ 3821 w 4726"/>
              <a:gd name="T43" fmla="*/ 4307 h 4308"/>
              <a:gd name="T44" fmla="*/ 3821 w 4726"/>
              <a:gd name="T45" fmla="*/ 4307 h 4308"/>
              <a:gd name="T46" fmla="*/ 4218 w 4726"/>
              <a:gd name="T47" fmla="*/ 3910 h 4308"/>
              <a:gd name="T48" fmla="*/ 4218 w 4726"/>
              <a:gd name="T49" fmla="*/ 1764 h 4308"/>
              <a:gd name="T50" fmla="*/ 4218 w 4726"/>
              <a:gd name="T51" fmla="*/ 1764 h 4308"/>
              <a:gd name="T52" fmla="*/ 4212 w 4726"/>
              <a:gd name="T53" fmla="*/ 1695 h 4308"/>
              <a:gd name="T54" fmla="*/ 4498 w 4726"/>
              <a:gd name="T55" fmla="*/ 1695 h 4308"/>
              <a:gd name="T56" fmla="*/ 4498 w 4726"/>
              <a:gd name="T57" fmla="*/ 1695 h 4308"/>
              <a:gd name="T58" fmla="*/ 4599 w 4726"/>
              <a:gd name="T59" fmla="*/ 1443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26" h="4308">
                <a:moveTo>
                  <a:pt x="4599" y="1443"/>
                </a:moveTo>
                <a:lnTo>
                  <a:pt x="4095" y="1112"/>
                </a:lnTo>
                <a:lnTo>
                  <a:pt x="4095" y="269"/>
                </a:lnTo>
                <a:lnTo>
                  <a:pt x="4095" y="269"/>
                </a:lnTo>
                <a:cubicBezTo>
                  <a:pt x="4095" y="229"/>
                  <a:pt x="4063" y="196"/>
                  <a:pt x="4022" y="196"/>
                </a:cubicBezTo>
                <a:lnTo>
                  <a:pt x="3223" y="196"/>
                </a:lnTo>
                <a:lnTo>
                  <a:pt x="3223" y="196"/>
                </a:lnTo>
                <a:cubicBezTo>
                  <a:pt x="3182" y="196"/>
                  <a:pt x="3149" y="229"/>
                  <a:pt x="3149" y="269"/>
                </a:cubicBezTo>
                <a:lnTo>
                  <a:pt x="3149" y="490"/>
                </a:lnTo>
                <a:lnTo>
                  <a:pt x="2464" y="40"/>
                </a:lnTo>
                <a:lnTo>
                  <a:pt x="2464" y="40"/>
                </a:lnTo>
                <a:cubicBezTo>
                  <a:pt x="2405" y="0"/>
                  <a:pt x="2321" y="0"/>
                  <a:pt x="2261" y="40"/>
                </a:cubicBezTo>
                <a:lnTo>
                  <a:pt x="126" y="1443"/>
                </a:lnTo>
                <a:lnTo>
                  <a:pt x="126" y="1443"/>
                </a:lnTo>
                <a:cubicBezTo>
                  <a:pt x="0" y="1525"/>
                  <a:pt x="69" y="1695"/>
                  <a:pt x="227" y="1695"/>
                </a:cubicBezTo>
                <a:lnTo>
                  <a:pt x="514" y="1695"/>
                </a:lnTo>
                <a:lnTo>
                  <a:pt x="514" y="1695"/>
                </a:lnTo>
                <a:cubicBezTo>
                  <a:pt x="510" y="1717"/>
                  <a:pt x="507" y="1740"/>
                  <a:pt x="507" y="1764"/>
                </a:cubicBezTo>
                <a:lnTo>
                  <a:pt x="507" y="3910"/>
                </a:lnTo>
                <a:lnTo>
                  <a:pt x="507" y="3910"/>
                </a:lnTo>
                <a:cubicBezTo>
                  <a:pt x="507" y="4129"/>
                  <a:pt x="685" y="4307"/>
                  <a:pt x="904" y="4307"/>
                </a:cubicBezTo>
                <a:lnTo>
                  <a:pt x="3821" y="4307"/>
                </a:lnTo>
                <a:lnTo>
                  <a:pt x="3821" y="4307"/>
                </a:lnTo>
                <a:cubicBezTo>
                  <a:pt x="4040" y="4307"/>
                  <a:pt x="4218" y="4129"/>
                  <a:pt x="4218" y="3910"/>
                </a:cubicBezTo>
                <a:lnTo>
                  <a:pt x="4218" y="1764"/>
                </a:lnTo>
                <a:lnTo>
                  <a:pt x="4218" y="1764"/>
                </a:lnTo>
                <a:cubicBezTo>
                  <a:pt x="4218" y="1740"/>
                  <a:pt x="4215" y="1717"/>
                  <a:pt x="4212" y="1695"/>
                </a:cubicBezTo>
                <a:lnTo>
                  <a:pt x="4498" y="1695"/>
                </a:lnTo>
                <a:lnTo>
                  <a:pt x="4498" y="1695"/>
                </a:lnTo>
                <a:cubicBezTo>
                  <a:pt x="4656" y="1695"/>
                  <a:pt x="4725" y="1525"/>
                  <a:pt x="4599" y="1443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C13FE1-81B9-90CB-6A2D-043C867C8AD6}"/>
              </a:ext>
            </a:extLst>
          </p:cNvPr>
          <p:cNvSpPr/>
          <p:nvPr/>
        </p:nvSpPr>
        <p:spPr>
          <a:xfrm>
            <a:off x="5554412" y="1419818"/>
            <a:ext cx="13268825" cy="1569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9600" b="1" dirty="0">
                <a:ln/>
                <a:solidFill>
                  <a:schemeClr val="accent3"/>
                </a:solidFill>
              </a:rPr>
              <a:t>Home Buying guide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08F34-A221-76A9-394C-1FB3BB0EC624}"/>
              </a:ext>
            </a:extLst>
          </p:cNvPr>
          <p:cNvSpPr txBox="1"/>
          <p:nvPr/>
        </p:nvSpPr>
        <p:spPr>
          <a:xfrm>
            <a:off x="13665994" y="11973016"/>
            <a:ext cx="12187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By Akash Kumar Duwedi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0D5A9-2CA4-1D68-E358-F7FAA2B6273D}"/>
              </a:ext>
            </a:extLst>
          </p:cNvPr>
          <p:cNvSpPr txBox="1"/>
          <p:nvPr/>
        </p:nvSpPr>
        <p:spPr>
          <a:xfrm>
            <a:off x="378619" y="773487"/>
            <a:ext cx="34218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n/>
                <a:solidFill>
                  <a:schemeClr val="accent1"/>
                </a:solidFill>
              </a:rPr>
              <a:t>Trainity</a:t>
            </a:r>
            <a:endParaRPr lang="en-US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40297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Freeform 428"/>
          <p:cNvSpPr>
            <a:spLocks noChangeArrowheads="1"/>
          </p:cNvSpPr>
          <p:nvPr/>
        </p:nvSpPr>
        <p:spPr bwMode="auto">
          <a:xfrm>
            <a:off x="8680954" y="6195235"/>
            <a:ext cx="6420467" cy="5655113"/>
          </a:xfrm>
          <a:custGeom>
            <a:avLst/>
            <a:gdLst>
              <a:gd name="T0" fmla="*/ 5252 w 5329"/>
              <a:gd name="T1" fmla="*/ 2246 h 4693"/>
              <a:gd name="T2" fmla="*/ 5252 w 5329"/>
              <a:gd name="T3" fmla="*/ 2246 h 4693"/>
              <a:gd name="T4" fmla="*/ 5165 w 5329"/>
              <a:gd name="T5" fmla="*/ 2164 h 4693"/>
              <a:gd name="T6" fmla="*/ 4016 w 5329"/>
              <a:gd name="T7" fmla="*/ 1446 h 4693"/>
              <a:gd name="T8" fmla="*/ 2153 w 5329"/>
              <a:gd name="T9" fmla="*/ 283 h 4693"/>
              <a:gd name="T10" fmla="*/ 2153 w 5329"/>
              <a:gd name="T11" fmla="*/ 283 h 4693"/>
              <a:gd name="T12" fmla="*/ 1763 w 5329"/>
              <a:gd name="T13" fmla="*/ 171 h 4693"/>
              <a:gd name="T14" fmla="*/ 1763 w 5329"/>
              <a:gd name="T15" fmla="*/ 171 h 4693"/>
              <a:gd name="T16" fmla="*/ 1588 w 5329"/>
              <a:gd name="T17" fmla="*/ 195 h 4693"/>
              <a:gd name="T18" fmla="*/ 1588 w 5329"/>
              <a:gd name="T19" fmla="*/ 195 h 4693"/>
              <a:gd name="T20" fmla="*/ 1320 w 5329"/>
              <a:gd name="T21" fmla="*/ 157 h 4693"/>
              <a:gd name="T22" fmla="*/ 1096 w 5329"/>
              <a:gd name="T23" fmla="*/ 17 h 4693"/>
              <a:gd name="T24" fmla="*/ 1096 w 5329"/>
              <a:gd name="T25" fmla="*/ 17 h 4693"/>
              <a:gd name="T26" fmla="*/ 1014 w 5329"/>
              <a:gd name="T27" fmla="*/ 36 h 4693"/>
              <a:gd name="T28" fmla="*/ 152 w 5329"/>
              <a:gd name="T29" fmla="*/ 1415 h 4693"/>
              <a:gd name="T30" fmla="*/ 152 w 5329"/>
              <a:gd name="T31" fmla="*/ 1415 h 4693"/>
              <a:gd name="T32" fmla="*/ 316 w 5329"/>
              <a:gd name="T33" fmla="*/ 2128 h 4693"/>
              <a:gd name="T34" fmla="*/ 436 w 5329"/>
              <a:gd name="T35" fmla="*/ 2203 h 4693"/>
              <a:gd name="T36" fmla="*/ 436 w 5329"/>
              <a:gd name="T37" fmla="*/ 2203 h 4693"/>
              <a:gd name="T38" fmla="*/ 543 w 5329"/>
              <a:gd name="T39" fmla="*/ 2664 h 4693"/>
              <a:gd name="T40" fmla="*/ 2494 w 5329"/>
              <a:gd name="T41" fmla="*/ 3883 h 4693"/>
              <a:gd name="T42" fmla="*/ 3647 w 5329"/>
              <a:gd name="T43" fmla="*/ 4604 h 4693"/>
              <a:gd name="T44" fmla="*/ 3647 w 5329"/>
              <a:gd name="T45" fmla="*/ 4604 h 4693"/>
              <a:gd name="T46" fmla="*/ 4065 w 5329"/>
              <a:gd name="T47" fmla="*/ 4507 h 4693"/>
              <a:gd name="T48" fmla="*/ 4108 w 5329"/>
              <a:gd name="T49" fmla="*/ 4438 h 4693"/>
              <a:gd name="T50" fmla="*/ 4108 w 5329"/>
              <a:gd name="T51" fmla="*/ 4438 h 4693"/>
              <a:gd name="T52" fmla="*/ 4011 w 5329"/>
              <a:gd name="T53" fmla="*/ 4021 h 4693"/>
              <a:gd name="T54" fmla="*/ 2859 w 5329"/>
              <a:gd name="T55" fmla="*/ 3300 h 4693"/>
              <a:gd name="T56" fmla="*/ 2880 w 5329"/>
              <a:gd name="T57" fmla="*/ 3266 h 4693"/>
              <a:gd name="T58" fmla="*/ 4100 w 5329"/>
              <a:gd name="T59" fmla="*/ 4028 h 4693"/>
              <a:gd name="T60" fmla="*/ 4100 w 5329"/>
              <a:gd name="T61" fmla="*/ 4028 h 4693"/>
              <a:gd name="T62" fmla="*/ 4518 w 5329"/>
              <a:gd name="T63" fmla="*/ 3932 h 4693"/>
              <a:gd name="T64" fmla="*/ 4561 w 5329"/>
              <a:gd name="T65" fmla="*/ 3863 h 4693"/>
              <a:gd name="T66" fmla="*/ 4561 w 5329"/>
              <a:gd name="T67" fmla="*/ 3863 h 4693"/>
              <a:gd name="T68" fmla="*/ 4464 w 5329"/>
              <a:gd name="T69" fmla="*/ 3445 h 4693"/>
              <a:gd name="T70" fmla="*/ 3547 w 5329"/>
              <a:gd name="T71" fmla="*/ 2872 h 4693"/>
              <a:gd name="T72" fmla="*/ 3243 w 5329"/>
              <a:gd name="T73" fmla="*/ 2682 h 4693"/>
              <a:gd name="T74" fmla="*/ 3265 w 5329"/>
              <a:gd name="T75" fmla="*/ 2647 h 4693"/>
              <a:gd name="T76" fmla="*/ 3624 w 5329"/>
              <a:gd name="T77" fmla="*/ 2872 h 4693"/>
              <a:gd name="T78" fmla="*/ 4454 w 5329"/>
              <a:gd name="T79" fmla="*/ 3390 h 4693"/>
              <a:gd name="T80" fmla="*/ 4454 w 5329"/>
              <a:gd name="T81" fmla="*/ 3390 h 4693"/>
              <a:gd name="T82" fmla="*/ 4872 w 5329"/>
              <a:gd name="T83" fmla="*/ 3294 h 4693"/>
              <a:gd name="T84" fmla="*/ 4915 w 5329"/>
              <a:gd name="T85" fmla="*/ 3225 h 4693"/>
              <a:gd name="T86" fmla="*/ 4915 w 5329"/>
              <a:gd name="T87" fmla="*/ 3225 h 4693"/>
              <a:gd name="T88" fmla="*/ 4818 w 5329"/>
              <a:gd name="T89" fmla="*/ 2807 h 4693"/>
              <a:gd name="T90" fmla="*/ 4393 w 5329"/>
              <a:gd name="T91" fmla="*/ 2541 h 4693"/>
              <a:gd name="T92" fmla="*/ 3630 w 5329"/>
              <a:gd name="T93" fmla="*/ 2065 h 4693"/>
              <a:gd name="T94" fmla="*/ 3651 w 5329"/>
              <a:gd name="T95" fmla="*/ 2030 h 4693"/>
              <a:gd name="T96" fmla="*/ 4393 w 5329"/>
              <a:gd name="T97" fmla="*/ 2493 h 4693"/>
              <a:gd name="T98" fmla="*/ 4801 w 5329"/>
              <a:gd name="T99" fmla="*/ 2748 h 4693"/>
              <a:gd name="T100" fmla="*/ 4801 w 5329"/>
              <a:gd name="T101" fmla="*/ 2748 h 4693"/>
              <a:gd name="T102" fmla="*/ 5219 w 5329"/>
              <a:gd name="T103" fmla="*/ 2651 h 4693"/>
              <a:gd name="T104" fmla="*/ 5262 w 5329"/>
              <a:gd name="T105" fmla="*/ 2582 h 4693"/>
              <a:gd name="T106" fmla="*/ 5262 w 5329"/>
              <a:gd name="T107" fmla="*/ 2582 h 4693"/>
              <a:gd name="T108" fmla="*/ 5252 w 5329"/>
              <a:gd name="T109" fmla="*/ 2246 h 4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29" h="4693">
                <a:moveTo>
                  <a:pt x="5252" y="2246"/>
                </a:moveTo>
                <a:lnTo>
                  <a:pt x="5252" y="2246"/>
                </a:lnTo>
                <a:cubicBezTo>
                  <a:pt x="5229" y="2214"/>
                  <a:pt x="5200" y="2186"/>
                  <a:pt x="5165" y="2164"/>
                </a:cubicBezTo>
                <a:lnTo>
                  <a:pt x="4016" y="1446"/>
                </a:lnTo>
                <a:lnTo>
                  <a:pt x="2153" y="283"/>
                </a:lnTo>
                <a:lnTo>
                  <a:pt x="2153" y="283"/>
                </a:lnTo>
                <a:cubicBezTo>
                  <a:pt x="2036" y="209"/>
                  <a:pt x="1899" y="170"/>
                  <a:pt x="1763" y="171"/>
                </a:cubicBezTo>
                <a:lnTo>
                  <a:pt x="1763" y="171"/>
                </a:lnTo>
                <a:cubicBezTo>
                  <a:pt x="1705" y="172"/>
                  <a:pt x="1646" y="180"/>
                  <a:pt x="1588" y="195"/>
                </a:cubicBezTo>
                <a:lnTo>
                  <a:pt x="1588" y="195"/>
                </a:lnTo>
                <a:cubicBezTo>
                  <a:pt x="1501" y="220"/>
                  <a:pt x="1404" y="209"/>
                  <a:pt x="1320" y="157"/>
                </a:cubicBezTo>
                <a:lnTo>
                  <a:pt x="1096" y="17"/>
                </a:lnTo>
                <a:lnTo>
                  <a:pt x="1096" y="17"/>
                </a:lnTo>
                <a:cubicBezTo>
                  <a:pt x="1068" y="0"/>
                  <a:pt x="1031" y="8"/>
                  <a:pt x="1014" y="36"/>
                </a:cubicBezTo>
                <a:lnTo>
                  <a:pt x="152" y="1415"/>
                </a:lnTo>
                <a:lnTo>
                  <a:pt x="152" y="1415"/>
                </a:lnTo>
                <a:cubicBezTo>
                  <a:pt x="0" y="1657"/>
                  <a:pt x="74" y="1977"/>
                  <a:pt x="316" y="2128"/>
                </a:cubicBezTo>
                <a:lnTo>
                  <a:pt x="436" y="2203"/>
                </a:lnTo>
                <a:lnTo>
                  <a:pt x="436" y="2203"/>
                </a:lnTo>
                <a:cubicBezTo>
                  <a:pt x="338" y="2359"/>
                  <a:pt x="386" y="2566"/>
                  <a:pt x="543" y="2664"/>
                </a:cubicBezTo>
                <a:lnTo>
                  <a:pt x="2494" y="3883"/>
                </a:lnTo>
                <a:lnTo>
                  <a:pt x="3647" y="4604"/>
                </a:lnTo>
                <a:lnTo>
                  <a:pt x="3647" y="4604"/>
                </a:lnTo>
                <a:cubicBezTo>
                  <a:pt x="3789" y="4692"/>
                  <a:pt x="3976" y="4650"/>
                  <a:pt x="4065" y="4507"/>
                </a:cubicBezTo>
                <a:lnTo>
                  <a:pt x="4108" y="4438"/>
                </a:lnTo>
                <a:lnTo>
                  <a:pt x="4108" y="4438"/>
                </a:lnTo>
                <a:cubicBezTo>
                  <a:pt x="4196" y="4297"/>
                  <a:pt x="4153" y="4110"/>
                  <a:pt x="4011" y="4021"/>
                </a:cubicBezTo>
                <a:lnTo>
                  <a:pt x="2859" y="3300"/>
                </a:lnTo>
                <a:lnTo>
                  <a:pt x="2880" y="3266"/>
                </a:lnTo>
                <a:lnTo>
                  <a:pt x="4100" y="4028"/>
                </a:lnTo>
                <a:lnTo>
                  <a:pt x="4100" y="4028"/>
                </a:lnTo>
                <a:cubicBezTo>
                  <a:pt x="4241" y="4117"/>
                  <a:pt x="4429" y="4074"/>
                  <a:pt x="4518" y="3932"/>
                </a:cubicBezTo>
                <a:lnTo>
                  <a:pt x="4561" y="3863"/>
                </a:lnTo>
                <a:lnTo>
                  <a:pt x="4561" y="3863"/>
                </a:lnTo>
                <a:cubicBezTo>
                  <a:pt x="4649" y="3721"/>
                  <a:pt x="4606" y="3534"/>
                  <a:pt x="4464" y="3445"/>
                </a:cubicBezTo>
                <a:lnTo>
                  <a:pt x="3547" y="2872"/>
                </a:lnTo>
                <a:lnTo>
                  <a:pt x="3243" y="2682"/>
                </a:lnTo>
                <a:lnTo>
                  <a:pt x="3265" y="2647"/>
                </a:lnTo>
                <a:lnTo>
                  <a:pt x="3624" y="2872"/>
                </a:lnTo>
                <a:lnTo>
                  <a:pt x="4454" y="3390"/>
                </a:lnTo>
                <a:lnTo>
                  <a:pt x="4454" y="3390"/>
                </a:lnTo>
                <a:cubicBezTo>
                  <a:pt x="4596" y="3479"/>
                  <a:pt x="4783" y="3436"/>
                  <a:pt x="4872" y="3294"/>
                </a:cubicBezTo>
                <a:lnTo>
                  <a:pt x="4915" y="3225"/>
                </a:lnTo>
                <a:lnTo>
                  <a:pt x="4915" y="3225"/>
                </a:lnTo>
                <a:cubicBezTo>
                  <a:pt x="5004" y="3083"/>
                  <a:pt x="4960" y="2896"/>
                  <a:pt x="4818" y="2807"/>
                </a:cubicBezTo>
                <a:lnTo>
                  <a:pt x="4393" y="2541"/>
                </a:lnTo>
                <a:lnTo>
                  <a:pt x="3630" y="2065"/>
                </a:lnTo>
                <a:lnTo>
                  <a:pt x="3651" y="2030"/>
                </a:lnTo>
                <a:lnTo>
                  <a:pt x="4393" y="2493"/>
                </a:lnTo>
                <a:lnTo>
                  <a:pt x="4801" y="2748"/>
                </a:lnTo>
                <a:lnTo>
                  <a:pt x="4801" y="2748"/>
                </a:lnTo>
                <a:cubicBezTo>
                  <a:pt x="4942" y="2836"/>
                  <a:pt x="5130" y="2794"/>
                  <a:pt x="5219" y="2651"/>
                </a:cubicBezTo>
                <a:lnTo>
                  <a:pt x="5262" y="2582"/>
                </a:lnTo>
                <a:lnTo>
                  <a:pt x="5262" y="2582"/>
                </a:lnTo>
                <a:cubicBezTo>
                  <a:pt x="5328" y="2476"/>
                  <a:pt x="5320" y="2344"/>
                  <a:pt x="5252" y="224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30"/>
          <p:cNvSpPr>
            <a:spLocks noChangeArrowheads="1"/>
          </p:cNvSpPr>
          <p:nvPr/>
        </p:nvSpPr>
        <p:spPr bwMode="auto">
          <a:xfrm>
            <a:off x="7655166" y="5291693"/>
            <a:ext cx="2397047" cy="3072045"/>
          </a:xfrm>
          <a:custGeom>
            <a:avLst/>
            <a:gdLst>
              <a:gd name="T0" fmla="*/ 644 w 1988"/>
              <a:gd name="T1" fmla="*/ 2550 h 2551"/>
              <a:gd name="T2" fmla="*/ 0 w 1988"/>
              <a:gd name="T3" fmla="*/ 2148 h 2551"/>
              <a:gd name="T4" fmla="*/ 1344 w 1988"/>
              <a:gd name="T5" fmla="*/ 0 h 2551"/>
              <a:gd name="T6" fmla="*/ 1987 w 1988"/>
              <a:gd name="T7" fmla="*/ 402 h 2551"/>
              <a:gd name="T8" fmla="*/ 644 w 1988"/>
              <a:gd name="T9" fmla="*/ 2550 h 2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8" h="2551">
                <a:moveTo>
                  <a:pt x="644" y="2550"/>
                </a:moveTo>
                <a:lnTo>
                  <a:pt x="0" y="2148"/>
                </a:lnTo>
                <a:lnTo>
                  <a:pt x="1344" y="0"/>
                </a:lnTo>
                <a:lnTo>
                  <a:pt x="1987" y="402"/>
                </a:lnTo>
                <a:lnTo>
                  <a:pt x="644" y="255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432"/>
          <p:cNvSpPr>
            <a:spLocks noChangeArrowheads="1"/>
          </p:cNvSpPr>
          <p:nvPr/>
        </p:nvSpPr>
        <p:spPr bwMode="auto">
          <a:xfrm>
            <a:off x="14591186" y="5594647"/>
            <a:ext cx="2195075" cy="3141137"/>
          </a:xfrm>
          <a:custGeom>
            <a:avLst/>
            <a:gdLst>
              <a:gd name="T0" fmla="*/ 1821 w 1822"/>
              <a:gd name="T1" fmla="*/ 2261 h 2604"/>
              <a:gd name="T2" fmla="*/ 1144 w 1822"/>
              <a:gd name="T3" fmla="*/ 2603 h 2604"/>
              <a:gd name="T4" fmla="*/ 0 w 1822"/>
              <a:gd name="T5" fmla="*/ 342 h 2604"/>
              <a:gd name="T6" fmla="*/ 677 w 1822"/>
              <a:gd name="T7" fmla="*/ 0 h 2604"/>
              <a:gd name="T8" fmla="*/ 1821 w 1822"/>
              <a:gd name="T9" fmla="*/ 2261 h 2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2" h="2604">
                <a:moveTo>
                  <a:pt x="1821" y="2261"/>
                </a:moveTo>
                <a:lnTo>
                  <a:pt x="1144" y="2603"/>
                </a:lnTo>
                <a:lnTo>
                  <a:pt x="0" y="342"/>
                </a:lnTo>
                <a:lnTo>
                  <a:pt x="677" y="0"/>
                </a:lnTo>
                <a:lnTo>
                  <a:pt x="1821" y="226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434"/>
          <p:cNvSpPr>
            <a:spLocks noChangeArrowheads="1"/>
          </p:cNvSpPr>
          <p:nvPr/>
        </p:nvSpPr>
        <p:spPr bwMode="auto">
          <a:xfrm>
            <a:off x="8909496" y="8629485"/>
            <a:ext cx="1211810" cy="1302166"/>
          </a:xfrm>
          <a:custGeom>
            <a:avLst/>
            <a:gdLst>
              <a:gd name="T0" fmla="*/ 910 w 1005"/>
              <a:gd name="T1" fmla="*/ 516 h 1082"/>
              <a:gd name="T2" fmla="*/ 570 w 1005"/>
              <a:gd name="T3" fmla="*/ 943 h 1082"/>
              <a:gd name="T4" fmla="*/ 570 w 1005"/>
              <a:gd name="T5" fmla="*/ 943 h 1082"/>
              <a:gd name="T6" fmla="*/ 185 w 1005"/>
              <a:gd name="T7" fmla="*/ 987 h 1082"/>
              <a:gd name="T8" fmla="*/ 138 w 1005"/>
              <a:gd name="T9" fmla="*/ 950 h 1082"/>
              <a:gd name="T10" fmla="*/ 138 w 1005"/>
              <a:gd name="T11" fmla="*/ 950 h 1082"/>
              <a:gd name="T12" fmla="*/ 95 w 1005"/>
              <a:gd name="T13" fmla="*/ 565 h 1082"/>
              <a:gd name="T14" fmla="*/ 436 w 1005"/>
              <a:gd name="T15" fmla="*/ 138 h 1082"/>
              <a:gd name="T16" fmla="*/ 436 w 1005"/>
              <a:gd name="T17" fmla="*/ 138 h 1082"/>
              <a:gd name="T18" fmla="*/ 820 w 1005"/>
              <a:gd name="T19" fmla="*/ 94 h 1082"/>
              <a:gd name="T20" fmla="*/ 867 w 1005"/>
              <a:gd name="T21" fmla="*/ 131 h 1082"/>
              <a:gd name="T22" fmla="*/ 867 w 1005"/>
              <a:gd name="T23" fmla="*/ 131 h 1082"/>
              <a:gd name="T24" fmla="*/ 910 w 1005"/>
              <a:gd name="T25" fmla="*/ 516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5" h="1082">
                <a:moveTo>
                  <a:pt x="910" y="516"/>
                </a:moveTo>
                <a:lnTo>
                  <a:pt x="570" y="943"/>
                </a:lnTo>
                <a:lnTo>
                  <a:pt x="570" y="943"/>
                </a:lnTo>
                <a:cubicBezTo>
                  <a:pt x="475" y="1062"/>
                  <a:pt x="303" y="1081"/>
                  <a:pt x="185" y="987"/>
                </a:cubicBezTo>
                <a:lnTo>
                  <a:pt x="138" y="950"/>
                </a:lnTo>
                <a:lnTo>
                  <a:pt x="138" y="950"/>
                </a:lnTo>
                <a:cubicBezTo>
                  <a:pt x="20" y="856"/>
                  <a:pt x="0" y="684"/>
                  <a:pt x="95" y="565"/>
                </a:cubicBezTo>
                <a:lnTo>
                  <a:pt x="436" y="138"/>
                </a:lnTo>
                <a:lnTo>
                  <a:pt x="436" y="138"/>
                </a:lnTo>
                <a:cubicBezTo>
                  <a:pt x="530" y="19"/>
                  <a:pt x="702" y="0"/>
                  <a:pt x="820" y="94"/>
                </a:cubicBezTo>
                <a:lnTo>
                  <a:pt x="867" y="131"/>
                </a:lnTo>
                <a:lnTo>
                  <a:pt x="867" y="131"/>
                </a:lnTo>
                <a:cubicBezTo>
                  <a:pt x="985" y="225"/>
                  <a:pt x="1004" y="397"/>
                  <a:pt x="910" y="5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Freeform 436"/>
          <p:cNvSpPr>
            <a:spLocks noChangeArrowheads="1"/>
          </p:cNvSpPr>
          <p:nvPr/>
        </p:nvSpPr>
        <p:spPr bwMode="auto">
          <a:xfrm>
            <a:off x="9366582" y="8746414"/>
            <a:ext cx="1647636" cy="1854921"/>
          </a:xfrm>
          <a:custGeom>
            <a:avLst/>
            <a:gdLst>
              <a:gd name="T0" fmla="*/ 1274 w 1369"/>
              <a:gd name="T1" fmla="*/ 516 h 1539"/>
              <a:gd name="T2" fmla="*/ 570 w 1369"/>
              <a:gd name="T3" fmla="*/ 1400 h 1539"/>
              <a:gd name="T4" fmla="*/ 570 w 1369"/>
              <a:gd name="T5" fmla="*/ 1400 h 1539"/>
              <a:gd name="T6" fmla="*/ 184 w 1369"/>
              <a:gd name="T7" fmla="*/ 1444 h 1539"/>
              <a:gd name="T8" fmla="*/ 138 w 1369"/>
              <a:gd name="T9" fmla="*/ 1407 h 1539"/>
              <a:gd name="T10" fmla="*/ 138 w 1369"/>
              <a:gd name="T11" fmla="*/ 1407 h 1539"/>
              <a:gd name="T12" fmla="*/ 95 w 1369"/>
              <a:gd name="T13" fmla="*/ 1022 h 1539"/>
              <a:gd name="T14" fmla="*/ 799 w 1369"/>
              <a:gd name="T15" fmla="*/ 138 h 1539"/>
              <a:gd name="T16" fmla="*/ 799 w 1369"/>
              <a:gd name="T17" fmla="*/ 138 h 1539"/>
              <a:gd name="T18" fmla="*/ 1184 w 1369"/>
              <a:gd name="T19" fmla="*/ 95 h 1539"/>
              <a:gd name="T20" fmla="*/ 1230 w 1369"/>
              <a:gd name="T21" fmla="*/ 131 h 1539"/>
              <a:gd name="T22" fmla="*/ 1230 w 1369"/>
              <a:gd name="T23" fmla="*/ 131 h 1539"/>
              <a:gd name="T24" fmla="*/ 1274 w 1369"/>
              <a:gd name="T25" fmla="*/ 516 h 1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69" h="1539">
                <a:moveTo>
                  <a:pt x="1274" y="516"/>
                </a:moveTo>
                <a:lnTo>
                  <a:pt x="570" y="1400"/>
                </a:lnTo>
                <a:lnTo>
                  <a:pt x="570" y="1400"/>
                </a:lnTo>
                <a:cubicBezTo>
                  <a:pt x="475" y="1518"/>
                  <a:pt x="303" y="1538"/>
                  <a:pt x="184" y="1444"/>
                </a:cubicBezTo>
                <a:lnTo>
                  <a:pt x="138" y="1407"/>
                </a:lnTo>
                <a:lnTo>
                  <a:pt x="138" y="1407"/>
                </a:lnTo>
                <a:cubicBezTo>
                  <a:pt x="20" y="1313"/>
                  <a:pt x="0" y="1140"/>
                  <a:pt x="95" y="1022"/>
                </a:cubicBezTo>
                <a:lnTo>
                  <a:pt x="799" y="138"/>
                </a:lnTo>
                <a:lnTo>
                  <a:pt x="799" y="138"/>
                </a:lnTo>
                <a:cubicBezTo>
                  <a:pt x="893" y="20"/>
                  <a:pt x="1065" y="0"/>
                  <a:pt x="1184" y="95"/>
                </a:cubicBezTo>
                <a:lnTo>
                  <a:pt x="1230" y="131"/>
                </a:lnTo>
                <a:lnTo>
                  <a:pt x="1230" y="131"/>
                </a:lnTo>
                <a:cubicBezTo>
                  <a:pt x="1348" y="226"/>
                  <a:pt x="1368" y="398"/>
                  <a:pt x="1274" y="5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38"/>
          <p:cNvSpPr>
            <a:spLocks noChangeArrowheads="1"/>
          </p:cNvSpPr>
          <p:nvPr/>
        </p:nvSpPr>
        <p:spPr bwMode="auto">
          <a:xfrm>
            <a:off x="10015007" y="9368266"/>
            <a:ext cx="1498818" cy="1663580"/>
          </a:xfrm>
          <a:custGeom>
            <a:avLst/>
            <a:gdLst>
              <a:gd name="T0" fmla="*/ 1148 w 1243"/>
              <a:gd name="T1" fmla="*/ 516 h 1381"/>
              <a:gd name="T2" fmla="*/ 569 w 1243"/>
              <a:gd name="T3" fmla="*/ 1243 h 1381"/>
              <a:gd name="T4" fmla="*/ 569 w 1243"/>
              <a:gd name="T5" fmla="*/ 1243 h 1381"/>
              <a:gd name="T6" fmla="*/ 184 w 1243"/>
              <a:gd name="T7" fmla="*/ 1286 h 1381"/>
              <a:gd name="T8" fmla="*/ 138 w 1243"/>
              <a:gd name="T9" fmla="*/ 1249 h 1381"/>
              <a:gd name="T10" fmla="*/ 138 w 1243"/>
              <a:gd name="T11" fmla="*/ 1249 h 1381"/>
              <a:gd name="T12" fmla="*/ 94 w 1243"/>
              <a:gd name="T13" fmla="*/ 864 h 1381"/>
              <a:gd name="T14" fmla="*/ 673 w 1243"/>
              <a:gd name="T15" fmla="*/ 138 h 1381"/>
              <a:gd name="T16" fmla="*/ 673 w 1243"/>
              <a:gd name="T17" fmla="*/ 138 h 1381"/>
              <a:gd name="T18" fmla="*/ 1058 w 1243"/>
              <a:gd name="T19" fmla="*/ 95 h 1381"/>
              <a:gd name="T20" fmla="*/ 1104 w 1243"/>
              <a:gd name="T21" fmla="*/ 131 h 1381"/>
              <a:gd name="T22" fmla="*/ 1104 w 1243"/>
              <a:gd name="T23" fmla="*/ 131 h 1381"/>
              <a:gd name="T24" fmla="*/ 1148 w 1243"/>
              <a:gd name="T25" fmla="*/ 516 h 1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3" h="1381">
                <a:moveTo>
                  <a:pt x="1148" y="516"/>
                </a:moveTo>
                <a:lnTo>
                  <a:pt x="569" y="1243"/>
                </a:lnTo>
                <a:lnTo>
                  <a:pt x="569" y="1243"/>
                </a:lnTo>
                <a:cubicBezTo>
                  <a:pt x="475" y="1361"/>
                  <a:pt x="303" y="1380"/>
                  <a:pt x="184" y="1286"/>
                </a:cubicBezTo>
                <a:lnTo>
                  <a:pt x="138" y="1249"/>
                </a:lnTo>
                <a:lnTo>
                  <a:pt x="138" y="1249"/>
                </a:lnTo>
                <a:cubicBezTo>
                  <a:pt x="20" y="1154"/>
                  <a:pt x="0" y="983"/>
                  <a:pt x="94" y="864"/>
                </a:cubicBezTo>
                <a:lnTo>
                  <a:pt x="673" y="138"/>
                </a:lnTo>
                <a:lnTo>
                  <a:pt x="673" y="138"/>
                </a:lnTo>
                <a:cubicBezTo>
                  <a:pt x="767" y="20"/>
                  <a:pt x="939" y="0"/>
                  <a:pt x="1058" y="95"/>
                </a:cubicBezTo>
                <a:lnTo>
                  <a:pt x="1104" y="131"/>
                </a:lnTo>
                <a:lnTo>
                  <a:pt x="1104" y="131"/>
                </a:lnTo>
                <a:cubicBezTo>
                  <a:pt x="1222" y="226"/>
                  <a:pt x="1242" y="398"/>
                  <a:pt x="1148" y="5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40"/>
          <p:cNvSpPr>
            <a:spLocks noChangeArrowheads="1"/>
          </p:cNvSpPr>
          <p:nvPr/>
        </p:nvSpPr>
        <p:spPr bwMode="auto">
          <a:xfrm>
            <a:off x="10668748" y="10006061"/>
            <a:ext cx="1323422" cy="1445668"/>
          </a:xfrm>
          <a:custGeom>
            <a:avLst/>
            <a:gdLst>
              <a:gd name="T0" fmla="*/ 1003 w 1099"/>
              <a:gd name="T1" fmla="*/ 516 h 1201"/>
              <a:gd name="T2" fmla="*/ 569 w 1099"/>
              <a:gd name="T3" fmla="*/ 1062 h 1201"/>
              <a:gd name="T4" fmla="*/ 569 w 1099"/>
              <a:gd name="T5" fmla="*/ 1062 h 1201"/>
              <a:gd name="T6" fmla="*/ 184 w 1099"/>
              <a:gd name="T7" fmla="*/ 1105 h 1201"/>
              <a:gd name="T8" fmla="*/ 137 w 1099"/>
              <a:gd name="T9" fmla="*/ 1069 h 1201"/>
              <a:gd name="T10" fmla="*/ 137 w 1099"/>
              <a:gd name="T11" fmla="*/ 1069 h 1201"/>
              <a:gd name="T12" fmla="*/ 94 w 1099"/>
              <a:gd name="T13" fmla="*/ 683 h 1201"/>
              <a:gd name="T14" fmla="*/ 529 w 1099"/>
              <a:gd name="T15" fmla="*/ 138 h 1201"/>
              <a:gd name="T16" fmla="*/ 529 w 1099"/>
              <a:gd name="T17" fmla="*/ 138 h 1201"/>
              <a:gd name="T18" fmla="*/ 914 w 1099"/>
              <a:gd name="T19" fmla="*/ 95 h 1201"/>
              <a:gd name="T20" fmla="*/ 960 w 1099"/>
              <a:gd name="T21" fmla="*/ 131 h 1201"/>
              <a:gd name="T22" fmla="*/ 960 w 1099"/>
              <a:gd name="T23" fmla="*/ 131 h 1201"/>
              <a:gd name="T24" fmla="*/ 1003 w 1099"/>
              <a:gd name="T25" fmla="*/ 516 h 1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1201">
                <a:moveTo>
                  <a:pt x="1003" y="516"/>
                </a:moveTo>
                <a:lnTo>
                  <a:pt x="569" y="1062"/>
                </a:lnTo>
                <a:lnTo>
                  <a:pt x="569" y="1062"/>
                </a:lnTo>
                <a:cubicBezTo>
                  <a:pt x="474" y="1180"/>
                  <a:pt x="302" y="1200"/>
                  <a:pt x="184" y="1105"/>
                </a:cubicBezTo>
                <a:lnTo>
                  <a:pt x="137" y="1069"/>
                </a:lnTo>
                <a:lnTo>
                  <a:pt x="137" y="1069"/>
                </a:lnTo>
                <a:cubicBezTo>
                  <a:pt x="19" y="975"/>
                  <a:pt x="0" y="802"/>
                  <a:pt x="94" y="683"/>
                </a:cubicBezTo>
                <a:lnTo>
                  <a:pt x="529" y="138"/>
                </a:lnTo>
                <a:lnTo>
                  <a:pt x="529" y="138"/>
                </a:lnTo>
                <a:cubicBezTo>
                  <a:pt x="623" y="19"/>
                  <a:pt x="795" y="0"/>
                  <a:pt x="914" y="95"/>
                </a:cubicBezTo>
                <a:lnTo>
                  <a:pt x="960" y="131"/>
                </a:lnTo>
                <a:lnTo>
                  <a:pt x="960" y="131"/>
                </a:lnTo>
                <a:cubicBezTo>
                  <a:pt x="1078" y="225"/>
                  <a:pt x="1098" y="398"/>
                  <a:pt x="1003" y="5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42"/>
          <p:cNvSpPr>
            <a:spLocks noChangeArrowheads="1"/>
          </p:cNvSpPr>
          <p:nvPr/>
        </p:nvSpPr>
        <p:spPr bwMode="auto">
          <a:xfrm>
            <a:off x="9876818" y="6104883"/>
            <a:ext cx="5798619" cy="2800980"/>
          </a:xfrm>
          <a:custGeom>
            <a:avLst/>
            <a:gdLst>
              <a:gd name="T0" fmla="*/ 4761 w 4813"/>
              <a:gd name="T1" fmla="*/ 1840 h 2323"/>
              <a:gd name="T2" fmla="*/ 4030 w 4813"/>
              <a:gd name="T3" fmla="*/ 410 h 2323"/>
              <a:gd name="T4" fmla="*/ 4028 w 4813"/>
              <a:gd name="T5" fmla="*/ 399 h 2323"/>
              <a:gd name="T6" fmla="*/ 4024 w 4813"/>
              <a:gd name="T7" fmla="*/ 399 h 2323"/>
              <a:gd name="T8" fmla="*/ 3820 w 4813"/>
              <a:gd name="T9" fmla="*/ 0 h 2323"/>
              <a:gd name="T10" fmla="*/ 3401 w 4813"/>
              <a:gd name="T11" fmla="*/ 215 h 2323"/>
              <a:gd name="T12" fmla="*/ 3401 w 4813"/>
              <a:gd name="T13" fmla="*/ 215 h 2323"/>
              <a:gd name="T14" fmla="*/ 2732 w 4813"/>
              <a:gd name="T15" fmla="*/ 76 h 2323"/>
              <a:gd name="T16" fmla="*/ 983 w 4813"/>
              <a:gd name="T17" fmla="*/ 76 h 2323"/>
              <a:gd name="T18" fmla="*/ 983 w 4813"/>
              <a:gd name="T19" fmla="*/ 76 h 2323"/>
              <a:gd name="T20" fmla="*/ 953 w 4813"/>
              <a:gd name="T21" fmla="*/ 78 h 2323"/>
              <a:gd name="T22" fmla="*/ 953 w 4813"/>
              <a:gd name="T23" fmla="*/ 78 h 2323"/>
              <a:gd name="T24" fmla="*/ 949 w 4813"/>
              <a:gd name="T25" fmla="*/ 78 h 2323"/>
              <a:gd name="T26" fmla="*/ 949 w 4813"/>
              <a:gd name="T27" fmla="*/ 78 h 2323"/>
              <a:gd name="T28" fmla="*/ 943 w 4813"/>
              <a:gd name="T29" fmla="*/ 79 h 2323"/>
              <a:gd name="T30" fmla="*/ 943 w 4813"/>
              <a:gd name="T31" fmla="*/ 79 h 2323"/>
              <a:gd name="T32" fmla="*/ 856 w 4813"/>
              <a:gd name="T33" fmla="*/ 117 h 2323"/>
              <a:gd name="T34" fmla="*/ 856 w 4813"/>
              <a:gd name="T35" fmla="*/ 117 h 2323"/>
              <a:gd name="T36" fmla="*/ 804 w 4813"/>
              <a:gd name="T37" fmla="*/ 170 h 2323"/>
              <a:gd name="T38" fmla="*/ 120 w 4813"/>
              <a:gd name="T39" fmla="*/ 934 h 2323"/>
              <a:gd name="T40" fmla="*/ 120 w 4813"/>
              <a:gd name="T41" fmla="*/ 934 h 2323"/>
              <a:gd name="T42" fmla="*/ 120 w 4813"/>
              <a:gd name="T43" fmla="*/ 1420 h 2323"/>
              <a:gd name="T44" fmla="*/ 120 w 4813"/>
              <a:gd name="T45" fmla="*/ 1420 h 2323"/>
              <a:gd name="T46" fmla="*/ 554 w 4813"/>
              <a:gd name="T47" fmla="*/ 1420 h 2323"/>
              <a:gd name="T48" fmla="*/ 1142 w 4813"/>
              <a:gd name="T49" fmla="*/ 869 h 2323"/>
              <a:gd name="T50" fmla="*/ 1830 w 4813"/>
              <a:gd name="T51" fmla="*/ 880 h 2323"/>
              <a:gd name="T52" fmla="*/ 3024 w 4813"/>
              <a:gd name="T53" fmla="*/ 1522 h 2323"/>
              <a:gd name="T54" fmla="*/ 4173 w 4813"/>
              <a:gd name="T55" fmla="*/ 2240 h 2323"/>
              <a:gd name="T56" fmla="*/ 4173 w 4813"/>
              <a:gd name="T57" fmla="*/ 2240 h 2323"/>
              <a:gd name="T58" fmla="*/ 4260 w 4813"/>
              <a:gd name="T59" fmla="*/ 2322 h 2323"/>
              <a:gd name="T60" fmla="*/ 4267 w 4813"/>
              <a:gd name="T61" fmla="*/ 2322 h 2323"/>
              <a:gd name="T62" fmla="*/ 4672 w 4813"/>
              <a:gd name="T63" fmla="*/ 2116 h 2323"/>
              <a:gd name="T64" fmla="*/ 4672 w 4813"/>
              <a:gd name="T65" fmla="*/ 2116 h 2323"/>
              <a:gd name="T66" fmla="*/ 4761 w 4813"/>
              <a:gd name="T67" fmla="*/ 1840 h 2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813" h="2323">
                <a:moveTo>
                  <a:pt x="4761" y="1840"/>
                </a:moveTo>
                <a:lnTo>
                  <a:pt x="4030" y="410"/>
                </a:lnTo>
                <a:lnTo>
                  <a:pt x="4028" y="399"/>
                </a:lnTo>
                <a:lnTo>
                  <a:pt x="4024" y="399"/>
                </a:lnTo>
                <a:lnTo>
                  <a:pt x="3820" y="0"/>
                </a:lnTo>
                <a:lnTo>
                  <a:pt x="3401" y="215"/>
                </a:lnTo>
                <a:lnTo>
                  <a:pt x="3401" y="215"/>
                </a:lnTo>
                <a:cubicBezTo>
                  <a:pt x="3190" y="123"/>
                  <a:pt x="2962" y="76"/>
                  <a:pt x="2732" y="76"/>
                </a:cubicBezTo>
                <a:lnTo>
                  <a:pt x="983" y="76"/>
                </a:lnTo>
                <a:lnTo>
                  <a:pt x="983" y="76"/>
                </a:lnTo>
                <a:cubicBezTo>
                  <a:pt x="973" y="76"/>
                  <a:pt x="963" y="76"/>
                  <a:pt x="953" y="78"/>
                </a:cubicBezTo>
                <a:lnTo>
                  <a:pt x="953" y="78"/>
                </a:lnTo>
                <a:cubicBezTo>
                  <a:pt x="952" y="78"/>
                  <a:pt x="950" y="78"/>
                  <a:pt x="949" y="78"/>
                </a:cubicBezTo>
                <a:lnTo>
                  <a:pt x="949" y="78"/>
                </a:lnTo>
                <a:cubicBezTo>
                  <a:pt x="947" y="79"/>
                  <a:pt x="945" y="79"/>
                  <a:pt x="943" y="79"/>
                </a:cubicBezTo>
                <a:lnTo>
                  <a:pt x="943" y="79"/>
                </a:lnTo>
                <a:cubicBezTo>
                  <a:pt x="911" y="84"/>
                  <a:pt x="881" y="97"/>
                  <a:pt x="856" y="117"/>
                </a:cubicBezTo>
                <a:lnTo>
                  <a:pt x="856" y="117"/>
                </a:lnTo>
                <a:cubicBezTo>
                  <a:pt x="836" y="131"/>
                  <a:pt x="818" y="149"/>
                  <a:pt x="804" y="170"/>
                </a:cubicBezTo>
                <a:lnTo>
                  <a:pt x="120" y="934"/>
                </a:lnTo>
                <a:lnTo>
                  <a:pt x="120" y="934"/>
                </a:lnTo>
                <a:cubicBezTo>
                  <a:pt x="0" y="1068"/>
                  <a:pt x="0" y="1285"/>
                  <a:pt x="120" y="1420"/>
                </a:cubicBezTo>
                <a:lnTo>
                  <a:pt x="120" y="1420"/>
                </a:lnTo>
                <a:cubicBezTo>
                  <a:pt x="240" y="1554"/>
                  <a:pt x="434" y="1554"/>
                  <a:pt x="554" y="1420"/>
                </a:cubicBezTo>
                <a:lnTo>
                  <a:pt x="1142" y="869"/>
                </a:lnTo>
                <a:lnTo>
                  <a:pt x="1830" y="880"/>
                </a:lnTo>
                <a:lnTo>
                  <a:pt x="3024" y="1522"/>
                </a:lnTo>
                <a:lnTo>
                  <a:pt x="4173" y="2240"/>
                </a:lnTo>
                <a:lnTo>
                  <a:pt x="4173" y="2240"/>
                </a:lnTo>
                <a:cubicBezTo>
                  <a:pt x="4208" y="2262"/>
                  <a:pt x="4237" y="2290"/>
                  <a:pt x="4260" y="2322"/>
                </a:cubicBezTo>
                <a:lnTo>
                  <a:pt x="4267" y="2322"/>
                </a:lnTo>
                <a:lnTo>
                  <a:pt x="4672" y="2116"/>
                </a:lnTo>
                <a:lnTo>
                  <a:pt x="4672" y="2116"/>
                </a:lnTo>
                <a:cubicBezTo>
                  <a:pt x="4772" y="2064"/>
                  <a:pt x="4812" y="1940"/>
                  <a:pt x="4761" y="18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CuadroTexto 557"/>
          <p:cNvSpPr txBox="1"/>
          <p:nvPr/>
        </p:nvSpPr>
        <p:spPr>
          <a:xfrm>
            <a:off x="11290184" y="569199"/>
            <a:ext cx="17972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Act</a:t>
            </a:r>
          </a:p>
        </p:txBody>
      </p:sp>
      <p:sp>
        <p:nvSpPr>
          <p:cNvPr id="559" name="CuadroTexto 558"/>
          <p:cNvSpPr txBox="1"/>
          <p:nvPr/>
        </p:nvSpPr>
        <p:spPr>
          <a:xfrm>
            <a:off x="2451398" y="1826745"/>
            <a:ext cx="194748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kern="1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After getting my decision and selected property details , broker completed the documentation and transfer the ownership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F5F25-743F-3F6C-1409-673F60124871}"/>
              </a:ext>
            </a:extLst>
          </p:cNvPr>
          <p:cNvSpPr txBox="1"/>
          <p:nvPr/>
        </p:nvSpPr>
        <p:spPr>
          <a:xfrm>
            <a:off x="111366" y="276040"/>
            <a:ext cx="12187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n/>
                <a:solidFill>
                  <a:schemeClr val="accent1"/>
                </a:solidFill>
              </a:rPr>
              <a:t>Trainity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10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5E908D-9008-987B-6834-ACCEEE72B951}"/>
              </a:ext>
            </a:extLst>
          </p:cNvPr>
          <p:cNvSpPr txBox="1"/>
          <p:nvPr/>
        </p:nvSpPr>
        <p:spPr>
          <a:xfrm>
            <a:off x="6093619" y="1162735"/>
            <a:ext cx="121872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AD692-FBB9-4B6E-1E65-1E3257CA33F8}"/>
              </a:ext>
            </a:extLst>
          </p:cNvPr>
          <p:cNvSpPr txBox="1"/>
          <p:nvPr/>
        </p:nvSpPr>
        <p:spPr>
          <a:xfrm>
            <a:off x="2952124" y="3516113"/>
            <a:ext cx="1945067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kern="1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This analysis will help you to take data-based decision that will save time and get more accurate result for which you are looking for.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35C345-1F67-3BF2-547D-2AC79E6FC24B}"/>
              </a:ext>
            </a:extLst>
          </p:cNvPr>
          <p:cNvSpPr txBox="1"/>
          <p:nvPr/>
        </p:nvSpPr>
        <p:spPr>
          <a:xfrm>
            <a:off x="14808994" y="11711285"/>
            <a:ext cx="121872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/>
                <a:solidFill>
                  <a:schemeClr val="accent3"/>
                </a:solidFill>
              </a:rPr>
              <a:t>Thank You</a:t>
            </a:r>
            <a:br>
              <a:rPr lang="en-US" sz="4800" b="1" dirty="0">
                <a:ln/>
                <a:solidFill>
                  <a:schemeClr val="accent3"/>
                </a:solidFill>
              </a:rPr>
            </a:br>
            <a:r>
              <a:rPr lang="en-US" sz="4800" b="1" dirty="0">
                <a:ln/>
                <a:solidFill>
                  <a:schemeClr val="accent3"/>
                </a:solidFill>
              </a:rPr>
              <a:t>Akash Kumar Duwedi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58D062-0245-72E2-0E69-FB44A47C81AF}"/>
              </a:ext>
            </a:extLst>
          </p:cNvPr>
          <p:cNvSpPr txBox="1"/>
          <p:nvPr/>
        </p:nvSpPr>
        <p:spPr>
          <a:xfrm>
            <a:off x="378619" y="447711"/>
            <a:ext cx="13501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n/>
                <a:solidFill>
                  <a:schemeClr val="accent1"/>
                </a:solidFill>
              </a:rPr>
              <a:t>Trainity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8732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1A3AC8-B31B-D85D-CA51-3BCD45538672}"/>
              </a:ext>
            </a:extLst>
          </p:cNvPr>
          <p:cNvSpPr/>
          <p:nvPr/>
        </p:nvSpPr>
        <p:spPr>
          <a:xfrm>
            <a:off x="742950" y="1029057"/>
            <a:ext cx="23634700" cy="97614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9600" b="1" cap="none" spc="0" dirty="0">
                <a:ln/>
                <a:solidFill>
                  <a:schemeClr val="accent3"/>
                </a:solidFill>
                <a:effectLst/>
              </a:rPr>
              <a:t>Introduction</a:t>
            </a:r>
            <a:br>
              <a:rPr lang="en-US" sz="6600" b="1" cap="none" spc="0" dirty="0">
                <a:ln/>
                <a:solidFill>
                  <a:schemeClr val="accent3"/>
                </a:solidFill>
                <a:effectLst/>
              </a:rPr>
            </a:br>
            <a:br>
              <a:rPr lang="en-US" sz="6600" b="1" cap="none" spc="0" dirty="0">
                <a:ln/>
                <a:solidFill>
                  <a:schemeClr val="accent3"/>
                </a:solidFill>
                <a:effectLst/>
              </a:rPr>
            </a:br>
            <a:r>
              <a:rPr lang="en-US" sz="6000" kern="1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 we are going to know the data analysis while purchasing a home in real world scenario. If someone have specific budget and want to buy a home with certain amenities, then what should be the strategy to follow and get the best result out of this analysis.</a:t>
            </a:r>
            <a:br>
              <a:rPr lang="en-US" sz="5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5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sz="9600" b="1" cap="none" spc="0" dirty="0">
                <a:ln/>
                <a:solidFill>
                  <a:schemeClr val="accent3"/>
                </a:solidFill>
                <a:effectLst/>
              </a:rPr>
            </a:br>
            <a:endParaRPr lang="en-US" sz="9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00C8D6-3BCF-09E5-4546-1682F17CD0BF}"/>
              </a:ext>
            </a:extLst>
          </p:cNvPr>
          <p:cNvSpPr/>
          <p:nvPr/>
        </p:nvSpPr>
        <p:spPr>
          <a:xfrm>
            <a:off x="12188825" y="10711517"/>
            <a:ext cx="15401925" cy="298543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8000" b="1" cap="none" spc="0" dirty="0">
              <a:ln/>
              <a:solidFill>
                <a:schemeClr val="accent3"/>
              </a:solidFill>
              <a:effectLst/>
            </a:endParaRPr>
          </a:p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By Akash Kumar Duwedi</a:t>
            </a:r>
          </a:p>
          <a:p>
            <a:pPr algn="ctr"/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7" name="Freeform 166">
            <a:extLst>
              <a:ext uri="{FF2B5EF4-FFF2-40B4-BE49-F238E27FC236}">
                <a16:creationId xmlns:a16="http://schemas.microsoft.com/office/drawing/2014/main" id="{ADDE252D-73AE-365A-43B1-22ABB128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1808" y="7745268"/>
            <a:ext cx="4513942" cy="3941907"/>
          </a:xfrm>
          <a:custGeom>
            <a:avLst/>
            <a:gdLst>
              <a:gd name="T0" fmla="*/ 5902 w 6006"/>
              <a:gd name="T1" fmla="*/ 2124 h 5073"/>
              <a:gd name="T2" fmla="*/ 5902 w 6006"/>
              <a:gd name="T3" fmla="*/ 2124 h 5073"/>
              <a:gd name="T4" fmla="*/ 3114 w 6006"/>
              <a:gd name="T5" fmla="*/ 47 h 5073"/>
              <a:gd name="T6" fmla="*/ 2885 w 6006"/>
              <a:gd name="T7" fmla="*/ 47 h 5073"/>
              <a:gd name="T8" fmla="*/ 103 w 6006"/>
              <a:gd name="T9" fmla="*/ 2124 h 5073"/>
              <a:gd name="T10" fmla="*/ 64 w 6006"/>
              <a:gd name="T11" fmla="*/ 2401 h 5073"/>
              <a:gd name="T12" fmla="*/ 332 w 6006"/>
              <a:gd name="T13" fmla="*/ 2433 h 5073"/>
              <a:gd name="T14" fmla="*/ 727 w 6006"/>
              <a:gd name="T15" fmla="*/ 2140 h 5073"/>
              <a:gd name="T16" fmla="*/ 727 w 6006"/>
              <a:gd name="T17" fmla="*/ 4803 h 5073"/>
              <a:gd name="T18" fmla="*/ 996 w 6006"/>
              <a:gd name="T19" fmla="*/ 5072 h 5073"/>
              <a:gd name="T20" fmla="*/ 2142 w 6006"/>
              <a:gd name="T21" fmla="*/ 5072 h 5073"/>
              <a:gd name="T22" fmla="*/ 3856 w 6006"/>
              <a:gd name="T23" fmla="*/ 5072 h 5073"/>
              <a:gd name="T24" fmla="*/ 5001 w 6006"/>
              <a:gd name="T25" fmla="*/ 5072 h 5073"/>
              <a:gd name="T26" fmla="*/ 5270 w 6006"/>
              <a:gd name="T27" fmla="*/ 4803 h 5073"/>
              <a:gd name="T28" fmla="*/ 5270 w 6006"/>
              <a:gd name="T29" fmla="*/ 2140 h 5073"/>
              <a:gd name="T30" fmla="*/ 5665 w 6006"/>
              <a:gd name="T31" fmla="*/ 2433 h 5073"/>
              <a:gd name="T32" fmla="*/ 5784 w 6006"/>
              <a:gd name="T33" fmla="*/ 2472 h 5073"/>
              <a:gd name="T34" fmla="*/ 5942 w 6006"/>
              <a:gd name="T35" fmla="*/ 2401 h 5073"/>
              <a:gd name="T36" fmla="*/ 5902 w 6006"/>
              <a:gd name="T37" fmla="*/ 2124 h 5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006" h="5073">
                <a:moveTo>
                  <a:pt x="5902" y="2124"/>
                </a:moveTo>
                <a:lnTo>
                  <a:pt x="5902" y="2124"/>
                </a:lnTo>
                <a:cubicBezTo>
                  <a:pt x="3114" y="47"/>
                  <a:pt x="3114" y="47"/>
                  <a:pt x="3114" y="47"/>
                </a:cubicBezTo>
                <a:cubicBezTo>
                  <a:pt x="3051" y="0"/>
                  <a:pt x="2956" y="0"/>
                  <a:pt x="2885" y="47"/>
                </a:cubicBezTo>
                <a:cubicBezTo>
                  <a:pt x="103" y="2124"/>
                  <a:pt x="103" y="2124"/>
                  <a:pt x="103" y="2124"/>
                </a:cubicBezTo>
                <a:cubicBezTo>
                  <a:pt x="16" y="2188"/>
                  <a:pt x="0" y="2314"/>
                  <a:pt x="64" y="2401"/>
                </a:cubicBezTo>
                <a:cubicBezTo>
                  <a:pt x="127" y="2480"/>
                  <a:pt x="245" y="2504"/>
                  <a:pt x="332" y="2433"/>
                </a:cubicBezTo>
                <a:cubicBezTo>
                  <a:pt x="727" y="2140"/>
                  <a:pt x="727" y="2140"/>
                  <a:pt x="727" y="2140"/>
                </a:cubicBezTo>
                <a:cubicBezTo>
                  <a:pt x="727" y="4803"/>
                  <a:pt x="727" y="4803"/>
                  <a:pt x="727" y="4803"/>
                </a:cubicBezTo>
                <a:cubicBezTo>
                  <a:pt x="727" y="4953"/>
                  <a:pt x="854" y="5072"/>
                  <a:pt x="996" y="5072"/>
                </a:cubicBezTo>
                <a:cubicBezTo>
                  <a:pt x="2142" y="5072"/>
                  <a:pt x="2142" y="5072"/>
                  <a:pt x="2142" y="5072"/>
                </a:cubicBezTo>
                <a:cubicBezTo>
                  <a:pt x="3856" y="5072"/>
                  <a:pt x="3856" y="5072"/>
                  <a:pt x="3856" y="5072"/>
                </a:cubicBezTo>
                <a:cubicBezTo>
                  <a:pt x="5001" y="5072"/>
                  <a:pt x="5001" y="5072"/>
                  <a:pt x="5001" y="5072"/>
                </a:cubicBezTo>
                <a:cubicBezTo>
                  <a:pt x="5152" y="5072"/>
                  <a:pt x="5270" y="4953"/>
                  <a:pt x="5270" y="4803"/>
                </a:cubicBezTo>
                <a:cubicBezTo>
                  <a:pt x="5270" y="2140"/>
                  <a:pt x="5270" y="2140"/>
                  <a:pt x="5270" y="2140"/>
                </a:cubicBezTo>
                <a:cubicBezTo>
                  <a:pt x="5665" y="2433"/>
                  <a:pt x="5665" y="2433"/>
                  <a:pt x="5665" y="2433"/>
                </a:cubicBezTo>
                <a:cubicBezTo>
                  <a:pt x="5705" y="2464"/>
                  <a:pt x="5744" y="2472"/>
                  <a:pt x="5784" y="2472"/>
                </a:cubicBezTo>
                <a:cubicBezTo>
                  <a:pt x="5839" y="2472"/>
                  <a:pt x="5902" y="2448"/>
                  <a:pt x="5942" y="2401"/>
                </a:cubicBezTo>
                <a:cubicBezTo>
                  <a:pt x="6005" y="2314"/>
                  <a:pt x="5981" y="2188"/>
                  <a:pt x="5902" y="2124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EC03B-51AE-25B5-AD52-30291290D3D6}"/>
              </a:ext>
            </a:extLst>
          </p:cNvPr>
          <p:cNvSpPr txBox="1"/>
          <p:nvPr/>
        </p:nvSpPr>
        <p:spPr>
          <a:xfrm>
            <a:off x="385763" y="391567"/>
            <a:ext cx="13801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n/>
                <a:solidFill>
                  <a:schemeClr val="accent1"/>
                </a:solidFill>
              </a:rPr>
              <a:t>Trainity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71592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6BE2CA-16B4-C306-ED97-90171CA49231}"/>
              </a:ext>
            </a:extLst>
          </p:cNvPr>
          <p:cNvSpPr txBox="1"/>
          <p:nvPr/>
        </p:nvSpPr>
        <p:spPr>
          <a:xfrm>
            <a:off x="18499446" y="2916674"/>
            <a:ext cx="58782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ln/>
                <a:solidFill>
                  <a:schemeClr val="accent3"/>
                </a:solidFill>
              </a:rPr>
              <a:t>Topics </a:t>
            </a:r>
            <a:br>
              <a:rPr lang="en-US" sz="9600" b="1" dirty="0">
                <a:ln/>
                <a:solidFill>
                  <a:schemeClr val="accent3"/>
                </a:solidFill>
              </a:rPr>
            </a:br>
            <a:r>
              <a:rPr lang="en-US" sz="9600" b="1" dirty="0">
                <a:ln/>
                <a:solidFill>
                  <a:schemeClr val="accent3"/>
                </a:solidFill>
              </a:rPr>
              <a:t>to be covered</a:t>
            </a:r>
          </a:p>
        </p:txBody>
      </p:sp>
      <p:sp>
        <p:nvSpPr>
          <p:cNvPr id="29" name="Freeform 1">
            <a:extLst>
              <a:ext uri="{FF2B5EF4-FFF2-40B4-BE49-F238E27FC236}">
                <a16:creationId xmlns:a16="http://schemas.microsoft.com/office/drawing/2014/main" id="{1665FAEE-3643-B390-F0E9-DD8AE6340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07" y="302989"/>
            <a:ext cx="16021092" cy="2055035"/>
          </a:xfrm>
          <a:custGeom>
            <a:avLst/>
            <a:gdLst>
              <a:gd name="T0" fmla="*/ 12319 w 13228"/>
              <a:gd name="T1" fmla="*/ 1815 h 1816"/>
              <a:gd name="T2" fmla="*/ 12319 w 13228"/>
              <a:gd name="T3" fmla="*/ 1815 h 1816"/>
              <a:gd name="T4" fmla="*/ 908 w 13228"/>
              <a:gd name="T5" fmla="*/ 1815 h 1816"/>
              <a:gd name="T6" fmla="*/ 0 w 13228"/>
              <a:gd name="T7" fmla="*/ 908 h 1816"/>
              <a:gd name="T8" fmla="*/ 0 w 13228"/>
              <a:gd name="T9" fmla="*/ 908 h 1816"/>
              <a:gd name="T10" fmla="*/ 908 w 13228"/>
              <a:gd name="T11" fmla="*/ 0 h 1816"/>
              <a:gd name="T12" fmla="*/ 12319 w 13228"/>
              <a:gd name="T13" fmla="*/ 0 h 1816"/>
              <a:gd name="T14" fmla="*/ 13227 w 13228"/>
              <a:gd name="T15" fmla="*/ 908 h 1816"/>
              <a:gd name="T16" fmla="*/ 13227 w 13228"/>
              <a:gd name="T17" fmla="*/ 908 h 1816"/>
              <a:gd name="T18" fmla="*/ 12319 w 13228"/>
              <a:gd name="T19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28" h="1816">
                <a:moveTo>
                  <a:pt x="12319" y="1815"/>
                </a:moveTo>
                <a:lnTo>
                  <a:pt x="12319" y="1815"/>
                </a:lnTo>
                <a:cubicBezTo>
                  <a:pt x="908" y="1815"/>
                  <a:pt x="908" y="1815"/>
                  <a:pt x="908" y="1815"/>
                </a:cubicBezTo>
                <a:cubicBezTo>
                  <a:pt x="403" y="1815"/>
                  <a:pt x="0" y="1404"/>
                  <a:pt x="0" y="908"/>
                </a:cubicBezTo>
                <a:lnTo>
                  <a:pt x="0" y="908"/>
                </a:lnTo>
                <a:cubicBezTo>
                  <a:pt x="0" y="404"/>
                  <a:pt x="403" y="0"/>
                  <a:pt x="908" y="0"/>
                </a:cubicBezTo>
                <a:cubicBezTo>
                  <a:pt x="12319" y="0"/>
                  <a:pt x="12319" y="0"/>
                  <a:pt x="12319" y="0"/>
                </a:cubicBezTo>
                <a:cubicBezTo>
                  <a:pt x="12823" y="0"/>
                  <a:pt x="13227" y="404"/>
                  <a:pt x="13227" y="908"/>
                </a:cubicBezTo>
                <a:lnTo>
                  <a:pt x="13227" y="908"/>
                </a:lnTo>
                <a:cubicBezTo>
                  <a:pt x="13227" y="1404"/>
                  <a:pt x="12823" y="1815"/>
                  <a:pt x="12319" y="18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30" name="Freeform 2">
            <a:extLst>
              <a:ext uri="{FF2B5EF4-FFF2-40B4-BE49-F238E27FC236}">
                <a16:creationId xmlns:a16="http://schemas.microsoft.com/office/drawing/2014/main" id="{A0345745-47C1-7590-EB3A-2257805A3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07" y="2407903"/>
            <a:ext cx="16021092" cy="2045059"/>
          </a:xfrm>
          <a:custGeom>
            <a:avLst/>
            <a:gdLst>
              <a:gd name="T0" fmla="*/ 12319 w 13228"/>
              <a:gd name="T1" fmla="*/ 1806 h 1807"/>
              <a:gd name="T2" fmla="*/ 12319 w 13228"/>
              <a:gd name="T3" fmla="*/ 1806 h 1807"/>
              <a:gd name="T4" fmla="*/ 908 w 13228"/>
              <a:gd name="T5" fmla="*/ 1806 h 1807"/>
              <a:gd name="T6" fmla="*/ 0 w 13228"/>
              <a:gd name="T7" fmla="*/ 900 h 1807"/>
              <a:gd name="T8" fmla="*/ 0 w 13228"/>
              <a:gd name="T9" fmla="*/ 900 h 1807"/>
              <a:gd name="T10" fmla="*/ 908 w 13228"/>
              <a:gd name="T11" fmla="*/ 0 h 1807"/>
              <a:gd name="T12" fmla="*/ 12319 w 13228"/>
              <a:gd name="T13" fmla="*/ 0 h 1807"/>
              <a:gd name="T14" fmla="*/ 13227 w 13228"/>
              <a:gd name="T15" fmla="*/ 900 h 1807"/>
              <a:gd name="T16" fmla="*/ 13227 w 13228"/>
              <a:gd name="T17" fmla="*/ 900 h 1807"/>
              <a:gd name="T18" fmla="*/ 12319 w 13228"/>
              <a:gd name="T19" fmla="*/ 1806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28" h="1807">
                <a:moveTo>
                  <a:pt x="12319" y="1806"/>
                </a:moveTo>
                <a:lnTo>
                  <a:pt x="12319" y="1806"/>
                </a:lnTo>
                <a:cubicBezTo>
                  <a:pt x="908" y="1806"/>
                  <a:pt x="908" y="1806"/>
                  <a:pt x="908" y="1806"/>
                </a:cubicBezTo>
                <a:cubicBezTo>
                  <a:pt x="403" y="1806"/>
                  <a:pt x="0" y="1404"/>
                  <a:pt x="0" y="900"/>
                </a:cubicBezTo>
                <a:lnTo>
                  <a:pt x="0" y="900"/>
                </a:lnTo>
                <a:cubicBezTo>
                  <a:pt x="0" y="404"/>
                  <a:pt x="403" y="0"/>
                  <a:pt x="908" y="0"/>
                </a:cubicBezTo>
                <a:cubicBezTo>
                  <a:pt x="12319" y="0"/>
                  <a:pt x="12319" y="0"/>
                  <a:pt x="12319" y="0"/>
                </a:cubicBezTo>
                <a:cubicBezTo>
                  <a:pt x="12823" y="0"/>
                  <a:pt x="13227" y="404"/>
                  <a:pt x="13227" y="900"/>
                </a:cubicBezTo>
                <a:lnTo>
                  <a:pt x="13227" y="900"/>
                </a:lnTo>
                <a:cubicBezTo>
                  <a:pt x="13227" y="1404"/>
                  <a:pt x="12823" y="1806"/>
                  <a:pt x="12319" y="18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74271CFC-E345-04E8-289B-24A93E68E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07" y="4497852"/>
            <a:ext cx="16021092" cy="2055035"/>
          </a:xfrm>
          <a:custGeom>
            <a:avLst/>
            <a:gdLst>
              <a:gd name="T0" fmla="*/ 12319 w 13228"/>
              <a:gd name="T1" fmla="*/ 1815 h 1816"/>
              <a:gd name="T2" fmla="*/ 12319 w 13228"/>
              <a:gd name="T3" fmla="*/ 1815 h 1816"/>
              <a:gd name="T4" fmla="*/ 908 w 13228"/>
              <a:gd name="T5" fmla="*/ 1815 h 1816"/>
              <a:gd name="T6" fmla="*/ 0 w 13228"/>
              <a:gd name="T7" fmla="*/ 908 h 1816"/>
              <a:gd name="T8" fmla="*/ 0 w 13228"/>
              <a:gd name="T9" fmla="*/ 908 h 1816"/>
              <a:gd name="T10" fmla="*/ 908 w 13228"/>
              <a:gd name="T11" fmla="*/ 0 h 1816"/>
              <a:gd name="T12" fmla="*/ 12319 w 13228"/>
              <a:gd name="T13" fmla="*/ 0 h 1816"/>
              <a:gd name="T14" fmla="*/ 13227 w 13228"/>
              <a:gd name="T15" fmla="*/ 908 h 1816"/>
              <a:gd name="T16" fmla="*/ 13227 w 13228"/>
              <a:gd name="T17" fmla="*/ 908 h 1816"/>
              <a:gd name="T18" fmla="*/ 12319 w 13228"/>
              <a:gd name="T19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28" h="1816">
                <a:moveTo>
                  <a:pt x="12319" y="1815"/>
                </a:moveTo>
                <a:lnTo>
                  <a:pt x="12319" y="1815"/>
                </a:lnTo>
                <a:cubicBezTo>
                  <a:pt x="908" y="1815"/>
                  <a:pt x="908" y="1815"/>
                  <a:pt x="908" y="1815"/>
                </a:cubicBezTo>
                <a:cubicBezTo>
                  <a:pt x="403" y="1815"/>
                  <a:pt x="0" y="1412"/>
                  <a:pt x="0" y="908"/>
                </a:cubicBezTo>
                <a:lnTo>
                  <a:pt x="0" y="908"/>
                </a:lnTo>
                <a:cubicBezTo>
                  <a:pt x="0" y="412"/>
                  <a:pt x="403" y="0"/>
                  <a:pt x="908" y="0"/>
                </a:cubicBezTo>
                <a:cubicBezTo>
                  <a:pt x="12319" y="0"/>
                  <a:pt x="12319" y="0"/>
                  <a:pt x="12319" y="0"/>
                </a:cubicBezTo>
                <a:cubicBezTo>
                  <a:pt x="12823" y="0"/>
                  <a:pt x="13227" y="412"/>
                  <a:pt x="13227" y="908"/>
                </a:cubicBezTo>
                <a:lnTo>
                  <a:pt x="13227" y="908"/>
                </a:lnTo>
                <a:cubicBezTo>
                  <a:pt x="13227" y="1412"/>
                  <a:pt x="12823" y="1815"/>
                  <a:pt x="12319" y="18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4">
            <a:extLst>
              <a:ext uri="{FF2B5EF4-FFF2-40B4-BE49-F238E27FC236}">
                <a16:creationId xmlns:a16="http://schemas.microsoft.com/office/drawing/2014/main" id="{51A53E58-3132-0284-6E25-B26634F4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07" y="6597780"/>
            <a:ext cx="16021092" cy="2055035"/>
          </a:xfrm>
          <a:custGeom>
            <a:avLst/>
            <a:gdLst>
              <a:gd name="T0" fmla="*/ 12319 w 13228"/>
              <a:gd name="T1" fmla="*/ 1815 h 1816"/>
              <a:gd name="T2" fmla="*/ 12319 w 13228"/>
              <a:gd name="T3" fmla="*/ 1815 h 1816"/>
              <a:gd name="T4" fmla="*/ 908 w 13228"/>
              <a:gd name="T5" fmla="*/ 1815 h 1816"/>
              <a:gd name="T6" fmla="*/ 0 w 13228"/>
              <a:gd name="T7" fmla="*/ 908 h 1816"/>
              <a:gd name="T8" fmla="*/ 0 w 13228"/>
              <a:gd name="T9" fmla="*/ 908 h 1816"/>
              <a:gd name="T10" fmla="*/ 908 w 13228"/>
              <a:gd name="T11" fmla="*/ 0 h 1816"/>
              <a:gd name="T12" fmla="*/ 12319 w 13228"/>
              <a:gd name="T13" fmla="*/ 0 h 1816"/>
              <a:gd name="T14" fmla="*/ 13227 w 13228"/>
              <a:gd name="T15" fmla="*/ 908 h 1816"/>
              <a:gd name="T16" fmla="*/ 13227 w 13228"/>
              <a:gd name="T17" fmla="*/ 908 h 1816"/>
              <a:gd name="T18" fmla="*/ 12319 w 13228"/>
              <a:gd name="T19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28" h="1816">
                <a:moveTo>
                  <a:pt x="12319" y="1815"/>
                </a:moveTo>
                <a:lnTo>
                  <a:pt x="12319" y="1815"/>
                </a:lnTo>
                <a:cubicBezTo>
                  <a:pt x="908" y="1815"/>
                  <a:pt x="908" y="1815"/>
                  <a:pt x="908" y="1815"/>
                </a:cubicBezTo>
                <a:cubicBezTo>
                  <a:pt x="403" y="1815"/>
                  <a:pt x="0" y="1403"/>
                  <a:pt x="0" y="908"/>
                </a:cubicBezTo>
                <a:lnTo>
                  <a:pt x="0" y="908"/>
                </a:lnTo>
                <a:cubicBezTo>
                  <a:pt x="0" y="404"/>
                  <a:pt x="403" y="0"/>
                  <a:pt x="908" y="0"/>
                </a:cubicBezTo>
                <a:cubicBezTo>
                  <a:pt x="12319" y="0"/>
                  <a:pt x="12319" y="0"/>
                  <a:pt x="12319" y="0"/>
                </a:cubicBezTo>
                <a:cubicBezTo>
                  <a:pt x="12823" y="0"/>
                  <a:pt x="13227" y="404"/>
                  <a:pt x="13227" y="908"/>
                </a:cubicBezTo>
                <a:lnTo>
                  <a:pt x="13227" y="908"/>
                </a:lnTo>
                <a:cubicBezTo>
                  <a:pt x="13227" y="1403"/>
                  <a:pt x="12823" y="1815"/>
                  <a:pt x="12319" y="181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A161D8A6-B160-318D-28DB-295B9D19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104" y="-215758"/>
            <a:ext cx="6392414" cy="8838645"/>
          </a:xfrm>
          <a:custGeom>
            <a:avLst/>
            <a:gdLst>
              <a:gd name="T0" fmla="*/ 2976 w 5279"/>
              <a:gd name="T1" fmla="*/ 7814 h 7815"/>
              <a:gd name="T2" fmla="*/ 2976 w 5279"/>
              <a:gd name="T3" fmla="*/ 7814 h 7815"/>
              <a:gd name="T4" fmla="*/ 908 w 5279"/>
              <a:gd name="T5" fmla="*/ 3420 h 7815"/>
              <a:gd name="T6" fmla="*/ 2976 w 5279"/>
              <a:gd name="T7" fmla="*/ 311 h 7815"/>
              <a:gd name="T8" fmla="*/ 5278 w 5279"/>
              <a:gd name="T9" fmla="*/ 2235 h 7815"/>
              <a:gd name="T10" fmla="*/ 5169 w 5279"/>
              <a:gd name="T11" fmla="*/ 3513 h 7815"/>
              <a:gd name="T12" fmla="*/ 2976 w 5279"/>
              <a:gd name="T13" fmla="*/ 7814 h 7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79" h="7815">
                <a:moveTo>
                  <a:pt x="2976" y="7814"/>
                </a:moveTo>
                <a:lnTo>
                  <a:pt x="2976" y="7814"/>
                </a:lnTo>
                <a:cubicBezTo>
                  <a:pt x="908" y="3420"/>
                  <a:pt x="908" y="3420"/>
                  <a:pt x="908" y="3420"/>
                </a:cubicBezTo>
                <a:cubicBezTo>
                  <a:pt x="908" y="3420"/>
                  <a:pt x="0" y="311"/>
                  <a:pt x="2976" y="311"/>
                </a:cubicBezTo>
                <a:cubicBezTo>
                  <a:pt x="2976" y="311"/>
                  <a:pt x="4455" y="0"/>
                  <a:pt x="5278" y="2235"/>
                </a:cubicBezTo>
                <a:cubicBezTo>
                  <a:pt x="5169" y="3513"/>
                  <a:pt x="5169" y="3513"/>
                  <a:pt x="5169" y="3513"/>
                </a:cubicBezTo>
                <a:lnTo>
                  <a:pt x="2976" y="781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325">
            <a:extLst>
              <a:ext uri="{FF2B5EF4-FFF2-40B4-BE49-F238E27FC236}">
                <a16:creationId xmlns:a16="http://schemas.microsoft.com/office/drawing/2014/main" id="{D082753D-0821-2FDB-7012-5D79C75E9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934" y="-195806"/>
            <a:ext cx="6301629" cy="9287560"/>
          </a:xfrm>
          <a:custGeom>
            <a:avLst/>
            <a:gdLst>
              <a:gd name="T0" fmla="*/ 2639 w 5203"/>
              <a:gd name="T1" fmla="*/ 8209 h 8210"/>
              <a:gd name="T2" fmla="*/ 2639 w 5203"/>
              <a:gd name="T3" fmla="*/ 8209 h 8210"/>
              <a:gd name="T4" fmla="*/ 2412 w 5203"/>
              <a:gd name="T5" fmla="*/ 8083 h 8210"/>
              <a:gd name="T6" fmla="*/ 1219 w 5203"/>
              <a:gd name="T7" fmla="*/ 5957 h 8210"/>
              <a:gd name="T8" fmla="*/ 0 w 5203"/>
              <a:gd name="T9" fmla="*/ 2596 h 8210"/>
              <a:gd name="T10" fmla="*/ 2597 w 5203"/>
              <a:gd name="T11" fmla="*/ 0 h 8210"/>
              <a:gd name="T12" fmla="*/ 5202 w 5203"/>
              <a:gd name="T13" fmla="*/ 2596 h 8210"/>
              <a:gd name="T14" fmla="*/ 4026 w 5203"/>
              <a:gd name="T15" fmla="*/ 5957 h 8210"/>
              <a:gd name="T16" fmla="*/ 2866 w 5203"/>
              <a:gd name="T17" fmla="*/ 8083 h 8210"/>
              <a:gd name="T18" fmla="*/ 2639 w 5203"/>
              <a:gd name="T19" fmla="*/ 8209 h 8210"/>
              <a:gd name="T20" fmla="*/ 2597 w 5203"/>
              <a:gd name="T21" fmla="*/ 529 h 8210"/>
              <a:gd name="T22" fmla="*/ 2597 w 5203"/>
              <a:gd name="T23" fmla="*/ 529 h 8210"/>
              <a:gd name="T24" fmla="*/ 538 w 5203"/>
              <a:gd name="T25" fmla="*/ 2596 h 8210"/>
              <a:gd name="T26" fmla="*/ 1689 w 5203"/>
              <a:gd name="T27" fmla="*/ 5713 h 8210"/>
              <a:gd name="T28" fmla="*/ 2639 w 5203"/>
              <a:gd name="T29" fmla="*/ 7419 h 8210"/>
              <a:gd name="T30" fmla="*/ 3547 w 5203"/>
              <a:gd name="T31" fmla="*/ 5713 h 8210"/>
              <a:gd name="T32" fmla="*/ 4664 w 5203"/>
              <a:gd name="T33" fmla="*/ 2596 h 8210"/>
              <a:gd name="T34" fmla="*/ 2597 w 5203"/>
              <a:gd name="T35" fmla="*/ 529 h 8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203" h="8210">
                <a:moveTo>
                  <a:pt x="2639" y="8209"/>
                </a:moveTo>
                <a:lnTo>
                  <a:pt x="2639" y="8209"/>
                </a:lnTo>
                <a:cubicBezTo>
                  <a:pt x="2547" y="8209"/>
                  <a:pt x="2462" y="8167"/>
                  <a:pt x="2412" y="8083"/>
                </a:cubicBezTo>
                <a:cubicBezTo>
                  <a:pt x="2404" y="8074"/>
                  <a:pt x="1807" y="7100"/>
                  <a:pt x="1219" y="5957"/>
                </a:cubicBezTo>
                <a:cubicBezTo>
                  <a:pt x="412" y="4394"/>
                  <a:pt x="0" y="3260"/>
                  <a:pt x="0" y="2596"/>
                </a:cubicBezTo>
                <a:cubicBezTo>
                  <a:pt x="0" y="1159"/>
                  <a:pt x="1168" y="0"/>
                  <a:pt x="2597" y="0"/>
                </a:cubicBezTo>
                <a:cubicBezTo>
                  <a:pt x="4034" y="0"/>
                  <a:pt x="5202" y="1159"/>
                  <a:pt x="5202" y="2596"/>
                </a:cubicBezTo>
                <a:cubicBezTo>
                  <a:pt x="5202" y="3260"/>
                  <a:pt x="4807" y="4394"/>
                  <a:pt x="4026" y="5957"/>
                </a:cubicBezTo>
                <a:cubicBezTo>
                  <a:pt x="3454" y="7100"/>
                  <a:pt x="2874" y="8074"/>
                  <a:pt x="2866" y="8083"/>
                </a:cubicBezTo>
                <a:cubicBezTo>
                  <a:pt x="2824" y="8158"/>
                  <a:pt x="2731" y="8209"/>
                  <a:pt x="2639" y="8209"/>
                </a:cubicBezTo>
                <a:close/>
                <a:moveTo>
                  <a:pt x="2597" y="529"/>
                </a:moveTo>
                <a:lnTo>
                  <a:pt x="2597" y="529"/>
                </a:lnTo>
                <a:cubicBezTo>
                  <a:pt x="1462" y="529"/>
                  <a:pt x="538" y="1454"/>
                  <a:pt x="538" y="2596"/>
                </a:cubicBezTo>
                <a:cubicBezTo>
                  <a:pt x="538" y="3000"/>
                  <a:pt x="731" y="3865"/>
                  <a:pt x="1689" y="5713"/>
                </a:cubicBezTo>
                <a:cubicBezTo>
                  <a:pt x="2051" y="6402"/>
                  <a:pt x="2412" y="7041"/>
                  <a:pt x="2639" y="7419"/>
                </a:cubicBezTo>
                <a:cubicBezTo>
                  <a:pt x="2857" y="7041"/>
                  <a:pt x="3202" y="6411"/>
                  <a:pt x="3547" y="5713"/>
                </a:cubicBezTo>
                <a:cubicBezTo>
                  <a:pt x="4471" y="3865"/>
                  <a:pt x="4664" y="3000"/>
                  <a:pt x="4664" y="2596"/>
                </a:cubicBezTo>
                <a:cubicBezTo>
                  <a:pt x="4664" y="1454"/>
                  <a:pt x="3740" y="529"/>
                  <a:pt x="2597" y="5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Freeform 326">
            <a:extLst>
              <a:ext uri="{FF2B5EF4-FFF2-40B4-BE49-F238E27FC236}">
                <a16:creationId xmlns:a16="http://schemas.microsoft.com/office/drawing/2014/main" id="{6ED85E8C-B6EB-DACC-7600-BEBA72310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94" y="1140964"/>
            <a:ext cx="3428514" cy="2718430"/>
          </a:xfrm>
          <a:custGeom>
            <a:avLst/>
            <a:gdLst>
              <a:gd name="T0" fmla="*/ 2790 w 2833"/>
              <a:gd name="T1" fmla="*/ 1008 h 2404"/>
              <a:gd name="T2" fmla="*/ 2790 w 2833"/>
              <a:gd name="T3" fmla="*/ 1008 h 2404"/>
              <a:gd name="T4" fmla="*/ 1471 w 2833"/>
              <a:gd name="T5" fmla="*/ 25 h 2404"/>
              <a:gd name="T6" fmla="*/ 1362 w 2833"/>
              <a:gd name="T7" fmla="*/ 25 h 2404"/>
              <a:gd name="T8" fmla="*/ 42 w 2833"/>
              <a:gd name="T9" fmla="*/ 1008 h 2404"/>
              <a:gd name="T10" fmla="*/ 25 w 2833"/>
              <a:gd name="T11" fmla="*/ 1134 h 2404"/>
              <a:gd name="T12" fmla="*/ 151 w 2833"/>
              <a:gd name="T13" fmla="*/ 1160 h 2404"/>
              <a:gd name="T14" fmla="*/ 344 w 2833"/>
              <a:gd name="T15" fmla="*/ 1016 h 2404"/>
              <a:gd name="T16" fmla="*/ 344 w 2833"/>
              <a:gd name="T17" fmla="*/ 2277 h 2404"/>
              <a:gd name="T18" fmla="*/ 471 w 2833"/>
              <a:gd name="T19" fmla="*/ 2403 h 2404"/>
              <a:gd name="T20" fmla="*/ 1008 w 2833"/>
              <a:gd name="T21" fmla="*/ 2403 h 2404"/>
              <a:gd name="T22" fmla="*/ 1824 w 2833"/>
              <a:gd name="T23" fmla="*/ 2403 h 2404"/>
              <a:gd name="T24" fmla="*/ 2362 w 2833"/>
              <a:gd name="T25" fmla="*/ 2403 h 2404"/>
              <a:gd name="T26" fmla="*/ 2488 w 2833"/>
              <a:gd name="T27" fmla="*/ 2277 h 2404"/>
              <a:gd name="T28" fmla="*/ 2488 w 2833"/>
              <a:gd name="T29" fmla="*/ 1016 h 2404"/>
              <a:gd name="T30" fmla="*/ 2681 w 2833"/>
              <a:gd name="T31" fmla="*/ 1160 h 2404"/>
              <a:gd name="T32" fmla="*/ 2731 w 2833"/>
              <a:gd name="T33" fmla="*/ 1176 h 2404"/>
              <a:gd name="T34" fmla="*/ 2807 w 2833"/>
              <a:gd name="T35" fmla="*/ 1134 h 2404"/>
              <a:gd name="T36" fmla="*/ 2790 w 2833"/>
              <a:gd name="T37" fmla="*/ 1008 h 2404"/>
              <a:gd name="T38" fmla="*/ 1748 w 2833"/>
              <a:gd name="T39" fmla="*/ 2218 h 2404"/>
              <a:gd name="T40" fmla="*/ 1748 w 2833"/>
              <a:gd name="T41" fmla="*/ 2218 h 2404"/>
              <a:gd name="T42" fmla="*/ 1084 w 2833"/>
              <a:gd name="T43" fmla="*/ 2218 h 2404"/>
              <a:gd name="T44" fmla="*/ 1084 w 2833"/>
              <a:gd name="T45" fmla="*/ 1655 h 2404"/>
              <a:gd name="T46" fmla="*/ 1748 w 2833"/>
              <a:gd name="T47" fmla="*/ 1655 h 2404"/>
              <a:gd name="T48" fmla="*/ 1748 w 2833"/>
              <a:gd name="T49" fmla="*/ 2218 h 2404"/>
              <a:gd name="T50" fmla="*/ 2311 w 2833"/>
              <a:gd name="T51" fmla="*/ 2218 h 2404"/>
              <a:gd name="T52" fmla="*/ 2311 w 2833"/>
              <a:gd name="T53" fmla="*/ 2218 h 2404"/>
              <a:gd name="T54" fmla="*/ 1925 w 2833"/>
              <a:gd name="T55" fmla="*/ 2218 h 2404"/>
              <a:gd name="T56" fmla="*/ 1925 w 2833"/>
              <a:gd name="T57" fmla="*/ 1588 h 2404"/>
              <a:gd name="T58" fmla="*/ 1824 w 2833"/>
              <a:gd name="T59" fmla="*/ 1479 h 2404"/>
              <a:gd name="T60" fmla="*/ 1008 w 2833"/>
              <a:gd name="T61" fmla="*/ 1479 h 2404"/>
              <a:gd name="T62" fmla="*/ 899 w 2833"/>
              <a:gd name="T63" fmla="*/ 1588 h 2404"/>
              <a:gd name="T64" fmla="*/ 899 w 2833"/>
              <a:gd name="T65" fmla="*/ 2218 h 2404"/>
              <a:gd name="T66" fmla="*/ 521 w 2833"/>
              <a:gd name="T67" fmla="*/ 2218 h 2404"/>
              <a:gd name="T68" fmla="*/ 521 w 2833"/>
              <a:gd name="T69" fmla="*/ 882 h 2404"/>
              <a:gd name="T70" fmla="*/ 1420 w 2833"/>
              <a:gd name="T71" fmla="*/ 210 h 2404"/>
              <a:gd name="T72" fmla="*/ 2311 w 2833"/>
              <a:gd name="T73" fmla="*/ 882 h 2404"/>
              <a:gd name="T74" fmla="*/ 2311 w 2833"/>
              <a:gd name="T75" fmla="*/ 2218 h 2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33" h="2404">
                <a:moveTo>
                  <a:pt x="2790" y="1008"/>
                </a:moveTo>
                <a:lnTo>
                  <a:pt x="2790" y="1008"/>
                </a:lnTo>
                <a:cubicBezTo>
                  <a:pt x="1471" y="25"/>
                  <a:pt x="1471" y="25"/>
                  <a:pt x="1471" y="25"/>
                </a:cubicBezTo>
                <a:cubicBezTo>
                  <a:pt x="1437" y="0"/>
                  <a:pt x="1395" y="0"/>
                  <a:pt x="1362" y="25"/>
                </a:cubicBezTo>
                <a:cubicBezTo>
                  <a:pt x="42" y="1008"/>
                  <a:pt x="42" y="1008"/>
                  <a:pt x="42" y="1008"/>
                </a:cubicBezTo>
                <a:cubicBezTo>
                  <a:pt x="9" y="1042"/>
                  <a:pt x="0" y="1101"/>
                  <a:pt x="25" y="1134"/>
                </a:cubicBezTo>
                <a:cubicBezTo>
                  <a:pt x="59" y="1176"/>
                  <a:pt x="118" y="1185"/>
                  <a:pt x="151" y="1160"/>
                </a:cubicBezTo>
                <a:cubicBezTo>
                  <a:pt x="344" y="1016"/>
                  <a:pt x="344" y="1016"/>
                  <a:pt x="344" y="1016"/>
                </a:cubicBezTo>
                <a:cubicBezTo>
                  <a:pt x="344" y="2277"/>
                  <a:pt x="344" y="2277"/>
                  <a:pt x="344" y="2277"/>
                </a:cubicBezTo>
                <a:cubicBezTo>
                  <a:pt x="344" y="2344"/>
                  <a:pt x="395" y="2403"/>
                  <a:pt x="471" y="2403"/>
                </a:cubicBezTo>
                <a:cubicBezTo>
                  <a:pt x="1008" y="2403"/>
                  <a:pt x="1008" y="2403"/>
                  <a:pt x="1008" y="2403"/>
                </a:cubicBezTo>
                <a:cubicBezTo>
                  <a:pt x="1824" y="2403"/>
                  <a:pt x="1824" y="2403"/>
                  <a:pt x="1824" y="2403"/>
                </a:cubicBezTo>
                <a:cubicBezTo>
                  <a:pt x="2362" y="2403"/>
                  <a:pt x="2362" y="2403"/>
                  <a:pt x="2362" y="2403"/>
                </a:cubicBezTo>
                <a:cubicBezTo>
                  <a:pt x="2437" y="2403"/>
                  <a:pt x="2488" y="2344"/>
                  <a:pt x="2488" y="2277"/>
                </a:cubicBezTo>
                <a:cubicBezTo>
                  <a:pt x="2488" y="1016"/>
                  <a:pt x="2488" y="1016"/>
                  <a:pt x="2488" y="1016"/>
                </a:cubicBezTo>
                <a:cubicBezTo>
                  <a:pt x="2681" y="1160"/>
                  <a:pt x="2681" y="1160"/>
                  <a:pt x="2681" y="1160"/>
                </a:cubicBezTo>
                <a:cubicBezTo>
                  <a:pt x="2698" y="1168"/>
                  <a:pt x="2714" y="1176"/>
                  <a:pt x="2731" y="1176"/>
                </a:cubicBezTo>
                <a:cubicBezTo>
                  <a:pt x="2765" y="1176"/>
                  <a:pt x="2790" y="1160"/>
                  <a:pt x="2807" y="1134"/>
                </a:cubicBezTo>
                <a:cubicBezTo>
                  <a:pt x="2832" y="1101"/>
                  <a:pt x="2832" y="1042"/>
                  <a:pt x="2790" y="1008"/>
                </a:cubicBezTo>
                <a:close/>
                <a:moveTo>
                  <a:pt x="1748" y="2218"/>
                </a:moveTo>
                <a:lnTo>
                  <a:pt x="1748" y="2218"/>
                </a:lnTo>
                <a:cubicBezTo>
                  <a:pt x="1084" y="2218"/>
                  <a:pt x="1084" y="2218"/>
                  <a:pt x="1084" y="2218"/>
                </a:cubicBezTo>
                <a:cubicBezTo>
                  <a:pt x="1084" y="1655"/>
                  <a:pt x="1084" y="1655"/>
                  <a:pt x="1084" y="1655"/>
                </a:cubicBezTo>
                <a:cubicBezTo>
                  <a:pt x="1748" y="1655"/>
                  <a:pt x="1748" y="1655"/>
                  <a:pt x="1748" y="1655"/>
                </a:cubicBezTo>
                <a:lnTo>
                  <a:pt x="1748" y="2218"/>
                </a:lnTo>
                <a:close/>
                <a:moveTo>
                  <a:pt x="2311" y="2218"/>
                </a:moveTo>
                <a:lnTo>
                  <a:pt x="2311" y="2218"/>
                </a:lnTo>
                <a:cubicBezTo>
                  <a:pt x="1925" y="2218"/>
                  <a:pt x="1925" y="2218"/>
                  <a:pt x="1925" y="2218"/>
                </a:cubicBezTo>
                <a:cubicBezTo>
                  <a:pt x="1925" y="1588"/>
                  <a:pt x="1925" y="1588"/>
                  <a:pt x="1925" y="1588"/>
                </a:cubicBezTo>
                <a:cubicBezTo>
                  <a:pt x="1925" y="1529"/>
                  <a:pt x="1882" y="1479"/>
                  <a:pt x="1824" y="1479"/>
                </a:cubicBezTo>
                <a:cubicBezTo>
                  <a:pt x="1008" y="1479"/>
                  <a:pt x="1008" y="1479"/>
                  <a:pt x="1008" y="1479"/>
                </a:cubicBezTo>
                <a:cubicBezTo>
                  <a:pt x="950" y="1479"/>
                  <a:pt x="899" y="1529"/>
                  <a:pt x="899" y="1588"/>
                </a:cubicBezTo>
                <a:cubicBezTo>
                  <a:pt x="899" y="2218"/>
                  <a:pt x="899" y="2218"/>
                  <a:pt x="899" y="2218"/>
                </a:cubicBezTo>
                <a:cubicBezTo>
                  <a:pt x="521" y="2218"/>
                  <a:pt x="521" y="2218"/>
                  <a:pt x="521" y="2218"/>
                </a:cubicBezTo>
                <a:cubicBezTo>
                  <a:pt x="521" y="882"/>
                  <a:pt x="521" y="882"/>
                  <a:pt x="521" y="882"/>
                </a:cubicBezTo>
                <a:cubicBezTo>
                  <a:pt x="1420" y="210"/>
                  <a:pt x="1420" y="210"/>
                  <a:pt x="1420" y="210"/>
                </a:cubicBezTo>
                <a:cubicBezTo>
                  <a:pt x="2311" y="882"/>
                  <a:pt x="2311" y="882"/>
                  <a:pt x="2311" y="882"/>
                </a:cubicBezTo>
                <a:lnTo>
                  <a:pt x="2311" y="22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327">
            <a:extLst>
              <a:ext uri="{FF2B5EF4-FFF2-40B4-BE49-F238E27FC236}">
                <a16:creationId xmlns:a16="http://schemas.microsoft.com/office/drawing/2014/main" id="{D7303F5C-CB93-01B6-61D8-5D1A391D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339" y="826722"/>
            <a:ext cx="1068073" cy="1007566"/>
          </a:xfrm>
          <a:custGeom>
            <a:avLst/>
            <a:gdLst>
              <a:gd name="T0" fmla="*/ 757 w 884"/>
              <a:gd name="T1" fmla="*/ 134 h 891"/>
              <a:gd name="T2" fmla="*/ 757 w 884"/>
              <a:gd name="T3" fmla="*/ 134 h 891"/>
              <a:gd name="T4" fmla="*/ 437 w 884"/>
              <a:gd name="T5" fmla="*/ 0 h 891"/>
              <a:gd name="T6" fmla="*/ 126 w 884"/>
              <a:gd name="T7" fmla="*/ 134 h 891"/>
              <a:gd name="T8" fmla="*/ 0 w 884"/>
              <a:gd name="T9" fmla="*/ 445 h 891"/>
              <a:gd name="T10" fmla="*/ 126 w 884"/>
              <a:gd name="T11" fmla="*/ 756 h 891"/>
              <a:gd name="T12" fmla="*/ 437 w 884"/>
              <a:gd name="T13" fmla="*/ 890 h 891"/>
              <a:gd name="T14" fmla="*/ 437 w 884"/>
              <a:gd name="T15" fmla="*/ 890 h 891"/>
              <a:gd name="T16" fmla="*/ 437 w 884"/>
              <a:gd name="T17" fmla="*/ 890 h 891"/>
              <a:gd name="T18" fmla="*/ 437 w 884"/>
              <a:gd name="T19" fmla="*/ 890 h 891"/>
              <a:gd name="T20" fmla="*/ 757 w 884"/>
              <a:gd name="T21" fmla="*/ 756 h 891"/>
              <a:gd name="T22" fmla="*/ 883 w 884"/>
              <a:gd name="T23" fmla="*/ 445 h 891"/>
              <a:gd name="T24" fmla="*/ 757 w 884"/>
              <a:gd name="T25" fmla="*/ 134 h 891"/>
              <a:gd name="T26" fmla="*/ 185 w 884"/>
              <a:gd name="T27" fmla="*/ 722 h 891"/>
              <a:gd name="T28" fmla="*/ 185 w 884"/>
              <a:gd name="T29" fmla="*/ 722 h 891"/>
              <a:gd name="T30" fmla="*/ 185 w 884"/>
              <a:gd name="T31" fmla="*/ 722 h 891"/>
              <a:gd name="T32" fmla="*/ 185 w 884"/>
              <a:gd name="T33" fmla="*/ 714 h 891"/>
              <a:gd name="T34" fmla="*/ 437 w 884"/>
              <a:gd name="T35" fmla="*/ 638 h 891"/>
              <a:gd name="T36" fmla="*/ 698 w 884"/>
              <a:gd name="T37" fmla="*/ 722 h 891"/>
              <a:gd name="T38" fmla="*/ 698 w 884"/>
              <a:gd name="T39" fmla="*/ 722 h 891"/>
              <a:gd name="T40" fmla="*/ 698 w 884"/>
              <a:gd name="T41" fmla="*/ 722 h 891"/>
              <a:gd name="T42" fmla="*/ 437 w 884"/>
              <a:gd name="T43" fmla="*/ 832 h 891"/>
              <a:gd name="T44" fmla="*/ 429 w 884"/>
              <a:gd name="T45" fmla="*/ 832 h 891"/>
              <a:gd name="T46" fmla="*/ 185 w 884"/>
              <a:gd name="T47" fmla="*/ 722 h 891"/>
              <a:gd name="T48" fmla="*/ 740 w 884"/>
              <a:gd name="T49" fmla="*/ 688 h 891"/>
              <a:gd name="T50" fmla="*/ 740 w 884"/>
              <a:gd name="T51" fmla="*/ 688 h 891"/>
              <a:gd name="T52" fmla="*/ 731 w 884"/>
              <a:gd name="T53" fmla="*/ 680 h 891"/>
              <a:gd name="T54" fmla="*/ 605 w 884"/>
              <a:gd name="T55" fmla="*/ 605 h 891"/>
              <a:gd name="T56" fmla="*/ 437 w 884"/>
              <a:gd name="T57" fmla="*/ 579 h 891"/>
              <a:gd name="T58" fmla="*/ 143 w 884"/>
              <a:gd name="T59" fmla="*/ 672 h 891"/>
              <a:gd name="T60" fmla="*/ 135 w 884"/>
              <a:gd name="T61" fmla="*/ 680 h 891"/>
              <a:gd name="T62" fmla="*/ 59 w 884"/>
              <a:gd name="T63" fmla="*/ 445 h 891"/>
              <a:gd name="T64" fmla="*/ 168 w 884"/>
              <a:gd name="T65" fmla="*/ 176 h 891"/>
              <a:gd name="T66" fmla="*/ 437 w 884"/>
              <a:gd name="T67" fmla="*/ 58 h 891"/>
              <a:gd name="T68" fmla="*/ 715 w 884"/>
              <a:gd name="T69" fmla="*/ 176 h 891"/>
              <a:gd name="T70" fmla="*/ 824 w 884"/>
              <a:gd name="T71" fmla="*/ 445 h 891"/>
              <a:gd name="T72" fmla="*/ 740 w 884"/>
              <a:gd name="T73" fmla="*/ 688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84" h="891">
                <a:moveTo>
                  <a:pt x="757" y="134"/>
                </a:moveTo>
                <a:lnTo>
                  <a:pt x="757" y="134"/>
                </a:lnTo>
                <a:cubicBezTo>
                  <a:pt x="673" y="50"/>
                  <a:pt x="563" y="0"/>
                  <a:pt x="437" y="0"/>
                </a:cubicBezTo>
                <a:cubicBezTo>
                  <a:pt x="320" y="0"/>
                  <a:pt x="210" y="50"/>
                  <a:pt x="126" y="134"/>
                </a:cubicBezTo>
                <a:cubicBezTo>
                  <a:pt x="42" y="218"/>
                  <a:pt x="0" y="327"/>
                  <a:pt x="0" y="445"/>
                </a:cubicBezTo>
                <a:cubicBezTo>
                  <a:pt x="0" y="563"/>
                  <a:pt x="42" y="672"/>
                  <a:pt x="126" y="756"/>
                </a:cubicBezTo>
                <a:cubicBezTo>
                  <a:pt x="210" y="840"/>
                  <a:pt x="320" y="882"/>
                  <a:pt x="437" y="890"/>
                </a:cubicBezTo>
                <a:lnTo>
                  <a:pt x="437" y="890"/>
                </a:lnTo>
                <a:lnTo>
                  <a:pt x="437" y="890"/>
                </a:lnTo>
                <a:lnTo>
                  <a:pt x="437" y="890"/>
                </a:lnTo>
                <a:cubicBezTo>
                  <a:pt x="563" y="890"/>
                  <a:pt x="673" y="840"/>
                  <a:pt x="757" y="756"/>
                </a:cubicBezTo>
                <a:cubicBezTo>
                  <a:pt x="841" y="672"/>
                  <a:pt x="883" y="563"/>
                  <a:pt x="883" y="445"/>
                </a:cubicBezTo>
                <a:cubicBezTo>
                  <a:pt x="883" y="327"/>
                  <a:pt x="841" y="218"/>
                  <a:pt x="757" y="134"/>
                </a:cubicBezTo>
                <a:close/>
                <a:moveTo>
                  <a:pt x="185" y="722"/>
                </a:moveTo>
                <a:lnTo>
                  <a:pt x="185" y="722"/>
                </a:lnTo>
                <a:lnTo>
                  <a:pt x="185" y="722"/>
                </a:lnTo>
                <a:cubicBezTo>
                  <a:pt x="185" y="714"/>
                  <a:pt x="185" y="714"/>
                  <a:pt x="185" y="714"/>
                </a:cubicBezTo>
                <a:cubicBezTo>
                  <a:pt x="244" y="663"/>
                  <a:pt x="337" y="638"/>
                  <a:pt x="437" y="638"/>
                </a:cubicBezTo>
                <a:cubicBezTo>
                  <a:pt x="538" y="638"/>
                  <a:pt x="639" y="663"/>
                  <a:pt x="698" y="722"/>
                </a:cubicBezTo>
                <a:lnTo>
                  <a:pt x="698" y="722"/>
                </a:lnTo>
                <a:lnTo>
                  <a:pt x="698" y="722"/>
                </a:lnTo>
                <a:cubicBezTo>
                  <a:pt x="622" y="789"/>
                  <a:pt x="538" y="832"/>
                  <a:pt x="437" y="832"/>
                </a:cubicBezTo>
                <a:cubicBezTo>
                  <a:pt x="437" y="832"/>
                  <a:pt x="437" y="832"/>
                  <a:pt x="429" y="832"/>
                </a:cubicBezTo>
                <a:cubicBezTo>
                  <a:pt x="337" y="823"/>
                  <a:pt x="252" y="789"/>
                  <a:pt x="185" y="722"/>
                </a:cubicBezTo>
                <a:close/>
                <a:moveTo>
                  <a:pt x="740" y="688"/>
                </a:moveTo>
                <a:lnTo>
                  <a:pt x="740" y="688"/>
                </a:lnTo>
                <a:cubicBezTo>
                  <a:pt x="740" y="680"/>
                  <a:pt x="740" y="680"/>
                  <a:pt x="731" y="680"/>
                </a:cubicBezTo>
                <a:cubicBezTo>
                  <a:pt x="698" y="647"/>
                  <a:pt x="656" y="621"/>
                  <a:pt x="605" y="605"/>
                </a:cubicBezTo>
                <a:cubicBezTo>
                  <a:pt x="555" y="588"/>
                  <a:pt x="496" y="579"/>
                  <a:pt x="437" y="579"/>
                </a:cubicBezTo>
                <a:cubicBezTo>
                  <a:pt x="320" y="579"/>
                  <a:pt x="219" y="613"/>
                  <a:pt x="143" y="672"/>
                </a:cubicBezTo>
                <a:cubicBezTo>
                  <a:pt x="143" y="672"/>
                  <a:pt x="143" y="680"/>
                  <a:pt x="135" y="680"/>
                </a:cubicBezTo>
                <a:cubicBezTo>
                  <a:pt x="84" y="613"/>
                  <a:pt x="59" y="529"/>
                  <a:pt x="59" y="445"/>
                </a:cubicBezTo>
                <a:cubicBezTo>
                  <a:pt x="59" y="344"/>
                  <a:pt x="101" y="243"/>
                  <a:pt x="168" y="176"/>
                </a:cubicBezTo>
                <a:cubicBezTo>
                  <a:pt x="244" y="100"/>
                  <a:pt x="337" y="58"/>
                  <a:pt x="437" y="58"/>
                </a:cubicBezTo>
                <a:cubicBezTo>
                  <a:pt x="547" y="58"/>
                  <a:pt x="639" y="100"/>
                  <a:pt x="715" y="176"/>
                </a:cubicBezTo>
                <a:cubicBezTo>
                  <a:pt x="782" y="243"/>
                  <a:pt x="824" y="344"/>
                  <a:pt x="824" y="445"/>
                </a:cubicBezTo>
                <a:cubicBezTo>
                  <a:pt x="824" y="537"/>
                  <a:pt x="799" y="621"/>
                  <a:pt x="740" y="6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328">
            <a:extLst>
              <a:ext uri="{FF2B5EF4-FFF2-40B4-BE49-F238E27FC236}">
                <a16:creationId xmlns:a16="http://schemas.microsoft.com/office/drawing/2014/main" id="{0241C7A3-1535-98EC-4E44-2BE7DC892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8762" y="941446"/>
            <a:ext cx="550056" cy="513757"/>
          </a:xfrm>
          <a:custGeom>
            <a:avLst/>
            <a:gdLst>
              <a:gd name="T0" fmla="*/ 227 w 455"/>
              <a:gd name="T1" fmla="*/ 0 h 455"/>
              <a:gd name="T2" fmla="*/ 227 w 455"/>
              <a:gd name="T3" fmla="*/ 0 h 455"/>
              <a:gd name="T4" fmla="*/ 0 w 455"/>
              <a:gd name="T5" fmla="*/ 227 h 455"/>
              <a:gd name="T6" fmla="*/ 227 w 455"/>
              <a:gd name="T7" fmla="*/ 454 h 455"/>
              <a:gd name="T8" fmla="*/ 454 w 455"/>
              <a:gd name="T9" fmla="*/ 227 h 455"/>
              <a:gd name="T10" fmla="*/ 227 w 455"/>
              <a:gd name="T11" fmla="*/ 0 h 455"/>
              <a:gd name="T12" fmla="*/ 227 w 455"/>
              <a:gd name="T13" fmla="*/ 395 h 455"/>
              <a:gd name="T14" fmla="*/ 227 w 455"/>
              <a:gd name="T15" fmla="*/ 395 h 455"/>
              <a:gd name="T16" fmla="*/ 59 w 455"/>
              <a:gd name="T17" fmla="*/ 227 h 455"/>
              <a:gd name="T18" fmla="*/ 227 w 455"/>
              <a:gd name="T19" fmla="*/ 51 h 455"/>
              <a:gd name="T20" fmla="*/ 395 w 455"/>
              <a:gd name="T21" fmla="*/ 227 h 455"/>
              <a:gd name="T22" fmla="*/ 227 w 455"/>
              <a:gd name="T23" fmla="*/ 395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5" h="455">
                <a:moveTo>
                  <a:pt x="227" y="0"/>
                </a:moveTo>
                <a:lnTo>
                  <a:pt x="227" y="0"/>
                </a:lnTo>
                <a:cubicBezTo>
                  <a:pt x="101" y="0"/>
                  <a:pt x="0" y="101"/>
                  <a:pt x="0" y="227"/>
                </a:cubicBezTo>
                <a:cubicBezTo>
                  <a:pt x="0" y="353"/>
                  <a:pt x="101" y="454"/>
                  <a:pt x="227" y="454"/>
                </a:cubicBezTo>
                <a:cubicBezTo>
                  <a:pt x="353" y="454"/>
                  <a:pt x="454" y="353"/>
                  <a:pt x="454" y="227"/>
                </a:cubicBezTo>
                <a:cubicBezTo>
                  <a:pt x="454" y="101"/>
                  <a:pt x="353" y="0"/>
                  <a:pt x="227" y="0"/>
                </a:cubicBezTo>
                <a:close/>
                <a:moveTo>
                  <a:pt x="227" y="395"/>
                </a:moveTo>
                <a:lnTo>
                  <a:pt x="227" y="395"/>
                </a:lnTo>
                <a:cubicBezTo>
                  <a:pt x="135" y="395"/>
                  <a:pt x="59" y="320"/>
                  <a:pt x="59" y="227"/>
                </a:cubicBezTo>
                <a:cubicBezTo>
                  <a:pt x="59" y="135"/>
                  <a:pt x="135" y="51"/>
                  <a:pt x="227" y="51"/>
                </a:cubicBezTo>
                <a:cubicBezTo>
                  <a:pt x="320" y="51"/>
                  <a:pt x="395" y="135"/>
                  <a:pt x="395" y="227"/>
                </a:cubicBezTo>
                <a:cubicBezTo>
                  <a:pt x="395" y="320"/>
                  <a:pt x="320" y="395"/>
                  <a:pt x="227" y="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329">
            <a:extLst>
              <a:ext uri="{FF2B5EF4-FFF2-40B4-BE49-F238E27FC236}">
                <a16:creationId xmlns:a16="http://schemas.microsoft.com/office/drawing/2014/main" id="{5A14D919-C9EA-FEFC-927E-A36E92A14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4374" y="5016598"/>
            <a:ext cx="1089435" cy="1027517"/>
          </a:xfrm>
          <a:custGeom>
            <a:avLst/>
            <a:gdLst>
              <a:gd name="T0" fmla="*/ 446 w 901"/>
              <a:gd name="T1" fmla="*/ 908 h 909"/>
              <a:gd name="T2" fmla="*/ 446 w 901"/>
              <a:gd name="T3" fmla="*/ 908 h 909"/>
              <a:gd name="T4" fmla="*/ 135 w 901"/>
              <a:gd name="T5" fmla="*/ 773 h 909"/>
              <a:gd name="T6" fmla="*/ 0 w 901"/>
              <a:gd name="T7" fmla="*/ 454 h 909"/>
              <a:gd name="T8" fmla="*/ 135 w 901"/>
              <a:gd name="T9" fmla="*/ 135 h 909"/>
              <a:gd name="T10" fmla="*/ 446 w 901"/>
              <a:gd name="T11" fmla="*/ 0 h 909"/>
              <a:gd name="T12" fmla="*/ 765 w 901"/>
              <a:gd name="T13" fmla="*/ 135 h 909"/>
              <a:gd name="T14" fmla="*/ 900 w 901"/>
              <a:gd name="T15" fmla="*/ 454 h 909"/>
              <a:gd name="T16" fmla="*/ 765 w 901"/>
              <a:gd name="T17" fmla="*/ 773 h 909"/>
              <a:gd name="T18" fmla="*/ 446 w 901"/>
              <a:gd name="T19" fmla="*/ 908 h 909"/>
              <a:gd name="T20" fmla="*/ 446 w 901"/>
              <a:gd name="T21" fmla="*/ 59 h 909"/>
              <a:gd name="T22" fmla="*/ 446 w 901"/>
              <a:gd name="T23" fmla="*/ 59 h 909"/>
              <a:gd name="T24" fmla="*/ 169 w 901"/>
              <a:gd name="T25" fmla="*/ 177 h 909"/>
              <a:gd name="T26" fmla="*/ 59 w 901"/>
              <a:gd name="T27" fmla="*/ 454 h 909"/>
              <a:gd name="T28" fmla="*/ 169 w 901"/>
              <a:gd name="T29" fmla="*/ 731 h 909"/>
              <a:gd name="T30" fmla="*/ 446 w 901"/>
              <a:gd name="T31" fmla="*/ 849 h 909"/>
              <a:gd name="T32" fmla="*/ 723 w 901"/>
              <a:gd name="T33" fmla="*/ 731 h 909"/>
              <a:gd name="T34" fmla="*/ 841 w 901"/>
              <a:gd name="T35" fmla="*/ 454 h 909"/>
              <a:gd name="T36" fmla="*/ 723 w 901"/>
              <a:gd name="T37" fmla="*/ 177 h 909"/>
              <a:gd name="T38" fmla="*/ 446 w 901"/>
              <a:gd name="T39" fmla="*/ 59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1" h="909">
                <a:moveTo>
                  <a:pt x="446" y="908"/>
                </a:moveTo>
                <a:lnTo>
                  <a:pt x="446" y="908"/>
                </a:lnTo>
                <a:cubicBezTo>
                  <a:pt x="328" y="908"/>
                  <a:pt x="219" y="857"/>
                  <a:pt x="135" y="773"/>
                </a:cubicBezTo>
                <a:cubicBezTo>
                  <a:pt x="42" y="689"/>
                  <a:pt x="0" y="572"/>
                  <a:pt x="0" y="454"/>
                </a:cubicBezTo>
                <a:cubicBezTo>
                  <a:pt x="0" y="336"/>
                  <a:pt x="42" y="219"/>
                  <a:pt x="135" y="135"/>
                </a:cubicBezTo>
                <a:cubicBezTo>
                  <a:pt x="219" y="51"/>
                  <a:pt x="328" y="0"/>
                  <a:pt x="446" y="0"/>
                </a:cubicBezTo>
                <a:cubicBezTo>
                  <a:pt x="572" y="0"/>
                  <a:pt x="681" y="51"/>
                  <a:pt x="765" y="135"/>
                </a:cubicBezTo>
                <a:cubicBezTo>
                  <a:pt x="858" y="219"/>
                  <a:pt x="900" y="336"/>
                  <a:pt x="900" y="454"/>
                </a:cubicBezTo>
                <a:cubicBezTo>
                  <a:pt x="900" y="572"/>
                  <a:pt x="858" y="689"/>
                  <a:pt x="765" y="773"/>
                </a:cubicBezTo>
                <a:cubicBezTo>
                  <a:pt x="681" y="857"/>
                  <a:pt x="572" y="908"/>
                  <a:pt x="446" y="908"/>
                </a:cubicBezTo>
                <a:close/>
                <a:moveTo>
                  <a:pt x="446" y="59"/>
                </a:moveTo>
                <a:lnTo>
                  <a:pt x="446" y="59"/>
                </a:lnTo>
                <a:cubicBezTo>
                  <a:pt x="345" y="59"/>
                  <a:pt x="244" y="101"/>
                  <a:pt x="169" y="177"/>
                </a:cubicBezTo>
                <a:cubicBezTo>
                  <a:pt x="101" y="252"/>
                  <a:pt x="59" y="345"/>
                  <a:pt x="59" y="454"/>
                </a:cubicBezTo>
                <a:cubicBezTo>
                  <a:pt x="59" y="555"/>
                  <a:pt x="101" y="656"/>
                  <a:pt x="169" y="731"/>
                </a:cubicBezTo>
                <a:cubicBezTo>
                  <a:pt x="244" y="807"/>
                  <a:pt x="345" y="849"/>
                  <a:pt x="446" y="849"/>
                </a:cubicBezTo>
                <a:cubicBezTo>
                  <a:pt x="555" y="849"/>
                  <a:pt x="656" y="807"/>
                  <a:pt x="723" y="731"/>
                </a:cubicBezTo>
                <a:cubicBezTo>
                  <a:pt x="799" y="656"/>
                  <a:pt x="841" y="555"/>
                  <a:pt x="841" y="454"/>
                </a:cubicBezTo>
                <a:cubicBezTo>
                  <a:pt x="841" y="345"/>
                  <a:pt x="799" y="252"/>
                  <a:pt x="723" y="177"/>
                </a:cubicBezTo>
                <a:cubicBezTo>
                  <a:pt x="656" y="101"/>
                  <a:pt x="555" y="59"/>
                  <a:pt x="446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330">
            <a:extLst>
              <a:ext uri="{FF2B5EF4-FFF2-40B4-BE49-F238E27FC236}">
                <a16:creationId xmlns:a16="http://schemas.microsoft.com/office/drawing/2014/main" id="{240BA4CC-BD66-AFE3-2A93-2B422B78E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8713" y="5226092"/>
            <a:ext cx="560736" cy="334194"/>
          </a:xfrm>
          <a:custGeom>
            <a:avLst/>
            <a:gdLst>
              <a:gd name="T0" fmla="*/ 454 w 463"/>
              <a:gd name="T1" fmla="*/ 59 h 295"/>
              <a:gd name="T2" fmla="*/ 454 w 463"/>
              <a:gd name="T3" fmla="*/ 59 h 295"/>
              <a:gd name="T4" fmla="*/ 227 w 463"/>
              <a:gd name="T5" fmla="*/ 277 h 295"/>
              <a:gd name="T6" fmla="*/ 202 w 463"/>
              <a:gd name="T7" fmla="*/ 294 h 295"/>
              <a:gd name="T8" fmla="*/ 34 w 463"/>
              <a:gd name="T9" fmla="*/ 294 h 295"/>
              <a:gd name="T10" fmla="*/ 0 w 463"/>
              <a:gd name="T11" fmla="*/ 269 h 295"/>
              <a:gd name="T12" fmla="*/ 34 w 463"/>
              <a:gd name="T13" fmla="*/ 236 h 295"/>
              <a:gd name="T14" fmla="*/ 185 w 463"/>
              <a:gd name="T15" fmla="*/ 236 h 295"/>
              <a:gd name="T16" fmla="*/ 412 w 463"/>
              <a:gd name="T17" fmla="*/ 17 h 295"/>
              <a:gd name="T18" fmla="*/ 454 w 463"/>
              <a:gd name="T19" fmla="*/ 17 h 295"/>
              <a:gd name="T20" fmla="*/ 454 w 463"/>
              <a:gd name="T21" fmla="*/ 59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3" h="295">
                <a:moveTo>
                  <a:pt x="454" y="59"/>
                </a:moveTo>
                <a:lnTo>
                  <a:pt x="454" y="59"/>
                </a:lnTo>
                <a:cubicBezTo>
                  <a:pt x="227" y="277"/>
                  <a:pt x="227" y="277"/>
                  <a:pt x="227" y="277"/>
                </a:cubicBezTo>
                <a:cubicBezTo>
                  <a:pt x="219" y="286"/>
                  <a:pt x="210" y="294"/>
                  <a:pt x="202" y="294"/>
                </a:cubicBezTo>
                <a:cubicBezTo>
                  <a:pt x="34" y="294"/>
                  <a:pt x="34" y="294"/>
                  <a:pt x="34" y="294"/>
                </a:cubicBezTo>
                <a:cubicBezTo>
                  <a:pt x="17" y="294"/>
                  <a:pt x="0" y="286"/>
                  <a:pt x="0" y="269"/>
                </a:cubicBezTo>
                <a:cubicBezTo>
                  <a:pt x="0" y="252"/>
                  <a:pt x="17" y="236"/>
                  <a:pt x="34" y="236"/>
                </a:cubicBezTo>
                <a:cubicBezTo>
                  <a:pt x="185" y="236"/>
                  <a:pt x="185" y="236"/>
                  <a:pt x="185" y="236"/>
                </a:cubicBezTo>
                <a:cubicBezTo>
                  <a:pt x="412" y="17"/>
                  <a:pt x="412" y="17"/>
                  <a:pt x="412" y="17"/>
                </a:cubicBezTo>
                <a:cubicBezTo>
                  <a:pt x="420" y="0"/>
                  <a:pt x="437" y="9"/>
                  <a:pt x="454" y="17"/>
                </a:cubicBezTo>
                <a:cubicBezTo>
                  <a:pt x="462" y="25"/>
                  <a:pt x="462" y="42"/>
                  <a:pt x="454" y="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331">
            <a:extLst>
              <a:ext uri="{FF2B5EF4-FFF2-40B4-BE49-F238E27FC236}">
                <a16:creationId xmlns:a16="http://schemas.microsoft.com/office/drawing/2014/main" id="{C5191778-1227-DC34-54E6-438BC1280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4375" y="2916674"/>
            <a:ext cx="1100115" cy="1017542"/>
          </a:xfrm>
          <a:custGeom>
            <a:avLst/>
            <a:gdLst>
              <a:gd name="T0" fmla="*/ 454 w 909"/>
              <a:gd name="T1" fmla="*/ 899 h 900"/>
              <a:gd name="T2" fmla="*/ 454 w 909"/>
              <a:gd name="T3" fmla="*/ 899 h 900"/>
              <a:gd name="T4" fmla="*/ 135 w 909"/>
              <a:gd name="T5" fmla="*/ 765 h 900"/>
              <a:gd name="T6" fmla="*/ 0 w 909"/>
              <a:gd name="T7" fmla="*/ 446 h 900"/>
              <a:gd name="T8" fmla="*/ 135 w 909"/>
              <a:gd name="T9" fmla="*/ 135 h 900"/>
              <a:gd name="T10" fmla="*/ 454 w 909"/>
              <a:gd name="T11" fmla="*/ 0 h 900"/>
              <a:gd name="T12" fmla="*/ 774 w 909"/>
              <a:gd name="T13" fmla="*/ 135 h 900"/>
              <a:gd name="T14" fmla="*/ 908 w 909"/>
              <a:gd name="T15" fmla="*/ 446 h 900"/>
              <a:gd name="T16" fmla="*/ 774 w 909"/>
              <a:gd name="T17" fmla="*/ 765 h 900"/>
              <a:gd name="T18" fmla="*/ 454 w 909"/>
              <a:gd name="T19" fmla="*/ 899 h 900"/>
              <a:gd name="T20" fmla="*/ 454 w 909"/>
              <a:gd name="T21" fmla="*/ 59 h 900"/>
              <a:gd name="T22" fmla="*/ 454 w 909"/>
              <a:gd name="T23" fmla="*/ 59 h 900"/>
              <a:gd name="T24" fmla="*/ 177 w 909"/>
              <a:gd name="T25" fmla="*/ 168 h 900"/>
              <a:gd name="T26" fmla="*/ 59 w 909"/>
              <a:gd name="T27" fmla="*/ 446 h 900"/>
              <a:gd name="T28" fmla="*/ 177 w 909"/>
              <a:gd name="T29" fmla="*/ 723 h 900"/>
              <a:gd name="T30" fmla="*/ 454 w 909"/>
              <a:gd name="T31" fmla="*/ 841 h 900"/>
              <a:gd name="T32" fmla="*/ 732 w 909"/>
              <a:gd name="T33" fmla="*/ 723 h 900"/>
              <a:gd name="T34" fmla="*/ 849 w 909"/>
              <a:gd name="T35" fmla="*/ 446 h 900"/>
              <a:gd name="T36" fmla="*/ 732 w 909"/>
              <a:gd name="T37" fmla="*/ 168 h 900"/>
              <a:gd name="T38" fmla="*/ 454 w 909"/>
              <a:gd name="T39" fmla="*/ 59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9" h="900">
                <a:moveTo>
                  <a:pt x="454" y="899"/>
                </a:moveTo>
                <a:lnTo>
                  <a:pt x="454" y="899"/>
                </a:lnTo>
                <a:cubicBezTo>
                  <a:pt x="337" y="899"/>
                  <a:pt x="219" y="857"/>
                  <a:pt x="135" y="765"/>
                </a:cubicBezTo>
                <a:cubicBezTo>
                  <a:pt x="51" y="681"/>
                  <a:pt x="0" y="572"/>
                  <a:pt x="0" y="446"/>
                </a:cubicBezTo>
                <a:cubicBezTo>
                  <a:pt x="0" y="328"/>
                  <a:pt x="51" y="219"/>
                  <a:pt x="135" y="135"/>
                </a:cubicBezTo>
                <a:cubicBezTo>
                  <a:pt x="219" y="42"/>
                  <a:pt x="337" y="0"/>
                  <a:pt x="454" y="0"/>
                </a:cubicBezTo>
                <a:cubicBezTo>
                  <a:pt x="572" y="0"/>
                  <a:pt x="690" y="42"/>
                  <a:pt x="774" y="135"/>
                </a:cubicBezTo>
                <a:cubicBezTo>
                  <a:pt x="858" y="219"/>
                  <a:pt x="908" y="328"/>
                  <a:pt x="908" y="446"/>
                </a:cubicBezTo>
                <a:cubicBezTo>
                  <a:pt x="908" y="572"/>
                  <a:pt x="858" y="681"/>
                  <a:pt x="774" y="765"/>
                </a:cubicBezTo>
                <a:cubicBezTo>
                  <a:pt x="690" y="857"/>
                  <a:pt x="572" y="899"/>
                  <a:pt x="454" y="899"/>
                </a:cubicBezTo>
                <a:close/>
                <a:moveTo>
                  <a:pt x="454" y="59"/>
                </a:moveTo>
                <a:lnTo>
                  <a:pt x="454" y="59"/>
                </a:lnTo>
                <a:cubicBezTo>
                  <a:pt x="354" y="59"/>
                  <a:pt x="253" y="101"/>
                  <a:pt x="177" y="168"/>
                </a:cubicBezTo>
                <a:cubicBezTo>
                  <a:pt x="101" y="244"/>
                  <a:pt x="59" y="345"/>
                  <a:pt x="59" y="446"/>
                </a:cubicBezTo>
                <a:cubicBezTo>
                  <a:pt x="59" y="555"/>
                  <a:pt x="101" y="656"/>
                  <a:pt x="177" y="723"/>
                </a:cubicBezTo>
                <a:cubicBezTo>
                  <a:pt x="253" y="799"/>
                  <a:pt x="354" y="841"/>
                  <a:pt x="454" y="841"/>
                </a:cubicBezTo>
                <a:cubicBezTo>
                  <a:pt x="555" y="841"/>
                  <a:pt x="656" y="799"/>
                  <a:pt x="732" y="723"/>
                </a:cubicBezTo>
                <a:cubicBezTo>
                  <a:pt x="807" y="656"/>
                  <a:pt x="849" y="555"/>
                  <a:pt x="849" y="446"/>
                </a:cubicBezTo>
                <a:cubicBezTo>
                  <a:pt x="849" y="345"/>
                  <a:pt x="807" y="244"/>
                  <a:pt x="732" y="168"/>
                </a:cubicBezTo>
                <a:cubicBezTo>
                  <a:pt x="656" y="101"/>
                  <a:pt x="555" y="59"/>
                  <a:pt x="454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" name="Freeform 332">
            <a:extLst>
              <a:ext uri="{FF2B5EF4-FFF2-40B4-BE49-F238E27FC236}">
                <a16:creationId xmlns:a16="http://schemas.microsoft.com/office/drawing/2014/main" id="{0F53335D-704B-4F47-8B9A-65100BB98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3917" y="3111202"/>
            <a:ext cx="683566" cy="533712"/>
          </a:xfrm>
          <a:custGeom>
            <a:avLst/>
            <a:gdLst>
              <a:gd name="T0" fmla="*/ 554 w 564"/>
              <a:gd name="T1" fmla="*/ 42 h 472"/>
              <a:gd name="T2" fmla="*/ 554 w 564"/>
              <a:gd name="T3" fmla="*/ 42 h 472"/>
              <a:gd name="T4" fmla="*/ 218 w 564"/>
              <a:gd name="T5" fmla="*/ 463 h 472"/>
              <a:gd name="T6" fmla="*/ 210 w 564"/>
              <a:gd name="T7" fmla="*/ 463 h 472"/>
              <a:gd name="T8" fmla="*/ 210 w 564"/>
              <a:gd name="T9" fmla="*/ 471 h 472"/>
              <a:gd name="T10" fmla="*/ 210 w 564"/>
              <a:gd name="T11" fmla="*/ 471 h 472"/>
              <a:gd name="T12" fmla="*/ 210 w 564"/>
              <a:gd name="T13" fmla="*/ 471 h 472"/>
              <a:gd name="T14" fmla="*/ 210 w 564"/>
              <a:gd name="T15" fmla="*/ 471 h 472"/>
              <a:gd name="T16" fmla="*/ 201 w 564"/>
              <a:gd name="T17" fmla="*/ 471 h 472"/>
              <a:gd name="T18" fmla="*/ 201 w 564"/>
              <a:gd name="T19" fmla="*/ 471 h 472"/>
              <a:gd name="T20" fmla="*/ 201 w 564"/>
              <a:gd name="T21" fmla="*/ 471 h 472"/>
              <a:gd name="T22" fmla="*/ 201 w 564"/>
              <a:gd name="T23" fmla="*/ 471 h 472"/>
              <a:gd name="T24" fmla="*/ 201 w 564"/>
              <a:gd name="T25" fmla="*/ 471 h 472"/>
              <a:gd name="T26" fmla="*/ 201 w 564"/>
              <a:gd name="T27" fmla="*/ 471 h 472"/>
              <a:gd name="T28" fmla="*/ 201 w 564"/>
              <a:gd name="T29" fmla="*/ 471 h 472"/>
              <a:gd name="T30" fmla="*/ 193 w 564"/>
              <a:gd name="T31" fmla="*/ 471 h 472"/>
              <a:gd name="T32" fmla="*/ 193 w 564"/>
              <a:gd name="T33" fmla="*/ 471 h 472"/>
              <a:gd name="T34" fmla="*/ 193 w 564"/>
              <a:gd name="T35" fmla="*/ 471 h 472"/>
              <a:gd name="T36" fmla="*/ 193 w 564"/>
              <a:gd name="T37" fmla="*/ 471 h 472"/>
              <a:gd name="T38" fmla="*/ 193 w 564"/>
              <a:gd name="T39" fmla="*/ 471 h 472"/>
              <a:gd name="T40" fmla="*/ 193 w 564"/>
              <a:gd name="T41" fmla="*/ 471 h 472"/>
              <a:gd name="T42" fmla="*/ 193 w 564"/>
              <a:gd name="T43" fmla="*/ 471 h 472"/>
              <a:gd name="T44" fmla="*/ 193 w 564"/>
              <a:gd name="T45" fmla="*/ 471 h 472"/>
              <a:gd name="T46" fmla="*/ 185 w 564"/>
              <a:gd name="T47" fmla="*/ 471 h 472"/>
              <a:gd name="T48" fmla="*/ 185 w 564"/>
              <a:gd name="T49" fmla="*/ 471 h 472"/>
              <a:gd name="T50" fmla="*/ 185 w 564"/>
              <a:gd name="T51" fmla="*/ 471 h 472"/>
              <a:gd name="T52" fmla="*/ 185 w 564"/>
              <a:gd name="T53" fmla="*/ 471 h 472"/>
              <a:gd name="T54" fmla="*/ 185 w 564"/>
              <a:gd name="T55" fmla="*/ 471 h 472"/>
              <a:gd name="T56" fmla="*/ 176 w 564"/>
              <a:gd name="T57" fmla="*/ 471 h 472"/>
              <a:gd name="T58" fmla="*/ 176 w 564"/>
              <a:gd name="T59" fmla="*/ 463 h 472"/>
              <a:gd name="T60" fmla="*/ 176 w 564"/>
              <a:gd name="T61" fmla="*/ 463 h 472"/>
              <a:gd name="T62" fmla="*/ 16 w 564"/>
              <a:gd name="T63" fmla="*/ 294 h 472"/>
              <a:gd name="T64" fmla="*/ 16 w 564"/>
              <a:gd name="T65" fmla="*/ 261 h 472"/>
              <a:gd name="T66" fmla="*/ 50 w 564"/>
              <a:gd name="T67" fmla="*/ 261 h 472"/>
              <a:gd name="T68" fmla="*/ 193 w 564"/>
              <a:gd name="T69" fmla="*/ 412 h 472"/>
              <a:gd name="T70" fmla="*/ 512 w 564"/>
              <a:gd name="T71" fmla="*/ 17 h 472"/>
              <a:gd name="T72" fmla="*/ 546 w 564"/>
              <a:gd name="T73" fmla="*/ 9 h 472"/>
              <a:gd name="T74" fmla="*/ 554 w 564"/>
              <a:gd name="T75" fmla="*/ 4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4" h="472">
                <a:moveTo>
                  <a:pt x="554" y="42"/>
                </a:moveTo>
                <a:lnTo>
                  <a:pt x="554" y="42"/>
                </a:lnTo>
                <a:cubicBezTo>
                  <a:pt x="218" y="463"/>
                  <a:pt x="218" y="463"/>
                  <a:pt x="218" y="463"/>
                </a:cubicBezTo>
                <a:cubicBezTo>
                  <a:pt x="210" y="463"/>
                  <a:pt x="210" y="463"/>
                  <a:pt x="210" y="463"/>
                </a:cubicBezTo>
                <a:cubicBezTo>
                  <a:pt x="210" y="463"/>
                  <a:pt x="210" y="463"/>
                  <a:pt x="210" y="471"/>
                </a:cubicBezTo>
                <a:lnTo>
                  <a:pt x="210" y="471"/>
                </a:lnTo>
                <a:lnTo>
                  <a:pt x="210" y="471"/>
                </a:lnTo>
                <a:lnTo>
                  <a:pt x="210" y="471"/>
                </a:lnTo>
                <a:cubicBezTo>
                  <a:pt x="210" y="471"/>
                  <a:pt x="210" y="471"/>
                  <a:pt x="201" y="471"/>
                </a:cubicBezTo>
                <a:lnTo>
                  <a:pt x="201" y="471"/>
                </a:lnTo>
                <a:lnTo>
                  <a:pt x="201" y="471"/>
                </a:lnTo>
                <a:lnTo>
                  <a:pt x="201" y="471"/>
                </a:lnTo>
                <a:lnTo>
                  <a:pt x="201" y="471"/>
                </a:lnTo>
                <a:lnTo>
                  <a:pt x="201" y="471"/>
                </a:lnTo>
                <a:lnTo>
                  <a:pt x="201" y="471"/>
                </a:lnTo>
                <a:cubicBezTo>
                  <a:pt x="201" y="471"/>
                  <a:pt x="201" y="471"/>
                  <a:pt x="193" y="471"/>
                </a:cubicBezTo>
                <a:lnTo>
                  <a:pt x="193" y="471"/>
                </a:lnTo>
                <a:lnTo>
                  <a:pt x="193" y="471"/>
                </a:lnTo>
                <a:lnTo>
                  <a:pt x="193" y="471"/>
                </a:lnTo>
                <a:lnTo>
                  <a:pt x="193" y="471"/>
                </a:lnTo>
                <a:lnTo>
                  <a:pt x="193" y="471"/>
                </a:lnTo>
                <a:lnTo>
                  <a:pt x="193" y="471"/>
                </a:lnTo>
                <a:lnTo>
                  <a:pt x="193" y="471"/>
                </a:lnTo>
                <a:cubicBezTo>
                  <a:pt x="185" y="471"/>
                  <a:pt x="185" y="471"/>
                  <a:pt x="185" y="471"/>
                </a:cubicBezTo>
                <a:lnTo>
                  <a:pt x="185" y="471"/>
                </a:lnTo>
                <a:lnTo>
                  <a:pt x="185" y="471"/>
                </a:lnTo>
                <a:lnTo>
                  <a:pt x="185" y="471"/>
                </a:lnTo>
                <a:lnTo>
                  <a:pt x="185" y="471"/>
                </a:lnTo>
                <a:lnTo>
                  <a:pt x="176" y="471"/>
                </a:lnTo>
                <a:cubicBezTo>
                  <a:pt x="176" y="463"/>
                  <a:pt x="176" y="463"/>
                  <a:pt x="176" y="463"/>
                </a:cubicBezTo>
                <a:lnTo>
                  <a:pt x="176" y="463"/>
                </a:lnTo>
                <a:cubicBezTo>
                  <a:pt x="16" y="294"/>
                  <a:pt x="16" y="294"/>
                  <a:pt x="16" y="294"/>
                </a:cubicBezTo>
                <a:cubicBezTo>
                  <a:pt x="0" y="286"/>
                  <a:pt x="0" y="269"/>
                  <a:pt x="16" y="261"/>
                </a:cubicBezTo>
                <a:cubicBezTo>
                  <a:pt x="25" y="252"/>
                  <a:pt x="41" y="252"/>
                  <a:pt x="50" y="261"/>
                </a:cubicBezTo>
                <a:cubicBezTo>
                  <a:pt x="193" y="412"/>
                  <a:pt x="193" y="412"/>
                  <a:pt x="193" y="412"/>
                </a:cubicBezTo>
                <a:cubicBezTo>
                  <a:pt x="512" y="17"/>
                  <a:pt x="512" y="17"/>
                  <a:pt x="512" y="17"/>
                </a:cubicBezTo>
                <a:cubicBezTo>
                  <a:pt x="521" y="0"/>
                  <a:pt x="537" y="0"/>
                  <a:pt x="546" y="9"/>
                </a:cubicBezTo>
                <a:cubicBezTo>
                  <a:pt x="563" y="17"/>
                  <a:pt x="563" y="34"/>
                  <a:pt x="554" y="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333">
            <a:extLst>
              <a:ext uri="{FF2B5EF4-FFF2-40B4-BE49-F238E27FC236}">
                <a16:creationId xmlns:a16="http://schemas.microsoft.com/office/drawing/2014/main" id="{A4BA6705-6D0B-5D9E-8E5F-D5F944C46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4350" y="7111537"/>
            <a:ext cx="1068073" cy="239422"/>
          </a:xfrm>
          <a:custGeom>
            <a:avLst/>
            <a:gdLst>
              <a:gd name="T0" fmla="*/ 33 w 883"/>
              <a:gd name="T1" fmla="*/ 210 h 211"/>
              <a:gd name="T2" fmla="*/ 33 w 883"/>
              <a:gd name="T3" fmla="*/ 210 h 211"/>
              <a:gd name="T4" fmla="*/ 17 w 883"/>
              <a:gd name="T5" fmla="*/ 202 h 211"/>
              <a:gd name="T6" fmla="*/ 17 w 883"/>
              <a:gd name="T7" fmla="*/ 160 h 211"/>
              <a:gd name="T8" fmla="*/ 445 w 883"/>
              <a:gd name="T9" fmla="*/ 0 h 211"/>
              <a:gd name="T10" fmla="*/ 865 w 883"/>
              <a:gd name="T11" fmla="*/ 160 h 211"/>
              <a:gd name="T12" fmla="*/ 865 w 883"/>
              <a:gd name="T13" fmla="*/ 202 h 211"/>
              <a:gd name="T14" fmla="*/ 832 w 883"/>
              <a:gd name="T15" fmla="*/ 202 h 211"/>
              <a:gd name="T16" fmla="*/ 445 w 883"/>
              <a:gd name="T17" fmla="*/ 59 h 211"/>
              <a:gd name="T18" fmla="*/ 50 w 883"/>
              <a:gd name="T19" fmla="*/ 202 h 211"/>
              <a:gd name="T20" fmla="*/ 33 w 883"/>
              <a:gd name="T21" fmla="*/ 21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83" h="211">
                <a:moveTo>
                  <a:pt x="33" y="210"/>
                </a:moveTo>
                <a:lnTo>
                  <a:pt x="33" y="210"/>
                </a:lnTo>
                <a:cubicBezTo>
                  <a:pt x="25" y="210"/>
                  <a:pt x="17" y="210"/>
                  <a:pt x="17" y="202"/>
                </a:cubicBezTo>
                <a:cubicBezTo>
                  <a:pt x="0" y="193"/>
                  <a:pt x="0" y="176"/>
                  <a:pt x="17" y="160"/>
                </a:cubicBezTo>
                <a:cubicBezTo>
                  <a:pt x="118" y="59"/>
                  <a:pt x="277" y="0"/>
                  <a:pt x="445" y="0"/>
                </a:cubicBezTo>
                <a:cubicBezTo>
                  <a:pt x="605" y="0"/>
                  <a:pt x="765" y="59"/>
                  <a:pt x="865" y="160"/>
                </a:cubicBezTo>
                <a:cubicBezTo>
                  <a:pt x="882" y="168"/>
                  <a:pt x="882" y="185"/>
                  <a:pt x="865" y="202"/>
                </a:cubicBezTo>
                <a:cubicBezTo>
                  <a:pt x="857" y="210"/>
                  <a:pt x="840" y="210"/>
                  <a:pt x="832" y="202"/>
                </a:cubicBezTo>
                <a:cubicBezTo>
                  <a:pt x="731" y="109"/>
                  <a:pt x="588" y="59"/>
                  <a:pt x="445" y="59"/>
                </a:cubicBezTo>
                <a:cubicBezTo>
                  <a:pt x="294" y="59"/>
                  <a:pt x="151" y="109"/>
                  <a:pt x="50" y="202"/>
                </a:cubicBezTo>
                <a:cubicBezTo>
                  <a:pt x="50" y="210"/>
                  <a:pt x="42" y="210"/>
                  <a:pt x="33" y="2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334">
            <a:extLst>
              <a:ext uri="{FF2B5EF4-FFF2-40B4-BE49-F238E27FC236}">
                <a16:creationId xmlns:a16="http://schemas.microsoft.com/office/drawing/2014/main" id="{A5E0C315-936F-9ACE-6079-8C4D75E1C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3410" y="7740018"/>
            <a:ext cx="245657" cy="239422"/>
          </a:xfrm>
          <a:custGeom>
            <a:avLst/>
            <a:gdLst>
              <a:gd name="T0" fmla="*/ 100 w 202"/>
              <a:gd name="T1" fmla="*/ 58 h 211"/>
              <a:gd name="T2" fmla="*/ 100 w 202"/>
              <a:gd name="T3" fmla="*/ 58 h 211"/>
              <a:gd name="T4" fmla="*/ 142 w 202"/>
              <a:gd name="T5" fmla="*/ 109 h 211"/>
              <a:gd name="T6" fmla="*/ 100 w 202"/>
              <a:gd name="T7" fmla="*/ 151 h 211"/>
              <a:gd name="T8" fmla="*/ 58 w 202"/>
              <a:gd name="T9" fmla="*/ 109 h 211"/>
              <a:gd name="T10" fmla="*/ 100 w 202"/>
              <a:gd name="T11" fmla="*/ 58 h 211"/>
              <a:gd name="T12" fmla="*/ 100 w 202"/>
              <a:gd name="T13" fmla="*/ 0 h 211"/>
              <a:gd name="T14" fmla="*/ 100 w 202"/>
              <a:gd name="T15" fmla="*/ 0 h 211"/>
              <a:gd name="T16" fmla="*/ 0 w 202"/>
              <a:gd name="T17" fmla="*/ 109 h 211"/>
              <a:gd name="T18" fmla="*/ 100 w 202"/>
              <a:gd name="T19" fmla="*/ 210 h 211"/>
              <a:gd name="T20" fmla="*/ 201 w 202"/>
              <a:gd name="T21" fmla="*/ 109 h 211"/>
              <a:gd name="T22" fmla="*/ 100 w 202"/>
              <a:gd name="T23" fmla="*/ 0 h 211"/>
              <a:gd name="T24" fmla="*/ 100 w 202"/>
              <a:gd name="T25" fmla="*/ 5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2" h="211">
                <a:moveTo>
                  <a:pt x="100" y="58"/>
                </a:moveTo>
                <a:lnTo>
                  <a:pt x="100" y="58"/>
                </a:lnTo>
                <a:cubicBezTo>
                  <a:pt x="125" y="58"/>
                  <a:pt x="142" y="84"/>
                  <a:pt x="142" y="109"/>
                </a:cubicBezTo>
                <a:cubicBezTo>
                  <a:pt x="142" y="134"/>
                  <a:pt x="125" y="151"/>
                  <a:pt x="100" y="151"/>
                </a:cubicBezTo>
                <a:cubicBezTo>
                  <a:pt x="75" y="151"/>
                  <a:pt x="58" y="134"/>
                  <a:pt x="58" y="109"/>
                </a:cubicBezTo>
                <a:cubicBezTo>
                  <a:pt x="58" y="84"/>
                  <a:pt x="75" y="58"/>
                  <a:pt x="100" y="58"/>
                </a:cubicBezTo>
                <a:lnTo>
                  <a:pt x="100" y="0"/>
                </a:lnTo>
                <a:lnTo>
                  <a:pt x="100" y="0"/>
                </a:lnTo>
                <a:cubicBezTo>
                  <a:pt x="42" y="0"/>
                  <a:pt x="0" y="50"/>
                  <a:pt x="0" y="109"/>
                </a:cubicBezTo>
                <a:cubicBezTo>
                  <a:pt x="0" y="159"/>
                  <a:pt x="42" y="210"/>
                  <a:pt x="100" y="210"/>
                </a:cubicBezTo>
                <a:cubicBezTo>
                  <a:pt x="159" y="210"/>
                  <a:pt x="201" y="159"/>
                  <a:pt x="201" y="109"/>
                </a:cubicBezTo>
                <a:cubicBezTo>
                  <a:pt x="201" y="50"/>
                  <a:pt x="159" y="0"/>
                  <a:pt x="100" y="0"/>
                </a:cubicBezTo>
                <a:lnTo>
                  <a:pt x="100" y="5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335">
            <a:extLst>
              <a:ext uri="{FF2B5EF4-FFF2-40B4-BE49-F238E27FC236}">
                <a16:creationId xmlns:a16="http://schemas.microsoft.com/office/drawing/2014/main" id="{8F23E046-DC0A-24F4-7A4A-380FD90CA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4110" y="7301079"/>
            <a:ext cx="849119" cy="199518"/>
          </a:xfrm>
          <a:custGeom>
            <a:avLst/>
            <a:gdLst>
              <a:gd name="T0" fmla="*/ 34 w 699"/>
              <a:gd name="T1" fmla="*/ 176 h 177"/>
              <a:gd name="T2" fmla="*/ 34 w 699"/>
              <a:gd name="T3" fmla="*/ 176 h 177"/>
              <a:gd name="T4" fmla="*/ 9 w 699"/>
              <a:gd name="T5" fmla="*/ 168 h 177"/>
              <a:gd name="T6" fmla="*/ 9 w 699"/>
              <a:gd name="T7" fmla="*/ 126 h 177"/>
              <a:gd name="T8" fmla="*/ 353 w 699"/>
              <a:gd name="T9" fmla="*/ 0 h 177"/>
              <a:gd name="T10" fmla="*/ 681 w 699"/>
              <a:gd name="T11" fmla="*/ 126 h 177"/>
              <a:gd name="T12" fmla="*/ 681 w 699"/>
              <a:gd name="T13" fmla="*/ 168 h 177"/>
              <a:gd name="T14" fmla="*/ 639 w 699"/>
              <a:gd name="T15" fmla="*/ 168 h 177"/>
              <a:gd name="T16" fmla="*/ 353 w 699"/>
              <a:gd name="T17" fmla="*/ 59 h 177"/>
              <a:gd name="T18" fmla="*/ 51 w 699"/>
              <a:gd name="T19" fmla="*/ 168 h 177"/>
              <a:gd name="T20" fmla="*/ 34 w 699"/>
              <a:gd name="T21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9" h="177">
                <a:moveTo>
                  <a:pt x="34" y="176"/>
                </a:moveTo>
                <a:lnTo>
                  <a:pt x="34" y="176"/>
                </a:lnTo>
                <a:cubicBezTo>
                  <a:pt x="26" y="176"/>
                  <a:pt x="17" y="176"/>
                  <a:pt x="9" y="168"/>
                </a:cubicBezTo>
                <a:cubicBezTo>
                  <a:pt x="0" y="160"/>
                  <a:pt x="0" y="143"/>
                  <a:pt x="9" y="126"/>
                </a:cubicBezTo>
                <a:cubicBezTo>
                  <a:pt x="93" y="51"/>
                  <a:pt x="219" y="0"/>
                  <a:pt x="353" y="0"/>
                </a:cubicBezTo>
                <a:cubicBezTo>
                  <a:pt x="479" y="0"/>
                  <a:pt x="597" y="51"/>
                  <a:pt x="681" y="126"/>
                </a:cubicBezTo>
                <a:cubicBezTo>
                  <a:pt x="698" y="134"/>
                  <a:pt x="698" y="151"/>
                  <a:pt x="681" y="168"/>
                </a:cubicBezTo>
                <a:cubicBezTo>
                  <a:pt x="673" y="176"/>
                  <a:pt x="656" y="176"/>
                  <a:pt x="639" y="168"/>
                </a:cubicBezTo>
                <a:cubicBezTo>
                  <a:pt x="572" y="101"/>
                  <a:pt x="463" y="59"/>
                  <a:pt x="353" y="59"/>
                </a:cubicBezTo>
                <a:cubicBezTo>
                  <a:pt x="236" y="59"/>
                  <a:pt x="126" y="101"/>
                  <a:pt x="51" y="168"/>
                </a:cubicBezTo>
                <a:cubicBezTo>
                  <a:pt x="51" y="176"/>
                  <a:pt x="42" y="176"/>
                  <a:pt x="34" y="1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336">
            <a:extLst>
              <a:ext uri="{FF2B5EF4-FFF2-40B4-BE49-F238E27FC236}">
                <a16:creationId xmlns:a16="http://schemas.microsoft.com/office/drawing/2014/main" id="{2AB260B7-39B2-CB13-A1F9-C18F5638E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8810" y="7500597"/>
            <a:ext cx="582098" cy="154628"/>
          </a:xfrm>
          <a:custGeom>
            <a:avLst/>
            <a:gdLst>
              <a:gd name="T0" fmla="*/ 26 w 481"/>
              <a:gd name="T1" fmla="*/ 135 h 136"/>
              <a:gd name="T2" fmla="*/ 26 w 481"/>
              <a:gd name="T3" fmla="*/ 135 h 136"/>
              <a:gd name="T4" fmla="*/ 9 w 481"/>
              <a:gd name="T5" fmla="*/ 126 h 136"/>
              <a:gd name="T6" fmla="*/ 9 w 481"/>
              <a:gd name="T7" fmla="*/ 85 h 136"/>
              <a:gd name="T8" fmla="*/ 244 w 481"/>
              <a:gd name="T9" fmla="*/ 0 h 136"/>
              <a:gd name="T10" fmla="*/ 471 w 481"/>
              <a:gd name="T11" fmla="*/ 85 h 136"/>
              <a:gd name="T12" fmla="*/ 471 w 481"/>
              <a:gd name="T13" fmla="*/ 126 h 136"/>
              <a:gd name="T14" fmla="*/ 429 w 481"/>
              <a:gd name="T15" fmla="*/ 126 h 136"/>
              <a:gd name="T16" fmla="*/ 244 w 481"/>
              <a:gd name="T17" fmla="*/ 59 h 136"/>
              <a:gd name="T18" fmla="*/ 51 w 481"/>
              <a:gd name="T19" fmla="*/ 126 h 136"/>
              <a:gd name="T20" fmla="*/ 26 w 481"/>
              <a:gd name="T2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1" h="136">
                <a:moveTo>
                  <a:pt x="26" y="135"/>
                </a:moveTo>
                <a:lnTo>
                  <a:pt x="26" y="135"/>
                </a:lnTo>
                <a:cubicBezTo>
                  <a:pt x="17" y="135"/>
                  <a:pt x="17" y="135"/>
                  <a:pt x="9" y="126"/>
                </a:cubicBezTo>
                <a:cubicBezTo>
                  <a:pt x="0" y="118"/>
                  <a:pt x="0" y="93"/>
                  <a:pt x="9" y="85"/>
                </a:cubicBezTo>
                <a:cubicBezTo>
                  <a:pt x="68" y="26"/>
                  <a:pt x="152" y="0"/>
                  <a:pt x="244" y="0"/>
                </a:cubicBezTo>
                <a:cubicBezTo>
                  <a:pt x="328" y="0"/>
                  <a:pt x="412" y="26"/>
                  <a:pt x="471" y="85"/>
                </a:cubicBezTo>
                <a:cubicBezTo>
                  <a:pt x="480" y="93"/>
                  <a:pt x="480" y="110"/>
                  <a:pt x="471" y="126"/>
                </a:cubicBezTo>
                <a:cubicBezTo>
                  <a:pt x="463" y="135"/>
                  <a:pt x="437" y="135"/>
                  <a:pt x="429" y="126"/>
                </a:cubicBezTo>
                <a:cubicBezTo>
                  <a:pt x="379" y="85"/>
                  <a:pt x="312" y="59"/>
                  <a:pt x="244" y="59"/>
                </a:cubicBezTo>
                <a:cubicBezTo>
                  <a:pt x="169" y="59"/>
                  <a:pt x="93" y="85"/>
                  <a:pt x="51" y="126"/>
                </a:cubicBezTo>
                <a:cubicBezTo>
                  <a:pt x="43" y="135"/>
                  <a:pt x="34" y="135"/>
                  <a:pt x="26" y="1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Google Shape;265;p9">
            <a:extLst>
              <a:ext uri="{FF2B5EF4-FFF2-40B4-BE49-F238E27FC236}">
                <a16:creationId xmlns:a16="http://schemas.microsoft.com/office/drawing/2014/main" id="{C590CF09-429C-A699-5A26-72F49533C277}"/>
              </a:ext>
            </a:extLst>
          </p:cNvPr>
          <p:cNvSpPr/>
          <p:nvPr/>
        </p:nvSpPr>
        <p:spPr>
          <a:xfrm>
            <a:off x="12122469" y="1102557"/>
            <a:ext cx="3833995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7" name="Google Shape;264;p9">
            <a:extLst>
              <a:ext uri="{FF2B5EF4-FFF2-40B4-BE49-F238E27FC236}">
                <a16:creationId xmlns:a16="http://schemas.microsoft.com/office/drawing/2014/main" id="{9F32C7BC-7629-09BF-495A-6B97316C6ED2}"/>
              </a:ext>
            </a:extLst>
          </p:cNvPr>
          <p:cNvSpPr txBox="1"/>
          <p:nvPr/>
        </p:nvSpPr>
        <p:spPr>
          <a:xfrm>
            <a:off x="11548586" y="792359"/>
            <a:ext cx="3411270" cy="127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6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Plan</a:t>
            </a:r>
            <a:endParaRPr sz="6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" name="Google Shape;264;p9">
            <a:extLst>
              <a:ext uri="{FF2B5EF4-FFF2-40B4-BE49-F238E27FC236}">
                <a16:creationId xmlns:a16="http://schemas.microsoft.com/office/drawing/2014/main" id="{82861D62-8B15-B43F-D2F3-2568B1E42252}"/>
              </a:ext>
            </a:extLst>
          </p:cNvPr>
          <p:cNvSpPr txBox="1"/>
          <p:nvPr/>
        </p:nvSpPr>
        <p:spPr>
          <a:xfrm>
            <a:off x="12138936" y="2691003"/>
            <a:ext cx="3393639" cy="1616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6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Prepare</a:t>
            </a:r>
            <a:endParaRPr sz="6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264;p9">
            <a:extLst>
              <a:ext uri="{FF2B5EF4-FFF2-40B4-BE49-F238E27FC236}">
                <a16:creationId xmlns:a16="http://schemas.microsoft.com/office/drawing/2014/main" id="{A0AD6A1A-902A-7198-D1DC-F6F20B35759B}"/>
              </a:ext>
            </a:extLst>
          </p:cNvPr>
          <p:cNvSpPr txBox="1"/>
          <p:nvPr/>
        </p:nvSpPr>
        <p:spPr>
          <a:xfrm>
            <a:off x="12122469" y="4849907"/>
            <a:ext cx="3393639" cy="1616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6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Process</a:t>
            </a:r>
            <a:endParaRPr sz="6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264;p9">
            <a:extLst>
              <a:ext uri="{FF2B5EF4-FFF2-40B4-BE49-F238E27FC236}">
                <a16:creationId xmlns:a16="http://schemas.microsoft.com/office/drawing/2014/main" id="{460A57EB-624A-D81F-A0D4-227911456BE3}"/>
              </a:ext>
            </a:extLst>
          </p:cNvPr>
          <p:cNvSpPr txBox="1"/>
          <p:nvPr/>
        </p:nvSpPr>
        <p:spPr>
          <a:xfrm>
            <a:off x="12218535" y="6904942"/>
            <a:ext cx="3393639" cy="1616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6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Analyze</a:t>
            </a:r>
            <a:endParaRPr sz="6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Freeform 1">
            <a:extLst>
              <a:ext uri="{FF2B5EF4-FFF2-40B4-BE49-F238E27FC236}">
                <a16:creationId xmlns:a16="http://schemas.microsoft.com/office/drawing/2014/main" id="{1662CE47-4832-B8D8-300F-04AA0E9E6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07" y="8553606"/>
            <a:ext cx="16021092" cy="2055035"/>
          </a:xfrm>
          <a:custGeom>
            <a:avLst/>
            <a:gdLst>
              <a:gd name="T0" fmla="*/ 12319 w 13228"/>
              <a:gd name="T1" fmla="*/ 1815 h 1816"/>
              <a:gd name="T2" fmla="*/ 12319 w 13228"/>
              <a:gd name="T3" fmla="*/ 1815 h 1816"/>
              <a:gd name="T4" fmla="*/ 908 w 13228"/>
              <a:gd name="T5" fmla="*/ 1815 h 1816"/>
              <a:gd name="T6" fmla="*/ 0 w 13228"/>
              <a:gd name="T7" fmla="*/ 908 h 1816"/>
              <a:gd name="T8" fmla="*/ 0 w 13228"/>
              <a:gd name="T9" fmla="*/ 908 h 1816"/>
              <a:gd name="T10" fmla="*/ 908 w 13228"/>
              <a:gd name="T11" fmla="*/ 0 h 1816"/>
              <a:gd name="T12" fmla="*/ 12319 w 13228"/>
              <a:gd name="T13" fmla="*/ 0 h 1816"/>
              <a:gd name="T14" fmla="*/ 13227 w 13228"/>
              <a:gd name="T15" fmla="*/ 908 h 1816"/>
              <a:gd name="T16" fmla="*/ 13227 w 13228"/>
              <a:gd name="T17" fmla="*/ 908 h 1816"/>
              <a:gd name="T18" fmla="*/ 12319 w 13228"/>
              <a:gd name="T19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28" h="1816">
                <a:moveTo>
                  <a:pt x="12319" y="1815"/>
                </a:moveTo>
                <a:lnTo>
                  <a:pt x="12319" y="1815"/>
                </a:lnTo>
                <a:cubicBezTo>
                  <a:pt x="908" y="1815"/>
                  <a:pt x="908" y="1815"/>
                  <a:pt x="908" y="1815"/>
                </a:cubicBezTo>
                <a:cubicBezTo>
                  <a:pt x="403" y="1815"/>
                  <a:pt x="0" y="1404"/>
                  <a:pt x="0" y="908"/>
                </a:cubicBezTo>
                <a:lnTo>
                  <a:pt x="0" y="908"/>
                </a:lnTo>
                <a:cubicBezTo>
                  <a:pt x="0" y="404"/>
                  <a:pt x="403" y="0"/>
                  <a:pt x="908" y="0"/>
                </a:cubicBezTo>
                <a:cubicBezTo>
                  <a:pt x="12319" y="0"/>
                  <a:pt x="12319" y="0"/>
                  <a:pt x="12319" y="0"/>
                </a:cubicBezTo>
                <a:cubicBezTo>
                  <a:pt x="12823" y="0"/>
                  <a:pt x="13227" y="404"/>
                  <a:pt x="13227" y="908"/>
                </a:cubicBezTo>
                <a:lnTo>
                  <a:pt x="13227" y="908"/>
                </a:lnTo>
                <a:cubicBezTo>
                  <a:pt x="13227" y="1404"/>
                  <a:pt x="12823" y="1815"/>
                  <a:pt x="12319" y="18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7" name="Freeform 327">
            <a:extLst>
              <a:ext uri="{FF2B5EF4-FFF2-40B4-BE49-F238E27FC236}">
                <a16:creationId xmlns:a16="http://schemas.microsoft.com/office/drawing/2014/main" id="{5BAC5AC1-81BD-BCFA-C4E3-BA814B622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4349" y="8906559"/>
            <a:ext cx="1068073" cy="1007566"/>
          </a:xfrm>
          <a:custGeom>
            <a:avLst/>
            <a:gdLst>
              <a:gd name="T0" fmla="*/ 757 w 884"/>
              <a:gd name="T1" fmla="*/ 134 h 891"/>
              <a:gd name="T2" fmla="*/ 757 w 884"/>
              <a:gd name="T3" fmla="*/ 134 h 891"/>
              <a:gd name="T4" fmla="*/ 437 w 884"/>
              <a:gd name="T5" fmla="*/ 0 h 891"/>
              <a:gd name="T6" fmla="*/ 126 w 884"/>
              <a:gd name="T7" fmla="*/ 134 h 891"/>
              <a:gd name="T8" fmla="*/ 0 w 884"/>
              <a:gd name="T9" fmla="*/ 445 h 891"/>
              <a:gd name="T10" fmla="*/ 126 w 884"/>
              <a:gd name="T11" fmla="*/ 756 h 891"/>
              <a:gd name="T12" fmla="*/ 437 w 884"/>
              <a:gd name="T13" fmla="*/ 890 h 891"/>
              <a:gd name="T14" fmla="*/ 437 w 884"/>
              <a:gd name="T15" fmla="*/ 890 h 891"/>
              <a:gd name="T16" fmla="*/ 437 w 884"/>
              <a:gd name="T17" fmla="*/ 890 h 891"/>
              <a:gd name="T18" fmla="*/ 437 w 884"/>
              <a:gd name="T19" fmla="*/ 890 h 891"/>
              <a:gd name="T20" fmla="*/ 757 w 884"/>
              <a:gd name="T21" fmla="*/ 756 h 891"/>
              <a:gd name="T22" fmla="*/ 883 w 884"/>
              <a:gd name="T23" fmla="*/ 445 h 891"/>
              <a:gd name="T24" fmla="*/ 757 w 884"/>
              <a:gd name="T25" fmla="*/ 134 h 891"/>
              <a:gd name="T26" fmla="*/ 185 w 884"/>
              <a:gd name="T27" fmla="*/ 722 h 891"/>
              <a:gd name="T28" fmla="*/ 185 w 884"/>
              <a:gd name="T29" fmla="*/ 722 h 891"/>
              <a:gd name="T30" fmla="*/ 185 w 884"/>
              <a:gd name="T31" fmla="*/ 722 h 891"/>
              <a:gd name="T32" fmla="*/ 185 w 884"/>
              <a:gd name="T33" fmla="*/ 714 h 891"/>
              <a:gd name="T34" fmla="*/ 437 w 884"/>
              <a:gd name="T35" fmla="*/ 638 h 891"/>
              <a:gd name="T36" fmla="*/ 698 w 884"/>
              <a:gd name="T37" fmla="*/ 722 h 891"/>
              <a:gd name="T38" fmla="*/ 698 w 884"/>
              <a:gd name="T39" fmla="*/ 722 h 891"/>
              <a:gd name="T40" fmla="*/ 698 w 884"/>
              <a:gd name="T41" fmla="*/ 722 h 891"/>
              <a:gd name="T42" fmla="*/ 437 w 884"/>
              <a:gd name="T43" fmla="*/ 832 h 891"/>
              <a:gd name="T44" fmla="*/ 429 w 884"/>
              <a:gd name="T45" fmla="*/ 832 h 891"/>
              <a:gd name="T46" fmla="*/ 185 w 884"/>
              <a:gd name="T47" fmla="*/ 722 h 891"/>
              <a:gd name="T48" fmla="*/ 740 w 884"/>
              <a:gd name="T49" fmla="*/ 688 h 891"/>
              <a:gd name="T50" fmla="*/ 740 w 884"/>
              <a:gd name="T51" fmla="*/ 688 h 891"/>
              <a:gd name="T52" fmla="*/ 731 w 884"/>
              <a:gd name="T53" fmla="*/ 680 h 891"/>
              <a:gd name="T54" fmla="*/ 605 w 884"/>
              <a:gd name="T55" fmla="*/ 605 h 891"/>
              <a:gd name="T56" fmla="*/ 437 w 884"/>
              <a:gd name="T57" fmla="*/ 579 h 891"/>
              <a:gd name="T58" fmla="*/ 143 w 884"/>
              <a:gd name="T59" fmla="*/ 672 h 891"/>
              <a:gd name="T60" fmla="*/ 135 w 884"/>
              <a:gd name="T61" fmla="*/ 680 h 891"/>
              <a:gd name="T62" fmla="*/ 59 w 884"/>
              <a:gd name="T63" fmla="*/ 445 h 891"/>
              <a:gd name="T64" fmla="*/ 168 w 884"/>
              <a:gd name="T65" fmla="*/ 176 h 891"/>
              <a:gd name="T66" fmla="*/ 437 w 884"/>
              <a:gd name="T67" fmla="*/ 58 h 891"/>
              <a:gd name="T68" fmla="*/ 715 w 884"/>
              <a:gd name="T69" fmla="*/ 176 h 891"/>
              <a:gd name="T70" fmla="*/ 824 w 884"/>
              <a:gd name="T71" fmla="*/ 445 h 891"/>
              <a:gd name="T72" fmla="*/ 740 w 884"/>
              <a:gd name="T73" fmla="*/ 688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84" h="891">
                <a:moveTo>
                  <a:pt x="757" y="134"/>
                </a:moveTo>
                <a:lnTo>
                  <a:pt x="757" y="134"/>
                </a:lnTo>
                <a:cubicBezTo>
                  <a:pt x="673" y="50"/>
                  <a:pt x="563" y="0"/>
                  <a:pt x="437" y="0"/>
                </a:cubicBezTo>
                <a:cubicBezTo>
                  <a:pt x="320" y="0"/>
                  <a:pt x="210" y="50"/>
                  <a:pt x="126" y="134"/>
                </a:cubicBezTo>
                <a:cubicBezTo>
                  <a:pt x="42" y="218"/>
                  <a:pt x="0" y="327"/>
                  <a:pt x="0" y="445"/>
                </a:cubicBezTo>
                <a:cubicBezTo>
                  <a:pt x="0" y="563"/>
                  <a:pt x="42" y="672"/>
                  <a:pt x="126" y="756"/>
                </a:cubicBezTo>
                <a:cubicBezTo>
                  <a:pt x="210" y="840"/>
                  <a:pt x="320" y="882"/>
                  <a:pt x="437" y="890"/>
                </a:cubicBezTo>
                <a:lnTo>
                  <a:pt x="437" y="890"/>
                </a:lnTo>
                <a:lnTo>
                  <a:pt x="437" y="890"/>
                </a:lnTo>
                <a:lnTo>
                  <a:pt x="437" y="890"/>
                </a:lnTo>
                <a:cubicBezTo>
                  <a:pt x="563" y="890"/>
                  <a:pt x="673" y="840"/>
                  <a:pt x="757" y="756"/>
                </a:cubicBezTo>
                <a:cubicBezTo>
                  <a:pt x="841" y="672"/>
                  <a:pt x="883" y="563"/>
                  <a:pt x="883" y="445"/>
                </a:cubicBezTo>
                <a:cubicBezTo>
                  <a:pt x="883" y="327"/>
                  <a:pt x="841" y="218"/>
                  <a:pt x="757" y="134"/>
                </a:cubicBezTo>
                <a:close/>
                <a:moveTo>
                  <a:pt x="185" y="722"/>
                </a:moveTo>
                <a:lnTo>
                  <a:pt x="185" y="722"/>
                </a:lnTo>
                <a:lnTo>
                  <a:pt x="185" y="722"/>
                </a:lnTo>
                <a:cubicBezTo>
                  <a:pt x="185" y="714"/>
                  <a:pt x="185" y="714"/>
                  <a:pt x="185" y="714"/>
                </a:cubicBezTo>
                <a:cubicBezTo>
                  <a:pt x="244" y="663"/>
                  <a:pt x="337" y="638"/>
                  <a:pt x="437" y="638"/>
                </a:cubicBezTo>
                <a:cubicBezTo>
                  <a:pt x="538" y="638"/>
                  <a:pt x="639" y="663"/>
                  <a:pt x="698" y="722"/>
                </a:cubicBezTo>
                <a:lnTo>
                  <a:pt x="698" y="722"/>
                </a:lnTo>
                <a:lnTo>
                  <a:pt x="698" y="722"/>
                </a:lnTo>
                <a:cubicBezTo>
                  <a:pt x="622" y="789"/>
                  <a:pt x="538" y="832"/>
                  <a:pt x="437" y="832"/>
                </a:cubicBezTo>
                <a:cubicBezTo>
                  <a:pt x="437" y="832"/>
                  <a:pt x="437" y="832"/>
                  <a:pt x="429" y="832"/>
                </a:cubicBezTo>
                <a:cubicBezTo>
                  <a:pt x="337" y="823"/>
                  <a:pt x="252" y="789"/>
                  <a:pt x="185" y="722"/>
                </a:cubicBezTo>
                <a:close/>
                <a:moveTo>
                  <a:pt x="740" y="688"/>
                </a:moveTo>
                <a:lnTo>
                  <a:pt x="740" y="688"/>
                </a:lnTo>
                <a:cubicBezTo>
                  <a:pt x="740" y="680"/>
                  <a:pt x="740" y="680"/>
                  <a:pt x="731" y="680"/>
                </a:cubicBezTo>
                <a:cubicBezTo>
                  <a:pt x="698" y="647"/>
                  <a:pt x="656" y="621"/>
                  <a:pt x="605" y="605"/>
                </a:cubicBezTo>
                <a:cubicBezTo>
                  <a:pt x="555" y="588"/>
                  <a:pt x="496" y="579"/>
                  <a:pt x="437" y="579"/>
                </a:cubicBezTo>
                <a:cubicBezTo>
                  <a:pt x="320" y="579"/>
                  <a:pt x="219" y="613"/>
                  <a:pt x="143" y="672"/>
                </a:cubicBezTo>
                <a:cubicBezTo>
                  <a:pt x="143" y="672"/>
                  <a:pt x="143" y="680"/>
                  <a:pt x="135" y="680"/>
                </a:cubicBezTo>
                <a:cubicBezTo>
                  <a:pt x="84" y="613"/>
                  <a:pt x="59" y="529"/>
                  <a:pt x="59" y="445"/>
                </a:cubicBezTo>
                <a:cubicBezTo>
                  <a:pt x="59" y="344"/>
                  <a:pt x="101" y="243"/>
                  <a:pt x="168" y="176"/>
                </a:cubicBezTo>
                <a:cubicBezTo>
                  <a:pt x="244" y="100"/>
                  <a:pt x="337" y="58"/>
                  <a:pt x="437" y="58"/>
                </a:cubicBezTo>
                <a:cubicBezTo>
                  <a:pt x="547" y="58"/>
                  <a:pt x="639" y="100"/>
                  <a:pt x="715" y="176"/>
                </a:cubicBezTo>
                <a:cubicBezTo>
                  <a:pt x="782" y="243"/>
                  <a:pt x="824" y="344"/>
                  <a:pt x="824" y="445"/>
                </a:cubicBezTo>
                <a:cubicBezTo>
                  <a:pt x="824" y="537"/>
                  <a:pt x="799" y="621"/>
                  <a:pt x="740" y="6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Google Shape;264;p9">
            <a:extLst>
              <a:ext uri="{FF2B5EF4-FFF2-40B4-BE49-F238E27FC236}">
                <a16:creationId xmlns:a16="http://schemas.microsoft.com/office/drawing/2014/main" id="{9768ABD3-3089-C76B-CFB9-B4193C3F6990}"/>
              </a:ext>
            </a:extLst>
          </p:cNvPr>
          <p:cNvSpPr txBox="1"/>
          <p:nvPr/>
        </p:nvSpPr>
        <p:spPr>
          <a:xfrm>
            <a:off x="12236099" y="8822718"/>
            <a:ext cx="3393639" cy="1616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6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Share</a:t>
            </a:r>
            <a:endParaRPr sz="6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Freeform 3">
            <a:extLst>
              <a:ext uri="{FF2B5EF4-FFF2-40B4-BE49-F238E27FC236}">
                <a16:creationId xmlns:a16="http://schemas.microsoft.com/office/drawing/2014/main" id="{4B030D69-6A88-3CDF-0CE1-397AD4464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07" y="10623457"/>
            <a:ext cx="16021092" cy="2055035"/>
          </a:xfrm>
          <a:custGeom>
            <a:avLst/>
            <a:gdLst>
              <a:gd name="T0" fmla="*/ 12319 w 13228"/>
              <a:gd name="T1" fmla="*/ 1815 h 1816"/>
              <a:gd name="T2" fmla="*/ 12319 w 13228"/>
              <a:gd name="T3" fmla="*/ 1815 h 1816"/>
              <a:gd name="T4" fmla="*/ 908 w 13228"/>
              <a:gd name="T5" fmla="*/ 1815 h 1816"/>
              <a:gd name="T6" fmla="*/ 0 w 13228"/>
              <a:gd name="T7" fmla="*/ 908 h 1816"/>
              <a:gd name="T8" fmla="*/ 0 w 13228"/>
              <a:gd name="T9" fmla="*/ 908 h 1816"/>
              <a:gd name="T10" fmla="*/ 908 w 13228"/>
              <a:gd name="T11" fmla="*/ 0 h 1816"/>
              <a:gd name="T12" fmla="*/ 12319 w 13228"/>
              <a:gd name="T13" fmla="*/ 0 h 1816"/>
              <a:gd name="T14" fmla="*/ 13227 w 13228"/>
              <a:gd name="T15" fmla="*/ 908 h 1816"/>
              <a:gd name="T16" fmla="*/ 13227 w 13228"/>
              <a:gd name="T17" fmla="*/ 908 h 1816"/>
              <a:gd name="T18" fmla="*/ 12319 w 13228"/>
              <a:gd name="T19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28" h="1816">
                <a:moveTo>
                  <a:pt x="12319" y="1815"/>
                </a:moveTo>
                <a:lnTo>
                  <a:pt x="12319" y="1815"/>
                </a:lnTo>
                <a:cubicBezTo>
                  <a:pt x="908" y="1815"/>
                  <a:pt x="908" y="1815"/>
                  <a:pt x="908" y="1815"/>
                </a:cubicBezTo>
                <a:cubicBezTo>
                  <a:pt x="403" y="1815"/>
                  <a:pt x="0" y="1412"/>
                  <a:pt x="0" y="908"/>
                </a:cubicBezTo>
                <a:lnTo>
                  <a:pt x="0" y="908"/>
                </a:lnTo>
                <a:cubicBezTo>
                  <a:pt x="0" y="412"/>
                  <a:pt x="403" y="0"/>
                  <a:pt x="908" y="0"/>
                </a:cubicBezTo>
                <a:cubicBezTo>
                  <a:pt x="12319" y="0"/>
                  <a:pt x="12319" y="0"/>
                  <a:pt x="12319" y="0"/>
                </a:cubicBezTo>
                <a:cubicBezTo>
                  <a:pt x="12823" y="0"/>
                  <a:pt x="13227" y="412"/>
                  <a:pt x="13227" y="908"/>
                </a:cubicBezTo>
                <a:lnTo>
                  <a:pt x="13227" y="908"/>
                </a:lnTo>
                <a:cubicBezTo>
                  <a:pt x="13227" y="1412"/>
                  <a:pt x="12823" y="1815"/>
                  <a:pt x="12319" y="18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Google Shape;264;p9">
            <a:extLst>
              <a:ext uri="{FF2B5EF4-FFF2-40B4-BE49-F238E27FC236}">
                <a16:creationId xmlns:a16="http://schemas.microsoft.com/office/drawing/2014/main" id="{55B7A97B-E7B5-477C-BECF-A069BA2A87C1}"/>
              </a:ext>
            </a:extLst>
          </p:cNvPr>
          <p:cNvSpPr txBox="1"/>
          <p:nvPr/>
        </p:nvSpPr>
        <p:spPr>
          <a:xfrm>
            <a:off x="12342646" y="10842964"/>
            <a:ext cx="3393639" cy="1616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6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Act</a:t>
            </a:r>
            <a:endParaRPr sz="6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Freeform 331">
            <a:extLst>
              <a:ext uri="{FF2B5EF4-FFF2-40B4-BE49-F238E27FC236}">
                <a16:creationId xmlns:a16="http://schemas.microsoft.com/office/drawing/2014/main" id="{A2FBA748-DA81-B0DF-3892-23071E6FA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5750" y="10998251"/>
            <a:ext cx="1100115" cy="1017542"/>
          </a:xfrm>
          <a:custGeom>
            <a:avLst/>
            <a:gdLst>
              <a:gd name="T0" fmla="*/ 454 w 909"/>
              <a:gd name="T1" fmla="*/ 899 h 900"/>
              <a:gd name="T2" fmla="*/ 454 w 909"/>
              <a:gd name="T3" fmla="*/ 899 h 900"/>
              <a:gd name="T4" fmla="*/ 135 w 909"/>
              <a:gd name="T5" fmla="*/ 765 h 900"/>
              <a:gd name="T6" fmla="*/ 0 w 909"/>
              <a:gd name="T7" fmla="*/ 446 h 900"/>
              <a:gd name="T8" fmla="*/ 135 w 909"/>
              <a:gd name="T9" fmla="*/ 135 h 900"/>
              <a:gd name="T10" fmla="*/ 454 w 909"/>
              <a:gd name="T11" fmla="*/ 0 h 900"/>
              <a:gd name="T12" fmla="*/ 774 w 909"/>
              <a:gd name="T13" fmla="*/ 135 h 900"/>
              <a:gd name="T14" fmla="*/ 908 w 909"/>
              <a:gd name="T15" fmla="*/ 446 h 900"/>
              <a:gd name="T16" fmla="*/ 774 w 909"/>
              <a:gd name="T17" fmla="*/ 765 h 900"/>
              <a:gd name="T18" fmla="*/ 454 w 909"/>
              <a:gd name="T19" fmla="*/ 899 h 900"/>
              <a:gd name="T20" fmla="*/ 454 w 909"/>
              <a:gd name="T21" fmla="*/ 59 h 900"/>
              <a:gd name="T22" fmla="*/ 454 w 909"/>
              <a:gd name="T23" fmla="*/ 59 h 900"/>
              <a:gd name="T24" fmla="*/ 177 w 909"/>
              <a:gd name="T25" fmla="*/ 168 h 900"/>
              <a:gd name="T26" fmla="*/ 59 w 909"/>
              <a:gd name="T27" fmla="*/ 446 h 900"/>
              <a:gd name="T28" fmla="*/ 177 w 909"/>
              <a:gd name="T29" fmla="*/ 723 h 900"/>
              <a:gd name="T30" fmla="*/ 454 w 909"/>
              <a:gd name="T31" fmla="*/ 841 h 900"/>
              <a:gd name="T32" fmla="*/ 732 w 909"/>
              <a:gd name="T33" fmla="*/ 723 h 900"/>
              <a:gd name="T34" fmla="*/ 849 w 909"/>
              <a:gd name="T35" fmla="*/ 446 h 900"/>
              <a:gd name="T36" fmla="*/ 732 w 909"/>
              <a:gd name="T37" fmla="*/ 168 h 900"/>
              <a:gd name="T38" fmla="*/ 454 w 909"/>
              <a:gd name="T39" fmla="*/ 59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9" h="900">
                <a:moveTo>
                  <a:pt x="454" y="899"/>
                </a:moveTo>
                <a:lnTo>
                  <a:pt x="454" y="899"/>
                </a:lnTo>
                <a:cubicBezTo>
                  <a:pt x="337" y="899"/>
                  <a:pt x="219" y="857"/>
                  <a:pt x="135" y="765"/>
                </a:cubicBezTo>
                <a:cubicBezTo>
                  <a:pt x="51" y="681"/>
                  <a:pt x="0" y="572"/>
                  <a:pt x="0" y="446"/>
                </a:cubicBezTo>
                <a:cubicBezTo>
                  <a:pt x="0" y="328"/>
                  <a:pt x="51" y="219"/>
                  <a:pt x="135" y="135"/>
                </a:cubicBezTo>
                <a:cubicBezTo>
                  <a:pt x="219" y="42"/>
                  <a:pt x="337" y="0"/>
                  <a:pt x="454" y="0"/>
                </a:cubicBezTo>
                <a:cubicBezTo>
                  <a:pt x="572" y="0"/>
                  <a:pt x="690" y="42"/>
                  <a:pt x="774" y="135"/>
                </a:cubicBezTo>
                <a:cubicBezTo>
                  <a:pt x="858" y="219"/>
                  <a:pt x="908" y="328"/>
                  <a:pt x="908" y="446"/>
                </a:cubicBezTo>
                <a:cubicBezTo>
                  <a:pt x="908" y="572"/>
                  <a:pt x="858" y="681"/>
                  <a:pt x="774" y="765"/>
                </a:cubicBezTo>
                <a:cubicBezTo>
                  <a:pt x="690" y="857"/>
                  <a:pt x="572" y="899"/>
                  <a:pt x="454" y="899"/>
                </a:cubicBezTo>
                <a:close/>
                <a:moveTo>
                  <a:pt x="454" y="59"/>
                </a:moveTo>
                <a:lnTo>
                  <a:pt x="454" y="59"/>
                </a:lnTo>
                <a:cubicBezTo>
                  <a:pt x="354" y="59"/>
                  <a:pt x="253" y="101"/>
                  <a:pt x="177" y="168"/>
                </a:cubicBezTo>
                <a:cubicBezTo>
                  <a:pt x="101" y="244"/>
                  <a:pt x="59" y="345"/>
                  <a:pt x="59" y="446"/>
                </a:cubicBezTo>
                <a:cubicBezTo>
                  <a:pt x="59" y="555"/>
                  <a:pt x="101" y="656"/>
                  <a:pt x="177" y="723"/>
                </a:cubicBezTo>
                <a:cubicBezTo>
                  <a:pt x="253" y="799"/>
                  <a:pt x="354" y="841"/>
                  <a:pt x="454" y="841"/>
                </a:cubicBezTo>
                <a:cubicBezTo>
                  <a:pt x="555" y="841"/>
                  <a:pt x="656" y="799"/>
                  <a:pt x="732" y="723"/>
                </a:cubicBezTo>
                <a:cubicBezTo>
                  <a:pt x="807" y="656"/>
                  <a:pt x="849" y="555"/>
                  <a:pt x="849" y="446"/>
                </a:cubicBezTo>
                <a:cubicBezTo>
                  <a:pt x="849" y="345"/>
                  <a:pt x="807" y="244"/>
                  <a:pt x="732" y="168"/>
                </a:cubicBezTo>
                <a:cubicBezTo>
                  <a:pt x="656" y="101"/>
                  <a:pt x="555" y="59"/>
                  <a:pt x="454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6" name="Freeform 332">
            <a:extLst>
              <a:ext uri="{FF2B5EF4-FFF2-40B4-BE49-F238E27FC236}">
                <a16:creationId xmlns:a16="http://schemas.microsoft.com/office/drawing/2014/main" id="{2E6BED71-0C16-B113-863D-965A0C51E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6602" y="11307536"/>
            <a:ext cx="683566" cy="533712"/>
          </a:xfrm>
          <a:custGeom>
            <a:avLst/>
            <a:gdLst>
              <a:gd name="T0" fmla="*/ 554 w 564"/>
              <a:gd name="T1" fmla="*/ 42 h 472"/>
              <a:gd name="T2" fmla="*/ 554 w 564"/>
              <a:gd name="T3" fmla="*/ 42 h 472"/>
              <a:gd name="T4" fmla="*/ 218 w 564"/>
              <a:gd name="T5" fmla="*/ 463 h 472"/>
              <a:gd name="T6" fmla="*/ 210 w 564"/>
              <a:gd name="T7" fmla="*/ 463 h 472"/>
              <a:gd name="T8" fmla="*/ 210 w 564"/>
              <a:gd name="T9" fmla="*/ 471 h 472"/>
              <a:gd name="T10" fmla="*/ 210 w 564"/>
              <a:gd name="T11" fmla="*/ 471 h 472"/>
              <a:gd name="T12" fmla="*/ 210 w 564"/>
              <a:gd name="T13" fmla="*/ 471 h 472"/>
              <a:gd name="T14" fmla="*/ 210 w 564"/>
              <a:gd name="T15" fmla="*/ 471 h 472"/>
              <a:gd name="T16" fmla="*/ 201 w 564"/>
              <a:gd name="T17" fmla="*/ 471 h 472"/>
              <a:gd name="T18" fmla="*/ 201 w 564"/>
              <a:gd name="T19" fmla="*/ 471 h 472"/>
              <a:gd name="T20" fmla="*/ 201 w 564"/>
              <a:gd name="T21" fmla="*/ 471 h 472"/>
              <a:gd name="T22" fmla="*/ 201 w 564"/>
              <a:gd name="T23" fmla="*/ 471 h 472"/>
              <a:gd name="T24" fmla="*/ 201 w 564"/>
              <a:gd name="T25" fmla="*/ 471 h 472"/>
              <a:gd name="T26" fmla="*/ 201 w 564"/>
              <a:gd name="T27" fmla="*/ 471 h 472"/>
              <a:gd name="T28" fmla="*/ 201 w 564"/>
              <a:gd name="T29" fmla="*/ 471 h 472"/>
              <a:gd name="T30" fmla="*/ 193 w 564"/>
              <a:gd name="T31" fmla="*/ 471 h 472"/>
              <a:gd name="T32" fmla="*/ 193 w 564"/>
              <a:gd name="T33" fmla="*/ 471 h 472"/>
              <a:gd name="T34" fmla="*/ 193 w 564"/>
              <a:gd name="T35" fmla="*/ 471 h 472"/>
              <a:gd name="T36" fmla="*/ 193 w 564"/>
              <a:gd name="T37" fmla="*/ 471 h 472"/>
              <a:gd name="T38" fmla="*/ 193 w 564"/>
              <a:gd name="T39" fmla="*/ 471 h 472"/>
              <a:gd name="T40" fmla="*/ 193 w 564"/>
              <a:gd name="T41" fmla="*/ 471 h 472"/>
              <a:gd name="T42" fmla="*/ 193 w 564"/>
              <a:gd name="T43" fmla="*/ 471 h 472"/>
              <a:gd name="T44" fmla="*/ 193 w 564"/>
              <a:gd name="T45" fmla="*/ 471 h 472"/>
              <a:gd name="T46" fmla="*/ 185 w 564"/>
              <a:gd name="T47" fmla="*/ 471 h 472"/>
              <a:gd name="T48" fmla="*/ 185 w 564"/>
              <a:gd name="T49" fmla="*/ 471 h 472"/>
              <a:gd name="T50" fmla="*/ 185 w 564"/>
              <a:gd name="T51" fmla="*/ 471 h 472"/>
              <a:gd name="T52" fmla="*/ 185 w 564"/>
              <a:gd name="T53" fmla="*/ 471 h 472"/>
              <a:gd name="T54" fmla="*/ 185 w 564"/>
              <a:gd name="T55" fmla="*/ 471 h 472"/>
              <a:gd name="T56" fmla="*/ 176 w 564"/>
              <a:gd name="T57" fmla="*/ 471 h 472"/>
              <a:gd name="T58" fmla="*/ 176 w 564"/>
              <a:gd name="T59" fmla="*/ 463 h 472"/>
              <a:gd name="T60" fmla="*/ 176 w 564"/>
              <a:gd name="T61" fmla="*/ 463 h 472"/>
              <a:gd name="T62" fmla="*/ 16 w 564"/>
              <a:gd name="T63" fmla="*/ 294 h 472"/>
              <a:gd name="T64" fmla="*/ 16 w 564"/>
              <a:gd name="T65" fmla="*/ 261 h 472"/>
              <a:gd name="T66" fmla="*/ 50 w 564"/>
              <a:gd name="T67" fmla="*/ 261 h 472"/>
              <a:gd name="T68" fmla="*/ 193 w 564"/>
              <a:gd name="T69" fmla="*/ 412 h 472"/>
              <a:gd name="T70" fmla="*/ 512 w 564"/>
              <a:gd name="T71" fmla="*/ 17 h 472"/>
              <a:gd name="T72" fmla="*/ 546 w 564"/>
              <a:gd name="T73" fmla="*/ 9 h 472"/>
              <a:gd name="T74" fmla="*/ 554 w 564"/>
              <a:gd name="T75" fmla="*/ 4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4" h="472">
                <a:moveTo>
                  <a:pt x="554" y="42"/>
                </a:moveTo>
                <a:lnTo>
                  <a:pt x="554" y="42"/>
                </a:lnTo>
                <a:cubicBezTo>
                  <a:pt x="218" y="463"/>
                  <a:pt x="218" y="463"/>
                  <a:pt x="218" y="463"/>
                </a:cubicBezTo>
                <a:cubicBezTo>
                  <a:pt x="210" y="463"/>
                  <a:pt x="210" y="463"/>
                  <a:pt x="210" y="463"/>
                </a:cubicBezTo>
                <a:cubicBezTo>
                  <a:pt x="210" y="463"/>
                  <a:pt x="210" y="463"/>
                  <a:pt x="210" y="471"/>
                </a:cubicBezTo>
                <a:lnTo>
                  <a:pt x="210" y="471"/>
                </a:lnTo>
                <a:lnTo>
                  <a:pt x="210" y="471"/>
                </a:lnTo>
                <a:lnTo>
                  <a:pt x="210" y="471"/>
                </a:lnTo>
                <a:cubicBezTo>
                  <a:pt x="210" y="471"/>
                  <a:pt x="210" y="471"/>
                  <a:pt x="201" y="471"/>
                </a:cubicBezTo>
                <a:lnTo>
                  <a:pt x="201" y="471"/>
                </a:lnTo>
                <a:lnTo>
                  <a:pt x="201" y="471"/>
                </a:lnTo>
                <a:lnTo>
                  <a:pt x="201" y="471"/>
                </a:lnTo>
                <a:lnTo>
                  <a:pt x="201" y="471"/>
                </a:lnTo>
                <a:lnTo>
                  <a:pt x="201" y="471"/>
                </a:lnTo>
                <a:lnTo>
                  <a:pt x="201" y="471"/>
                </a:lnTo>
                <a:cubicBezTo>
                  <a:pt x="201" y="471"/>
                  <a:pt x="201" y="471"/>
                  <a:pt x="193" y="471"/>
                </a:cubicBezTo>
                <a:lnTo>
                  <a:pt x="193" y="471"/>
                </a:lnTo>
                <a:lnTo>
                  <a:pt x="193" y="471"/>
                </a:lnTo>
                <a:lnTo>
                  <a:pt x="193" y="471"/>
                </a:lnTo>
                <a:lnTo>
                  <a:pt x="193" y="471"/>
                </a:lnTo>
                <a:lnTo>
                  <a:pt x="193" y="471"/>
                </a:lnTo>
                <a:lnTo>
                  <a:pt x="193" y="471"/>
                </a:lnTo>
                <a:lnTo>
                  <a:pt x="193" y="471"/>
                </a:lnTo>
                <a:cubicBezTo>
                  <a:pt x="185" y="471"/>
                  <a:pt x="185" y="471"/>
                  <a:pt x="185" y="471"/>
                </a:cubicBezTo>
                <a:lnTo>
                  <a:pt x="185" y="471"/>
                </a:lnTo>
                <a:lnTo>
                  <a:pt x="185" y="471"/>
                </a:lnTo>
                <a:lnTo>
                  <a:pt x="185" y="471"/>
                </a:lnTo>
                <a:lnTo>
                  <a:pt x="185" y="471"/>
                </a:lnTo>
                <a:lnTo>
                  <a:pt x="176" y="471"/>
                </a:lnTo>
                <a:cubicBezTo>
                  <a:pt x="176" y="463"/>
                  <a:pt x="176" y="463"/>
                  <a:pt x="176" y="463"/>
                </a:cubicBezTo>
                <a:lnTo>
                  <a:pt x="176" y="463"/>
                </a:lnTo>
                <a:cubicBezTo>
                  <a:pt x="16" y="294"/>
                  <a:pt x="16" y="294"/>
                  <a:pt x="16" y="294"/>
                </a:cubicBezTo>
                <a:cubicBezTo>
                  <a:pt x="0" y="286"/>
                  <a:pt x="0" y="269"/>
                  <a:pt x="16" y="261"/>
                </a:cubicBezTo>
                <a:cubicBezTo>
                  <a:pt x="25" y="252"/>
                  <a:pt x="41" y="252"/>
                  <a:pt x="50" y="261"/>
                </a:cubicBezTo>
                <a:cubicBezTo>
                  <a:pt x="193" y="412"/>
                  <a:pt x="193" y="412"/>
                  <a:pt x="193" y="412"/>
                </a:cubicBezTo>
                <a:cubicBezTo>
                  <a:pt x="512" y="17"/>
                  <a:pt x="512" y="17"/>
                  <a:pt x="512" y="17"/>
                </a:cubicBezTo>
                <a:cubicBezTo>
                  <a:pt x="521" y="0"/>
                  <a:pt x="537" y="0"/>
                  <a:pt x="546" y="9"/>
                </a:cubicBezTo>
                <a:cubicBezTo>
                  <a:pt x="563" y="17"/>
                  <a:pt x="563" y="34"/>
                  <a:pt x="554" y="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0E2995-3237-C50A-9CFB-F9E96A2E4341}"/>
              </a:ext>
            </a:extLst>
          </p:cNvPr>
          <p:cNvSpPr txBox="1"/>
          <p:nvPr/>
        </p:nvSpPr>
        <p:spPr>
          <a:xfrm>
            <a:off x="155410" y="435438"/>
            <a:ext cx="12187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n/>
                <a:solidFill>
                  <a:schemeClr val="accent1"/>
                </a:solidFill>
              </a:rPr>
              <a:t>Trainity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7457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adroTexto 396"/>
          <p:cNvSpPr txBox="1"/>
          <p:nvPr/>
        </p:nvSpPr>
        <p:spPr>
          <a:xfrm>
            <a:off x="11106994" y="314793"/>
            <a:ext cx="22781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Plan</a:t>
            </a:r>
          </a:p>
        </p:txBody>
      </p:sp>
      <p:sp>
        <p:nvSpPr>
          <p:cNvPr id="398" name="CuadroTexto 397"/>
          <p:cNvSpPr txBox="1"/>
          <p:nvPr/>
        </p:nvSpPr>
        <p:spPr>
          <a:xfrm>
            <a:off x="2508661" y="1602696"/>
            <a:ext cx="194748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kern="1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 am planning to buy a 2 BHK home in Noida location that must contain gym, park and pool also that should near to my office as well as school and hospital.</a:t>
            </a:r>
            <a:br>
              <a:rPr lang="en-US" sz="6000" kern="1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en-US" sz="6000" kern="1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8" name="Freeform 319">
            <a:extLst>
              <a:ext uri="{FF2B5EF4-FFF2-40B4-BE49-F238E27FC236}">
                <a16:creationId xmlns:a16="http://schemas.microsoft.com/office/drawing/2014/main" id="{FC660BD4-508B-D5BA-335D-56AE2BAB8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980" y="6268284"/>
            <a:ext cx="378582" cy="2344299"/>
          </a:xfrm>
          <a:custGeom>
            <a:avLst/>
            <a:gdLst>
              <a:gd name="T0" fmla="*/ 335 w 345"/>
              <a:gd name="T1" fmla="*/ 2127 h 2128"/>
              <a:gd name="T2" fmla="*/ 335 w 345"/>
              <a:gd name="T3" fmla="*/ 2127 h 2128"/>
              <a:gd name="T4" fmla="*/ 344 w 345"/>
              <a:gd name="T5" fmla="*/ 172 h 2128"/>
              <a:gd name="T6" fmla="*/ 172 w 345"/>
              <a:gd name="T7" fmla="*/ 0 h 2128"/>
              <a:gd name="T8" fmla="*/ 172 w 345"/>
              <a:gd name="T9" fmla="*/ 0 h 2128"/>
              <a:gd name="T10" fmla="*/ 0 w 345"/>
              <a:gd name="T11" fmla="*/ 172 h 2128"/>
              <a:gd name="T12" fmla="*/ 0 w 345"/>
              <a:gd name="T13" fmla="*/ 2127 h 2128"/>
              <a:gd name="T14" fmla="*/ 335 w 345"/>
              <a:gd name="T15" fmla="*/ 2127 h 2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" h="2128">
                <a:moveTo>
                  <a:pt x="335" y="2127"/>
                </a:moveTo>
                <a:lnTo>
                  <a:pt x="335" y="2127"/>
                </a:lnTo>
                <a:cubicBezTo>
                  <a:pt x="344" y="172"/>
                  <a:pt x="344" y="172"/>
                  <a:pt x="344" y="172"/>
                </a:cubicBezTo>
                <a:cubicBezTo>
                  <a:pt x="344" y="81"/>
                  <a:pt x="262" y="0"/>
                  <a:pt x="172" y="0"/>
                </a:cubicBezTo>
                <a:lnTo>
                  <a:pt x="172" y="0"/>
                </a:lnTo>
                <a:cubicBezTo>
                  <a:pt x="81" y="0"/>
                  <a:pt x="0" y="81"/>
                  <a:pt x="0" y="172"/>
                </a:cubicBezTo>
                <a:cubicBezTo>
                  <a:pt x="0" y="2127"/>
                  <a:pt x="0" y="2127"/>
                  <a:pt x="0" y="2127"/>
                </a:cubicBezTo>
                <a:lnTo>
                  <a:pt x="335" y="212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20">
            <a:extLst>
              <a:ext uri="{FF2B5EF4-FFF2-40B4-BE49-F238E27FC236}">
                <a16:creationId xmlns:a16="http://schemas.microsoft.com/office/drawing/2014/main" id="{D7AD4366-A648-D759-5D8D-B3D0FD6A4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063" y="4841320"/>
            <a:ext cx="8071565" cy="2033667"/>
          </a:xfrm>
          <a:custGeom>
            <a:avLst/>
            <a:gdLst>
              <a:gd name="T0" fmla="*/ 5884 w 7333"/>
              <a:gd name="T1" fmla="*/ 1829 h 1848"/>
              <a:gd name="T2" fmla="*/ 5884 w 7333"/>
              <a:gd name="T3" fmla="*/ 1829 h 1848"/>
              <a:gd name="T4" fmla="*/ 5802 w 7333"/>
              <a:gd name="T5" fmla="*/ 1820 h 1848"/>
              <a:gd name="T6" fmla="*/ 3657 w 7333"/>
              <a:gd name="T7" fmla="*/ 1530 h 1848"/>
              <a:gd name="T8" fmla="*/ 3657 w 7333"/>
              <a:gd name="T9" fmla="*/ 1530 h 1848"/>
              <a:gd name="T10" fmla="*/ 1530 w 7333"/>
              <a:gd name="T11" fmla="*/ 1820 h 1848"/>
              <a:gd name="T12" fmla="*/ 1168 w 7333"/>
              <a:gd name="T13" fmla="*/ 1711 h 1848"/>
              <a:gd name="T14" fmla="*/ 1004 w 7333"/>
              <a:gd name="T15" fmla="*/ 1539 h 1848"/>
              <a:gd name="T16" fmla="*/ 977 w 7333"/>
              <a:gd name="T17" fmla="*/ 1530 h 1848"/>
              <a:gd name="T18" fmla="*/ 181 w 7333"/>
              <a:gd name="T19" fmla="*/ 1530 h 1848"/>
              <a:gd name="T20" fmla="*/ 18 w 7333"/>
              <a:gd name="T21" fmla="*/ 1413 h 1848"/>
              <a:gd name="T22" fmla="*/ 90 w 7333"/>
              <a:gd name="T23" fmla="*/ 1222 h 1848"/>
              <a:gd name="T24" fmla="*/ 1204 w 7333"/>
              <a:gd name="T25" fmla="*/ 607 h 1848"/>
              <a:gd name="T26" fmla="*/ 3666 w 7333"/>
              <a:gd name="T27" fmla="*/ 0 h 1848"/>
              <a:gd name="T28" fmla="*/ 6137 w 7333"/>
              <a:gd name="T29" fmla="*/ 607 h 1848"/>
              <a:gd name="T30" fmla="*/ 7242 w 7333"/>
              <a:gd name="T31" fmla="*/ 1222 h 1848"/>
              <a:gd name="T32" fmla="*/ 7305 w 7333"/>
              <a:gd name="T33" fmla="*/ 1413 h 1848"/>
              <a:gd name="T34" fmla="*/ 7142 w 7333"/>
              <a:gd name="T35" fmla="*/ 1530 h 1848"/>
              <a:gd name="T36" fmla="*/ 6355 w 7333"/>
              <a:gd name="T37" fmla="*/ 1530 h 1848"/>
              <a:gd name="T38" fmla="*/ 6318 w 7333"/>
              <a:gd name="T39" fmla="*/ 1539 h 1848"/>
              <a:gd name="T40" fmla="*/ 6165 w 7333"/>
              <a:gd name="T41" fmla="*/ 1711 h 1848"/>
              <a:gd name="T42" fmla="*/ 5884 w 7333"/>
              <a:gd name="T43" fmla="*/ 1829 h 1848"/>
              <a:gd name="T44" fmla="*/ 3657 w 7333"/>
              <a:gd name="T45" fmla="*/ 1186 h 1848"/>
              <a:gd name="T46" fmla="*/ 3657 w 7333"/>
              <a:gd name="T47" fmla="*/ 1186 h 1848"/>
              <a:gd name="T48" fmla="*/ 5875 w 7333"/>
              <a:gd name="T49" fmla="*/ 1485 h 1848"/>
              <a:gd name="T50" fmla="*/ 5920 w 7333"/>
              <a:gd name="T51" fmla="*/ 1476 h 1848"/>
              <a:gd name="T52" fmla="*/ 6083 w 7333"/>
              <a:gd name="T53" fmla="*/ 1304 h 1848"/>
              <a:gd name="T54" fmla="*/ 6355 w 7333"/>
              <a:gd name="T55" fmla="*/ 1186 h 1848"/>
              <a:gd name="T56" fmla="*/ 6545 w 7333"/>
              <a:gd name="T57" fmla="*/ 1186 h 1848"/>
              <a:gd name="T58" fmla="*/ 5992 w 7333"/>
              <a:gd name="T59" fmla="*/ 915 h 1848"/>
              <a:gd name="T60" fmla="*/ 3666 w 7333"/>
              <a:gd name="T61" fmla="*/ 335 h 1848"/>
              <a:gd name="T62" fmla="*/ 796 w 7333"/>
              <a:gd name="T63" fmla="*/ 1186 h 1848"/>
              <a:gd name="T64" fmla="*/ 977 w 7333"/>
              <a:gd name="T65" fmla="*/ 1186 h 1848"/>
              <a:gd name="T66" fmla="*/ 1249 w 7333"/>
              <a:gd name="T67" fmla="*/ 1304 h 1848"/>
              <a:gd name="T68" fmla="*/ 1412 w 7333"/>
              <a:gd name="T69" fmla="*/ 1476 h 1848"/>
              <a:gd name="T70" fmla="*/ 1457 w 7333"/>
              <a:gd name="T71" fmla="*/ 1485 h 1848"/>
              <a:gd name="T72" fmla="*/ 3657 w 7333"/>
              <a:gd name="T73" fmla="*/ 1186 h 1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333" h="1848">
                <a:moveTo>
                  <a:pt x="5884" y="1829"/>
                </a:moveTo>
                <a:lnTo>
                  <a:pt x="5884" y="1829"/>
                </a:lnTo>
                <a:cubicBezTo>
                  <a:pt x="5857" y="1829"/>
                  <a:pt x="5829" y="1820"/>
                  <a:pt x="5802" y="1820"/>
                </a:cubicBezTo>
                <a:cubicBezTo>
                  <a:pt x="5477" y="1747"/>
                  <a:pt x="4363" y="1530"/>
                  <a:pt x="3657" y="1530"/>
                </a:cubicBezTo>
                <a:lnTo>
                  <a:pt x="3657" y="1530"/>
                </a:lnTo>
                <a:cubicBezTo>
                  <a:pt x="2942" y="1530"/>
                  <a:pt x="1846" y="1747"/>
                  <a:pt x="1530" y="1820"/>
                </a:cubicBezTo>
                <a:cubicBezTo>
                  <a:pt x="1394" y="1847"/>
                  <a:pt x="1267" y="1802"/>
                  <a:pt x="1168" y="1711"/>
                </a:cubicBezTo>
                <a:cubicBezTo>
                  <a:pt x="1004" y="1539"/>
                  <a:pt x="1004" y="1539"/>
                  <a:pt x="1004" y="1539"/>
                </a:cubicBezTo>
                <a:cubicBezTo>
                  <a:pt x="995" y="1530"/>
                  <a:pt x="986" y="1530"/>
                  <a:pt x="977" y="1530"/>
                </a:cubicBezTo>
                <a:cubicBezTo>
                  <a:pt x="181" y="1530"/>
                  <a:pt x="181" y="1530"/>
                  <a:pt x="181" y="1530"/>
                </a:cubicBezTo>
                <a:cubicBezTo>
                  <a:pt x="108" y="1530"/>
                  <a:pt x="45" y="1476"/>
                  <a:pt x="18" y="1413"/>
                </a:cubicBezTo>
                <a:cubicBezTo>
                  <a:pt x="0" y="1340"/>
                  <a:pt x="27" y="1258"/>
                  <a:pt x="90" y="1222"/>
                </a:cubicBezTo>
                <a:cubicBezTo>
                  <a:pt x="108" y="1204"/>
                  <a:pt x="543" y="915"/>
                  <a:pt x="1204" y="607"/>
                </a:cubicBezTo>
                <a:cubicBezTo>
                  <a:pt x="1819" y="335"/>
                  <a:pt x="2743" y="0"/>
                  <a:pt x="3666" y="0"/>
                </a:cubicBezTo>
                <a:cubicBezTo>
                  <a:pt x="4607" y="0"/>
                  <a:pt x="5531" y="335"/>
                  <a:pt x="6137" y="607"/>
                </a:cubicBezTo>
                <a:cubicBezTo>
                  <a:pt x="6798" y="915"/>
                  <a:pt x="7224" y="1204"/>
                  <a:pt x="7242" y="1222"/>
                </a:cubicBezTo>
                <a:cubicBezTo>
                  <a:pt x="7305" y="1258"/>
                  <a:pt x="7332" y="1340"/>
                  <a:pt x="7305" y="1413"/>
                </a:cubicBezTo>
                <a:cubicBezTo>
                  <a:pt x="7287" y="1476"/>
                  <a:pt x="7224" y="1530"/>
                  <a:pt x="7142" y="1530"/>
                </a:cubicBezTo>
                <a:cubicBezTo>
                  <a:pt x="6355" y="1530"/>
                  <a:pt x="6355" y="1530"/>
                  <a:pt x="6355" y="1530"/>
                </a:cubicBezTo>
                <a:cubicBezTo>
                  <a:pt x="6346" y="1530"/>
                  <a:pt x="6327" y="1530"/>
                  <a:pt x="6318" y="1539"/>
                </a:cubicBezTo>
                <a:cubicBezTo>
                  <a:pt x="6165" y="1711"/>
                  <a:pt x="6165" y="1711"/>
                  <a:pt x="6165" y="1711"/>
                </a:cubicBezTo>
                <a:cubicBezTo>
                  <a:pt x="6092" y="1784"/>
                  <a:pt x="5992" y="1829"/>
                  <a:pt x="5884" y="1829"/>
                </a:cubicBezTo>
                <a:close/>
                <a:moveTo>
                  <a:pt x="3657" y="1186"/>
                </a:moveTo>
                <a:lnTo>
                  <a:pt x="3657" y="1186"/>
                </a:lnTo>
                <a:cubicBezTo>
                  <a:pt x="4372" y="1186"/>
                  <a:pt x="5449" y="1394"/>
                  <a:pt x="5875" y="1485"/>
                </a:cubicBezTo>
                <a:cubicBezTo>
                  <a:pt x="5893" y="1494"/>
                  <a:pt x="5911" y="1485"/>
                  <a:pt x="5920" y="1476"/>
                </a:cubicBezTo>
                <a:cubicBezTo>
                  <a:pt x="6083" y="1304"/>
                  <a:pt x="6083" y="1304"/>
                  <a:pt x="6083" y="1304"/>
                </a:cubicBezTo>
                <a:cubicBezTo>
                  <a:pt x="6155" y="1232"/>
                  <a:pt x="6255" y="1186"/>
                  <a:pt x="6355" y="1186"/>
                </a:cubicBezTo>
                <a:cubicBezTo>
                  <a:pt x="6545" y="1186"/>
                  <a:pt x="6545" y="1186"/>
                  <a:pt x="6545" y="1186"/>
                </a:cubicBezTo>
                <a:cubicBezTo>
                  <a:pt x="6382" y="1105"/>
                  <a:pt x="6201" y="1014"/>
                  <a:pt x="5992" y="915"/>
                </a:cubicBezTo>
                <a:cubicBezTo>
                  <a:pt x="5422" y="652"/>
                  <a:pt x="4544" y="335"/>
                  <a:pt x="3666" y="335"/>
                </a:cubicBezTo>
                <a:cubicBezTo>
                  <a:pt x="2561" y="335"/>
                  <a:pt x="1439" y="842"/>
                  <a:pt x="796" y="1186"/>
                </a:cubicBezTo>
                <a:cubicBezTo>
                  <a:pt x="977" y="1186"/>
                  <a:pt x="977" y="1186"/>
                  <a:pt x="977" y="1186"/>
                </a:cubicBezTo>
                <a:cubicBezTo>
                  <a:pt x="1077" y="1186"/>
                  <a:pt x="1177" y="1232"/>
                  <a:pt x="1249" y="1304"/>
                </a:cubicBezTo>
                <a:cubicBezTo>
                  <a:pt x="1412" y="1476"/>
                  <a:pt x="1412" y="1476"/>
                  <a:pt x="1412" y="1476"/>
                </a:cubicBezTo>
                <a:cubicBezTo>
                  <a:pt x="1421" y="1485"/>
                  <a:pt x="1439" y="1494"/>
                  <a:pt x="1457" y="1485"/>
                </a:cubicBezTo>
                <a:cubicBezTo>
                  <a:pt x="1873" y="1394"/>
                  <a:pt x="2933" y="1195"/>
                  <a:pt x="3657" y="118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21">
            <a:extLst>
              <a:ext uri="{FF2B5EF4-FFF2-40B4-BE49-F238E27FC236}">
                <a16:creationId xmlns:a16="http://schemas.microsoft.com/office/drawing/2014/main" id="{773F3B59-1258-ECC6-6644-88A4DDE38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980" y="4584080"/>
            <a:ext cx="378582" cy="626115"/>
          </a:xfrm>
          <a:custGeom>
            <a:avLst/>
            <a:gdLst>
              <a:gd name="T0" fmla="*/ 172 w 345"/>
              <a:gd name="T1" fmla="*/ 570 h 571"/>
              <a:gd name="T2" fmla="*/ 172 w 345"/>
              <a:gd name="T3" fmla="*/ 570 h 571"/>
              <a:gd name="T4" fmla="*/ 172 w 345"/>
              <a:gd name="T5" fmla="*/ 570 h 571"/>
              <a:gd name="T6" fmla="*/ 0 w 345"/>
              <a:gd name="T7" fmla="*/ 407 h 571"/>
              <a:gd name="T8" fmla="*/ 0 w 345"/>
              <a:gd name="T9" fmla="*/ 172 h 571"/>
              <a:gd name="T10" fmla="*/ 172 w 345"/>
              <a:gd name="T11" fmla="*/ 0 h 571"/>
              <a:gd name="T12" fmla="*/ 172 w 345"/>
              <a:gd name="T13" fmla="*/ 0 h 571"/>
              <a:gd name="T14" fmla="*/ 344 w 345"/>
              <a:gd name="T15" fmla="*/ 172 h 571"/>
              <a:gd name="T16" fmla="*/ 344 w 345"/>
              <a:gd name="T17" fmla="*/ 407 h 571"/>
              <a:gd name="T18" fmla="*/ 172 w 345"/>
              <a:gd name="T19" fmla="*/ 57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5" h="571">
                <a:moveTo>
                  <a:pt x="172" y="570"/>
                </a:moveTo>
                <a:lnTo>
                  <a:pt x="172" y="570"/>
                </a:lnTo>
                <a:lnTo>
                  <a:pt x="172" y="570"/>
                </a:lnTo>
                <a:cubicBezTo>
                  <a:pt x="81" y="570"/>
                  <a:pt x="0" y="498"/>
                  <a:pt x="0" y="407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81"/>
                  <a:pt x="81" y="0"/>
                  <a:pt x="172" y="0"/>
                </a:cubicBezTo>
                <a:lnTo>
                  <a:pt x="172" y="0"/>
                </a:lnTo>
                <a:cubicBezTo>
                  <a:pt x="262" y="0"/>
                  <a:pt x="344" y="81"/>
                  <a:pt x="344" y="172"/>
                </a:cubicBezTo>
                <a:cubicBezTo>
                  <a:pt x="344" y="407"/>
                  <a:pt x="344" y="407"/>
                  <a:pt x="344" y="407"/>
                </a:cubicBezTo>
                <a:cubicBezTo>
                  <a:pt x="344" y="498"/>
                  <a:pt x="262" y="570"/>
                  <a:pt x="172" y="570"/>
                </a:cubicBezTo>
              </a:path>
            </a:pathLst>
          </a:custGeom>
          <a:solidFill>
            <a:srgbClr val="E8A9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22">
            <a:extLst>
              <a:ext uri="{FF2B5EF4-FFF2-40B4-BE49-F238E27FC236}">
                <a16:creationId xmlns:a16="http://schemas.microsoft.com/office/drawing/2014/main" id="{B382BA3C-EF59-6796-6995-AF0193F99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783" y="8292244"/>
            <a:ext cx="5353539" cy="4523572"/>
          </a:xfrm>
          <a:custGeom>
            <a:avLst/>
            <a:gdLst>
              <a:gd name="T0" fmla="*/ 4780 w 4862"/>
              <a:gd name="T1" fmla="*/ 1728 h 4110"/>
              <a:gd name="T2" fmla="*/ 4780 w 4862"/>
              <a:gd name="T3" fmla="*/ 1728 h 4110"/>
              <a:gd name="T4" fmla="*/ 2525 w 4862"/>
              <a:gd name="T5" fmla="*/ 45 h 4110"/>
              <a:gd name="T6" fmla="*/ 2335 w 4862"/>
              <a:gd name="T7" fmla="*/ 45 h 4110"/>
              <a:gd name="T8" fmla="*/ 81 w 4862"/>
              <a:gd name="T9" fmla="*/ 1728 h 4110"/>
              <a:gd name="T10" fmla="*/ 54 w 4862"/>
              <a:gd name="T11" fmla="*/ 1945 h 4110"/>
              <a:gd name="T12" fmla="*/ 271 w 4862"/>
              <a:gd name="T13" fmla="*/ 1973 h 4110"/>
              <a:gd name="T14" fmla="*/ 588 w 4862"/>
              <a:gd name="T15" fmla="*/ 1737 h 4110"/>
              <a:gd name="T16" fmla="*/ 588 w 4862"/>
              <a:gd name="T17" fmla="*/ 3892 h 4110"/>
              <a:gd name="T18" fmla="*/ 806 w 4862"/>
              <a:gd name="T19" fmla="*/ 4109 h 4110"/>
              <a:gd name="T20" fmla="*/ 1729 w 4862"/>
              <a:gd name="T21" fmla="*/ 4109 h 4110"/>
              <a:gd name="T22" fmla="*/ 3123 w 4862"/>
              <a:gd name="T23" fmla="*/ 4109 h 4110"/>
              <a:gd name="T24" fmla="*/ 4055 w 4862"/>
              <a:gd name="T25" fmla="*/ 4109 h 4110"/>
              <a:gd name="T26" fmla="*/ 4273 w 4862"/>
              <a:gd name="T27" fmla="*/ 3892 h 4110"/>
              <a:gd name="T28" fmla="*/ 4273 w 4862"/>
              <a:gd name="T29" fmla="*/ 1737 h 4110"/>
              <a:gd name="T30" fmla="*/ 4589 w 4862"/>
              <a:gd name="T31" fmla="*/ 1973 h 4110"/>
              <a:gd name="T32" fmla="*/ 4689 w 4862"/>
              <a:gd name="T33" fmla="*/ 2009 h 4110"/>
              <a:gd name="T34" fmla="*/ 4807 w 4862"/>
              <a:gd name="T35" fmla="*/ 1945 h 4110"/>
              <a:gd name="T36" fmla="*/ 4780 w 4862"/>
              <a:gd name="T37" fmla="*/ 1728 h 4110"/>
              <a:gd name="T38" fmla="*/ 2996 w 4862"/>
              <a:gd name="T39" fmla="*/ 3801 h 4110"/>
              <a:gd name="T40" fmla="*/ 2996 w 4862"/>
              <a:gd name="T41" fmla="*/ 3801 h 4110"/>
              <a:gd name="T42" fmla="*/ 1865 w 4862"/>
              <a:gd name="T43" fmla="*/ 3801 h 4110"/>
              <a:gd name="T44" fmla="*/ 1865 w 4862"/>
              <a:gd name="T45" fmla="*/ 2832 h 4110"/>
              <a:gd name="T46" fmla="*/ 2996 w 4862"/>
              <a:gd name="T47" fmla="*/ 2832 h 4110"/>
              <a:gd name="T48" fmla="*/ 2996 w 4862"/>
              <a:gd name="T49" fmla="*/ 3801 h 4110"/>
              <a:gd name="T50" fmla="*/ 3956 w 4862"/>
              <a:gd name="T51" fmla="*/ 3801 h 4110"/>
              <a:gd name="T52" fmla="*/ 3956 w 4862"/>
              <a:gd name="T53" fmla="*/ 3801 h 4110"/>
              <a:gd name="T54" fmla="*/ 3304 w 4862"/>
              <a:gd name="T55" fmla="*/ 3801 h 4110"/>
              <a:gd name="T56" fmla="*/ 3304 w 4862"/>
              <a:gd name="T57" fmla="*/ 2715 h 4110"/>
              <a:gd name="T58" fmla="*/ 3123 w 4862"/>
              <a:gd name="T59" fmla="*/ 2525 h 4110"/>
              <a:gd name="T60" fmla="*/ 1729 w 4862"/>
              <a:gd name="T61" fmla="*/ 2525 h 4110"/>
              <a:gd name="T62" fmla="*/ 1548 w 4862"/>
              <a:gd name="T63" fmla="*/ 2715 h 4110"/>
              <a:gd name="T64" fmla="*/ 1548 w 4862"/>
              <a:gd name="T65" fmla="*/ 3801 h 4110"/>
              <a:gd name="T66" fmla="*/ 905 w 4862"/>
              <a:gd name="T67" fmla="*/ 3801 h 4110"/>
              <a:gd name="T68" fmla="*/ 905 w 4862"/>
              <a:gd name="T69" fmla="*/ 1502 h 4110"/>
              <a:gd name="T70" fmla="*/ 2435 w 4862"/>
              <a:gd name="T71" fmla="*/ 362 h 4110"/>
              <a:gd name="T72" fmla="*/ 3956 w 4862"/>
              <a:gd name="T73" fmla="*/ 1502 h 4110"/>
              <a:gd name="T74" fmla="*/ 3956 w 4862"/>
              <a:gd name="T75" fmla="*/ 3801 h 4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62" h="4110">
                <a:moveTo>
                  <a:pt x="4780" y="1728"/>
                </a:moveTo>
                <a:lnTo>
                  <a:pt x="4780" y="1728"/>
                </a:lnTo>
                <a:cubicBezTo>
                  <a:pt x="2525" y="45"/>
                  <a:pt x="2525" y="45"/>
                  <a:pt x="2525" y="45"/>
                </a:cubicBezTo>
                <a:cubicBezTo>
                  <a:pt x="2471" y="0"/>
                  <a:pt x="2390" y="0"/>
                  <a:pt x="2335" y="45"/>
                </a:cubicBezTo>
                <a:cubicBezTo>
                  <a:pt x="81" y="1728"/>
                  <a:pt x="81" y="1728"/>
                  <a:pt x="81" y="1728"/>
                </a:cubicBezTo>
                <a:cubicBezTo>
                  <a:pt x="9" y="1773"/>
                  <a:pt x="0" y="1873"/>
                  <a:pt x="54" y="1945"/>
                </a:cubicBezTo>
                <a:cubicBezTo>
                  <a:pt x="99" y="2018"/>
                  <a:pt x="199" y="2027"/>
                  <a:pt x="271" y="1973"/>
                </a:cubicBezTo>
                <a:cubicBezTo>
                  <a:pt x="588" y="1737"/>
                  <a:pt x="588" y="1737"/>
                  <a:pt x="588" y="1737"/>
                </a:cubicBezTo>
                <a:cubicBezTo>
                  <a:pt x="588" y="3892"/>
                  <a:pt x="588" y="3892"/>
                  <a:pt x="588" y="3892"/>
                </a:cubicBezTo>
                <a:cubicBezTo>
                  <a:pt x="588" y="4018"/>
                  <a:pt x="688" y="4109"/>
                  <a:pt x="806" y="4109"/>
                </a:cubicBezTo>
                <a:cubicBezTo>
                  <a:pt x="1729" y="4109"/>
                  <a:pt x="1729" y="4109"/>
                  <a:pt x="1729" y="4109"/>
                </a:cubicBezTo>
                <a:cubicBezTo>
                  <a:pt x="3123" y="4109"/>
                  <a:pt x="3123" y="4109"/>
                  <a:pt x="3123" y="4109"/>
                </a:cubicBezTo>
                <a:cubicBezTo>
                  <a:pt x="4055" y="4109"/>
                  <a:pt x="4055" y="4109"/>
                  <a:pt x="4055" y="4109"/>
                </a:cubicBezTo>
                <a:cubicBezTo>
                  <a:pt x="4173" y="4109"/>
                  <a:pt x="4273" y="4018"/>
                  <a:pt x="4273" y="3892"/>
                </a:cubicBezTo>
                <a:cubicBezTo>
                  <a:pt x="4273" y="1737"/>
                  <a:pt x="4273" y="1737"/>
                  <a:pt x="4273" y="1737"/>
                </a:cubicBezTo>
                <a:cubicBezTo>
                  <a:pt x="4589" y="1973"/>
                  <a:pt x="4589" y="1973"/>
                  <a:pt x="4589" y="1973"/>
                </a:cubicBezTo>
                <a:cubicBezTo>
                  <a:pt x="4617" y="2000"/>
                  <a:pt x="4653" y="2009"/>
                  <a:pt x="4689" y="2009"/>
                </a:cubicBezTo>
                <a:cubicBezTo>
                  <a:pt x="4734" y="2009"/>
                  <a:pt x="4780" y="1982"/>
                  <a:pt x="4807" y="1945"/>
                </a:cubicBezTo>
                <a:cubicBezTo>
                  <a:pt x="4861" y="1873"/>
                  <a:pt x="4852" y="1773"/>
                  <a:pt x="4780" y="1728"/>
                </a:cubicBezTo>
                <a:close/>
                <a:moveTo>
                  <a:pt x="2996" y="3801"/>
                </a:moveTo>
                <a:lnTo>
                  <a:pt x="2996" y="3801"/>
                </a:lnTo>
                <a:cubicBezTo>
                  <a:pt x="1865" y="3801"/>
                  <a:pt x="1865" y="3801"/>
                  <a:pt x="1865" y="3801"/>
                </a:cubicBezTo>
                <a:cubicBezTo>
                  <a:pt x="1865" y="2832"/>
                  <a:pt x="1865" y="2832"/>
                  <a:pt x="1865" y="2832"/>
                </a:cubicBezTo>
                <a:cubicBezTo>
                  <a:pt x="2996" y="2832"/>
                  <a:pt x="2996" y="2832"/>
                  <a:pt x="2996" y="2832"/>
                </a:cubicBezTo>
                <a:lnTo>
                  <a:pt x="2996" y="3801"/>
                </a:lnTo>
                <a:close/>
                <a:moveTo>
                  <a:pt x="3956" y="3801"/>
                </a:moveTo>
                <a:lnTo>
                  <a:pt x="3956" y="3801"/>
                </a:lnTo>
                <a:cubicBezTo>
                  <a:pt x="3304" y="3801"/>
                  <a:pt x="3304" y="3801"/>
                  <a:pt x="3304" y="3801"/>
                </a:cubicBezTo>
                <a:cubicBezTo>
                  <a:pt x="3304" y="2715"/>
                  <a:pt x="3304" y="2715"/>
                  <a:pt x="3304" y="2715"/>
                </a:cubicBezTo>
                <a:cubicBezTo>
                  <a:pt x="3304" y="2606"/>
                  <a:pt x="3223" y="2525"/>
                  <a:pt x="3123" y="2525"/>
                </a:cubicBezTo>
                <a:cubicBezTo>
                  <a:pt x="1729" y="2525"/>
                  <a:pt x="1729" y="2525"/>
                  <a:pt x="1729" y="2525"/>
                </a:cubicBezTo>
                <a:cubicBezTo>
                  <a:pt x="1629" y="2525"/>
                  <a:pt x="1548" y="2606"/>
                  <a:pt x="1548" y="2715"/>
                </a:cubicBezTo>
                <a:cubicBezTo>
                  <a:pt x="1548" y="3801"/>
                  <a:pt x="1548" y="3801"/>
                  <a:pt x="1548" y="3801"/>
                </a:cubicBezTo>
                <a:cubicBezTo>
                  <a:pt x="905" y="3801"/>
                  <a:pt x="905" y="3801"/>
                  <a:pt x="905" y="3801"/>
                </a:cubicBezTo>
                <a:cubicBezTo>
                  <a:pt x="905" y="1502"/>
                  <a:pt x="905" y="1502"/>
                  <a:pt x="905" y="1502"/>
                </a:cubicBezTo>
                <a:cubicBezTo>
                  <a:pt x="2435" y="362"/>
                  <a:pt x="2435" y="362"/>
                  <a:pt x="2435" y="362"/>
                </a:cubicBezTo>
                <a:cubicBezTo>
                  <a:pt x="3956" y="1502"/>
                  <a:pt x="3956" y="1502"/>
                  <a:pt x="3956" y="1502"/>
                </a:cubicBezTo>
                <a:lnTo>
                  <a:pt x="3956" y="38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23">
            <a:extLst>
              <a:ext uri="{FF2B5EF4-FFF2-40B4-BE49-F238E27FC236}">
                <a16:creationId xmlns:a16="http://schemas.microsoft.com/office/drawing/2014/main" id="{962D8582-9CE1-6095-7300-148A8284B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970" y="6957498"/>
            <a:ext cx="1883204" cy="1892911"/>
          </a:xfrm>
          <a:custGeom>
            <a:avLst/>
            <a:gdLst>
              <a:gd name="T0" fmla="*/ 1711 w 1712"/>
              <a:gd name="T1" fmla="*/ 860 h 1721"/>
              <a:gd name="T2" fmla="*/ 1711 w 1712"/>
              <a:gd name="T3" fmla="*/ 860 h 1721"/>
              <a:gd name="T4" fmla="*/ 851 w 1712"/>
              <a:gd name="T5" fmla="*/ 1720 h 1721"/>
              <a:gd name="T6" fmla="*/ 0 w 1712"/>
              <a:gd name="T7" fmla="*/ 860 h 1721"/>
              <a:gd name="T8" fmla="*/ 851 w 1712"/>
              <a:gd name="T9" fmla="*/ 0 h 1721"/>
              <a:gd name="T10" fmla="*/ 1711 w 1712"/>
              <a:gd name="T11" fmla="*/ 860 h 1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2" h="1721">
                <a:moveTo>
                  <a:pt x="1711" y="860"/>
                </a:moveTo>
                <a:lnTo>
                  <a:pt x="1711" y="860"/>
                </a:lnTo>
                <a:cubicBezTo>
                  <a:pt x="1711" y="1340"/>
                  <a:pt x="1331" y="1720"/>
                  <a:pt x="851" y="1720"/>
                </a:cubicBezTo>
                <a:cubicBezTo>
                  <a:pt x="380" y="1720"/>
                  <a:pt x="0" y="1340"/>
                  <a:pt x="0" y="860"/>
                </a:cubicBezTo>
                <a:cubicBezTo>
                  <a:pt x="0" y="389"/>
                  <a:pt x="380" y="0"/>
                  <a:pt x="851" y="0"/>
                </a:cubicBezTo>
                <a:cubicBezTo>
                  <a:pt x="1331" y="0"/>
                  <a:pt x="1711" y="389"/>
                  <a:pt x="1711" y="8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24">
            <a:extLst>
              <a:ext uri="{FF2B5EF4-FFF2-40B4-BE49-F238E27FC236}">
                <a16:creationId xmlns:a16="http://schemas.microsoft.com/office/drawing/2014/main" id="{3EF5CE1A-DA6F-7FCE-7912-E49C03183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970" y="11248096"/>
            <a:ext cx="1883204" cy="1892911"/>
          </a:xfrm>
          <a:custGeom>
            <a:avLst/>
            <a:gdLst>
              <a:gd name="T0" fmla="*/ 1711 w 1712"/>
              <a:gd name="T1" fmla="*/ 860 h 1721"/>
              <a:gd name="T2" fmla="*/ 1711 w 1712"/>
              <a:gd name="T3" fmla="*/ 860 h 1721"/>
              <a:gd name="T4" fmla="*/ 851 w 1712"/>
              <a:gd name="T5" fmla="*/ 1720 h 1721"/>
              <a:gd name="T6" fmla="*/ 0 w 1712"/>
              <a:gd name="T7" fmla="*/ 860 h 1721"/>
              <a:gd name="T8" fmla="*/ 851 w 1712"/>
              <a:gd name="T9" fmla="*/ 0 h 1721"/>
              <a:gd name="T10" fmla="*/ 1711 w 1712"/>
              <a:gd name="T11" fmla="*/ 860 h 1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2" h="1721">
                <a:moveTo>
                  <a:pt x="1711" y="860"/>
                </a:moveTo>
                <a:lnTo>
                  <a:pt x="1711" y="860"/>
                </a:lnTo>
                <a:cubicBezTo>
                  <a:pt x="1711" y="1331"/>
                  <a:pt x="1331" y="1720"/>
                  <a:pt x="851" y="1720"/>
                </a:cubicBezTo>
                <a:cubicBezTo>
                  <a:pt x="380" y="1720"/>
                  <a:pt x="0" y="1331"/>
                  <a:pt x="0" y="860"/>
                </a:cubicBezTo>
                <a:cubicBezTo>
                  <a:pt x="0" y="390"/>
                  <a:pt x="380" y="0"/>
                  <a:pt x="851" y="0"/>
                </a:cubicBezTo>
                <a:cubicBezTo>
                  <a:pt x="1331" y="0"/>
                  <a:pt x="1711" y="390"/>
                  <a:pt x="1711" y="8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25">
            <a:extLst>
              <a:ext uri="{FF2B5EF4-FFF2-40B4-BE49-F238E27FC236}">
                <a16:creationId xmlns:a16="http://schemas.microsoft.com/office/drawing/2014/main" id="{924C16BA-D184-C1FC-A343-CA9CB6A41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126" y="6957498"/>
            <a:ext cx="1892911" cy="1892911"/>
          </a:xfrm>
          <a:custGeom>
            <a:avLst/>
            <a:gdLst>
              <a:gd name="T0" fmla="*/ 1719 w 1720"/>
              <a:gd name="T1" fmla="*/ 860 h 1721"/>
              <a:gd name="T2" fmla="*/ 1719 w 1720"/>
              <a:gd name="T3" fmla="*/ 860 h 1721"/>
              <a:gd name="T4" fmla="*/ 860 w 1720"/>
              <a:gd name="T5" fmla="*/ 1720 h 1721"/>
              <a:gd name="T6" fmla="*/ 0 w 1720"/>
              <a:gd name="T7" fmla="*/ 860 h 1721"/>
              <a:gd name="T8" fmla="*/ 860 w 1720"/>
              <a:gd name="T9" fmla="*/ 0 h 1721"/>
              <a:gd name="T10" fmla="*/ 1719 w 1720"/>
              <a:gd name="T11" fmla="*/ 860 h 1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0" h="1721">
                <a:moveTo>
                  <a:pt x="1719" y="860"/>
                </a:moveTo>
                <a:lnTo>
                  <a:pt x="1719" y="860"/>
                </a:lnTo>
                <a:cubicBezTo>
                  <a:pt x="1719" y="1340"/>
                  <a:pt x="1340" y="1720"/>
                  <a:pt x="860" y="1720"/>
                </a:cubicBezTo>
                <a:cubicBezTo>
                  <a:pt x="389" y="1720"/>
                  <a:pt x="0" y="1340"/>
                  <a:pt x="0" y="860"/>
                </a:cubicBezTo>
                <a:cubicBezTo>
                  <a:pt x="0" y="389"/>
                  <a:pt x="389" y="0"/>
                  <a:pt x="860" y="0"/>
                </a:cubicBezTo>
                <a:cubicBezTo>
                  <a:pt x="1340" y="0"/>
                  <a:pt x="1719" y="389"/>
                  <a:pt x="1719" y="8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26">
            <a:extLst>
              <a:ext uri="{FF2B5EF4-FFF2-40B4-BE49-F238E27FC236}">
                <a16:creationId xmlns:a16="http://schemas.microsoft.com/office/drawing/2014/main" id="{55484602-E93E-DA58-3A99-2E90E699C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126" y="11248096"/>
            <a:ext cx="1892911" cy="1892911"/>
          </a:xfrm>
          <a:custGeom>
            <a:avLst/>
            <a:gdLst>
              <a:gd name="T0" fmla="*/ 1719 w 1720"/>
              <a:gd name="T1" fmla="*/ 860 h 1721"/>
              <a:gd name="T2" fmla="*/ 1719 w 1720"/>
              <a:gd name="T3" fmla="*/ 860 h 1721"/>
              <a:gd name="T4" fmla="*/ 860 w 1720"/>
              <a:gd name="T5" fmla="*/ 1720 h 1721"/>
              <a:gd name="T6" fmla="*/ 0 w 1720"/>
              <a:gd name="T7" fmla="*/ 860 h 1721"/>
              <a:gd name="T8" fmla="*/ 860 w 1720"/>
              <a:gd name="T9" fmla="*/ 0 h 1721"/>
              <a:gd name="T10" fmla="*/ 1719 w 1720"/>
              <a:gd name="T11" fmla="*/ 860 h 1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0" h="1721">
                <a:moveTo>
                  <a:pt x="1719" y="860"/>
                </a:moveTo>
                <a:lnTo>
                  <a:pt x="1719" y="860"/>
                </a:lnTo>
                <a:cubicBezTo>
                  <a:pt x="1719" y="1331"/>
                  <a:pt x="1340" y="1720"/>
                  <a:pt x="860" y="1720"/>
                </a:cubicBezTo>
                <a:cubicBezTo>
                  <a:pt x="389" y="1720"/>
                  <a:pt x="0" y="1331"/>
                  <a:pt x="0" y="860"/>
                </a:cubicBezTo>
                <a:cubicBezTo>
                  <a:pt x="0" y="390"/>
                  <a:pt x="389" y="0"/>
                  <a:pt x="860" y="0"/>
                </a:cubicBezTo>
                <a:cubicBezTo>
                  <a:pt x="1340" y="0"/>
                  <a:pt x="1719" y="390"/>
                  <a:pt x="1719" y="8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327">
            <a:extLst>
              <a:ext uri="{FF2B5EF4-FFF2-40B4-BE49-F238E27FC236}">
                <a16:creationId xmlns:a16="http://schemas.microsoft.com/office/drawing/2014/main" id="{E1BF1F85-EF4B-038A-FC12-2CC23999B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7674" y="11709191"/>
            <a:ext cx="58243" cy="985283"/>
          </a:xfrm>
          <a:custGeom>
            <a:avLst/>
            <a:gdLst>
              <a:gd name="T0" fmla="*/ 27 w 55"/>
              <a:gd name="T1" fmla="*/ 896 h 897"/>
              <a:gd name="T2" fmla="*/ 27 w 55"/>
              <a:gd name="T3" fmla="*/ 896 h 897"/>
              <a:gd name="T4" fmla="*/ 0 w 55"/>
              <a:gd name="T5" fmla="*/ 860 h 897"/>
              <a:gd name="T6" fmla="*/ 0 w 55"/>
              <a:gd name="T7" fmla="*/ 27 h 897"/>
              <a:gd name="T8" fmla="*/ 27 w 55"/>
              <a:gd name="T9" fmla="*/ 0 h 897"/>
              <a:gd name="T10" fmla="*/ 54 w 55"/>
              <a:gd name="T11" fmla="*/ 27 h 897"/>
              <a:gd name="T12" fmla="*/ 54 w 55"/>
              <a:gd name="T13" fmla="*/ 860 h 897"/>
              <a:gd name="T14" fmla="*/ 27 w 55"/>
              <a:gd name="T15" fmla="*/ 896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897">
                <a:moveTo>
                  <a:pt x="27" y="896"/>
                </a:moveTo>
                <a:lnTo>
                  <a:pt x="27" y="896"/>
                </a:lnTo>
                <a:cubicBezTo>
                  <a:pt x="9" y="896"/>
                  <a:pt x="0" y="878"/>
                  <a:pt x="0" y="86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54" y="9"/>
                  <a:pt x="54" y="27"/>
                </a:cubicBezTo>
                <a:cubicBezTo>
                  <a:pt x="54" y="860"/>
                  <a:pt x="54" y="860"/>
                  <a:pt x="54" y="860"/>
                </a:cubicBezTo>
                <a:cubicBezTo>
                  <a:pt x="54" y="878"/>
                  <a:pt x="36" y="896"/>
                  <a:pt x="27" y="89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328">
            <a:extLst>
              <a:ext uri="{FF2B5EF4-FFF2-40B4-BE49-F238E27FC236}">
                <a16:creationId xmlns:a16="http://schemas.microsoft.com/office/drawing/2014/main" id="{DE1DE1D1-7686-64D9-5D6F-4ADD2F81B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7674" y="11937309"/>
            <a:ext cx="461092" cy="208707"/>
          </a:xfrm>
          <a:custGeom>
            <a:avLst/>
            <a:gdLst>
              <a:gd name="T0" fmla="*/ 389 w 418"/>
              <a:gd name="T1" fmla="*/ 190 h 191"/>
              <a:gd name="T2" fmla="*/ 389 w 418"/>
              <a:gd name="T3" fmla="*/ 190 h 191"/>
              <a:gd name="T4" fmla="*/ 27 w 418"/>
              <a:gd name="T5" fmla="*/ 190 h 191"/>
              <a:gd name="T6" fmla="*/ 0 w 418"/>
              <a:gd name="T7" fmla="*/ 163 h 191"/>
              <a:gd name="T8" fmla="*/ 0 w 418"/>
              <a:gd name="T9" fmla="*/ 27 h 191"/>
              <a:gd name="T10" fmla="*/ 27 w 418"/>
              <a:gd name="T11" fmla="*/ 0 h 191"/>
              <a:gd name="T12" fmla="*/ 389 w 418"/>
              <a:gd name="T13" fmla="*/ 0 h 191"/>
              <a:gd name="T14" fmla="*/ 417 w 418"/>
              <a:gd name="T15" fmla="*/ 27 h 191"/>
              <a:gd name="T16" fmla="*/ 417 w 418"/>
              <a:gd name="T17" fmla="*/ 163 h 191"/>
              <a:gd name="T18" fmla="*/ 389 w 418"/>
              <a:gd name="T19" fmla="*/ 190 h 191"/>
              <a:gd name="T20" fmla="*/ 54 w 418"/>
              <a:gd name="T21" fmla="*/ 136 h 191"/>
              <a:gd name="T22" fmla="*/ 54 w 418"/>
              <a:gd name="T23" fmla="*/ 136 h 191"/>
              <a:gd name="T24" fmla="*/ 362 w 418"/>
              <a:gd name="T25" fmla="*/ 136 h 191"/>
              <a:gd name="T26" fmla="*/ 362 w 418"/>
              <a:gd name="T27" fmla="*/ 54 h 191"/>
              <a:gd name="T28" fmla="*/ 54 w 418"/>
              <a:gd name="T29" fmla="*/ 54 h 191"/>
              <a:gd name="T30" fmla="*/ 54 w 418"/>
              <a:gd name="T31" fmla="*/ 136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8" h="191">
                <a:moveTo>
                  <a:pt x="389" y="190"/>
                </a:moveTo>
                <a:lnTo>
                  <a:pt x="389" y="190"/>
                </a:lnTo>
                <a:cubicBezTo>
                  <a:pt x="27" y="190"/>
                  <a:pt x="27" y="190"/>
                  <a:pt x="27" y="190"/>
                </a:cubicBezTo>
                <a:cubicBezTo>
                  <a:pt x="9" y="190"/>
                  <a:pt x="0" y="181"/>
                  <a:pt x="0" y="16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407" y="0"/>
                  <a:pt x="417" y="9"/>
                  <a:pt x="417" y="27"/>
                </a:cubicBezTo>
                <a:cubicBezTo>
                  <a:pt x="417" y="163"/>
                  <a:pt x="417" y="163"/>
                  <a:pt x="417" y="163"/>
                </a:cubicBezTo>
                <a:cubicBezTo>
                  <a:pt x="417" y="181"/>
                  <a:pt x="407" y="190"/>
                  <a:pt x="389" y="190"/>
                </a:cubicBezTo>
                <a:close/>
                <a:moveTo>
                  <a:pt x="54" y="136"/>
                </a:moveTo>
                <a:lnTo>
                  <a:pt x="54" y="136"/>
                </a:lnTo>
                <a:cubicBezTo>
                  <a:pt x="362" y="136"/>
                  <a:pt x="362" y="136"/>
                  <a:pt x="362" y="136"/>
                </a:cubicBezTo>
                <a:cubicBezTo>
                  <a:pt x="362" y="54"/>
                  <a:pt x="362" y="54"/>
                  <a:pt x="362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1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329">
            <a:extLst>
              <a:ext uri="{FF2B5EF4-FFF2-40B4-BE49-F238E27FC236}">
                <a16:creationId xmlns:a16="http://schemas.microsoft.com/office/drawing/2014/main" id="{8C97E636-44F6-541F-E0A2-1BB1DC1BA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7674" y="12087773"/>
            <a:ext cx="669799" cy="218411"/>
          </a:xfrm>
          <a:custGeom>
            <a:avLst/>
            <a:gdLst>
              <a:gd name="T0" fmla="*/ 579 w 608"/>
              <a:gd name="T1" fmla="*/ 199 h 200"/>
              <a:gd name="T2" fmla="*/ 579 w 608"/>
              <a:gd name="T3" fmla="*/ 199 h 200"/>
              <a:gd name="T4" fmla="*/ 27 w 608"/>
              <a:gd name="T5" fmla="*/ 199 h 200"/>
              <a:gd name="T6" fmla="*/ 0 w 608"/>
              <a:gd name="T7" fmla="*/ 172 h 200"/>
              <a:gd name="T8" fmla="*/ 0 w 608"/>
              <a:gd name="T9" fmla="*/ 27 h 200"/>
              <a:gd name="T10" fmla="*/ 27 w 608"/>
              <a:gd name="T11" fmla="*/ 0 h 200"/>
              <a:gd name="T12" fmla="*/ 579 w 608"/>
              <a:gd name="T13" fmla="*/ 0 h 200"/>
              <a:gd name="T14" fmla="*/ 607 w 608"/>
              <a:gd name="T15" fmla="*/ 27 h 200"/>
              <a:gd name="T16" fmla="*/ 607 w 608"/>
              <a:gd name="T17" fmla="*/ 172 h 200"/>
              <a:gd name="T18" fmla="*/ 579 w 608"/>
              <a:gd name="T19" fmla="*/ 199 h 200"/>
              <a:gd name="T20" fmla="*/ 54 w 608"/>
              <a:gd name="T21" fmla="*/ 145 h 200"/>
              <a:gd name="T22" fmla="*/ 54 w 608"/>
              <a:gd name="T23" fmla="*/ 145 h 200"/>
              <a:gd name="T24" fmla="*/ 552 w 608"/>
              <a:gd name="T25" fmla="*/ 145 h 200"/>
              <a:gd name="T26" fmla="*/ 552 w 608"/>
              <a:gd name="T27" fmla="*/ 54 h 200"/>
              <a:gd name="T28" fmla="*/ 54 w 608"/>
              <a:gd name="T29" fmla="*/ 54 h 200"/>
              <a:gd name="T30" fmla="*/ 54 w 608"/>
              <a:gd name="T31" fmla="*/ 145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8" h="200">
                <a:moveTo>
                  <a:pt x="579" y="199"/>
                </a:moveTo>
                <a:lnTo>
                  <a:pt x="579" y="199"/>
                </a:lnTo>
                <a:cubicBezTo>
                  <a:pt x="27" y="199"/>
                  <a:pt x="27" y="199"/>
                  <a:pt x="27" y="199"/>
                </a:cubicBezTo>
                <a:cubicBezTo>
                  <a:pt x="9" y="199"/>
                  <a:pt x="0" y="181"/>
                  <a:pt x="0" y="17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579" y="0"/>
                  <a:pt x="579" y="0"/>
                  <a:pt x="579" y="0"/>
                </a:cubicBezTo>
                <a:cubicBezTo>
                  <a:pt x="597" y="0"/>
                  <a:pt x="607" y="18"/>
                  <a:pt x="607" y="27"/>
                </a:cubicBezTo>
                <a:cubicBezTo>
                  <a:pt x="607" y="172"/>
                  <a:pt x="607" y="172"/>
                  <a:pt x="607" y="172"/>
                </a:cubicBezTo>
                <a:cubicBezTo>
                  <a:pt x="607" y="181"/>
                  <a:pt x="597" y="199"/>
                  <a:pt x="579" y="199"/>
                </a:cubicBezTo>
                <a:close/>
                <a:moveTo>
                  <a:pt x="54" y="145"/>
                </a:moveTo>
                <a:lnTo>
                  <a:pt x="54" y="145"/>
                </a:lnTo>
                <a:cubicBezTo>
                  <a:pt x="552" y="145"/>
                  <a:pt x="552" y="145"/>
                  <a:pt x="552" y="145"/>
                </a:cubicBezTo>
                <a:cubicBezTo>
                  <a:pt x="552" y="54"/>
                  <a:pt x="552" y="54"/>
                  <a:pt x="552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1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330">
            <a:extLst>
              <a:ext uri="{FF2B5EF4-FFF2-40B4-BE49-F238E27FC236}">
                <a16:creationId xmlns:a16="http://schemas.microsoft.com/office/drawing/2014/main" id="{8201D8AE-1CB7-ABF7-D22D-424D32FEB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7674" y="12243089"/>
            <a:ext cx="596993" cy="208704"/>
          </a:xfrm>
          <a:custGeom>
            <a:avLst/>
            <a:gdLst>
              <a:gd name="T0" fmla="*/ 516 w 544"/>
              <a:gd name="T1" fmla="*/ 190 h 191"/>
              <a:gd name="T2" fmla="*/ 516 w 544"/>
              <a:gd name="T3" fmla="*/ 190 h 191"/>
              <a:gd name="T4" fmla="*/ 27 w 544"/>
              <a:gd name="T5" fmla="*/ 190 h 191"/>
              <a:gd name="T6" fmla="*/ 0 w 544"/>
              <a:gd name="T7" fmla="*/ 163 h 191"/>
              <a:gd name="T8" fmla="*/ 0 w 544"/>
              <a:gd name="T9" fmla="*/ 27 h 191"/>
              <a:gd name="T10" fmla="*/ 27 w 544"/>
              <a:gd name="T11" fmla="*/ 0 h 191"/>
              <a:gd name="T12" fmla="*/ 516 w 544"/>
              <a:gd name="T13" fmla="*/ 0 h 191"/>
              <a:gd name="T14" fmla="*/ 543 w 544"/>
              <a:gd name="T15" fmla="*/ 27 h 191"/>
              <a:gd name="T16" fmla="*/ 543 w 544"/>
              <a:gd name="T17" fmla="*/ 163 h 191"/>
              <a:gd name="T18" fmla="*/ 516 w 544"/>
              <a:gd name="T19" fmla="*/ 190 h 191"/>
              <a:gd name="T20" fmla="*/ 54 w 544"/>
              <a:gd name="T21" fmla="*/ 136 h 191"/>
              <a:gd name="T22" fmla="*/ 54 w 544"/>
              <a:gd name="T23" fmla="*/ 136 h 191"/>
              <a:gd name="T24" fmla="*/ 489 w 544"/>
              <a:gd name="T25" fmla="*/ 136 h 191"/>
              <a:gd name="T26" fmla="*/ 489 w 544"/>
              <a:gd name="T27" fmla="*/ 54 h 191"/>
              <a:gd name="T28" fmla="*/ 54 w 544"/>
              <a:gd name="T29" fmla="*/ 54 h 191"/>
              <a:gd name="T30" fmla="*/ 54 w 544"/>
              <a:gd name="T31" fmla="*/ 136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4" h="191">
                <a:moveTo>
                  <a:pt x="516" y="190"/>
                </a:moveTo>
                <a:lnTo>
                  <a:pt x="516" y="190"/>
                </a:lnTo>
                <a:cubicBezTo>
                  <a:pt x="27" y="190"/>
                  <a:pt x="27" y="190"/>
                  <a:pt x="27" y="190"/>
                </a:cubicBezTo>
                <a:cubicBezTo>
                  <a:pt x="9" y="190"/>
                  <a:pt x="0" y="181"/>
                  <a:pt x="0" y="16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534" y="0"/>
                  <a:pt x="543" y="9"/>
                  <a:pt x="543" y="27"/>
                </a:cubicBezTo>
                <a:cubicBezTo>
                  <a:pt x="543" y="163"/>
                  <a:pt x="543" y="163"/>
                  <a:pt x="543" y="163"/>
                </a:cubicBezTo>
                <a:cubicBezTo>
                  <a:pt x="543" y="181"/>
                  <a:pt x="534" y="190"/>
                  <a:pt x="516" y="190"/>
                </a:cubicBezTo>
                <a:close/>
                <a:moveTo>
                  <a:pt x="54" y="136"/>
                </a:moveTo>
                <a:lnTo>
                  <a:pt x="54" y="136"/>
                </a:lnTo>
                <a:cubicBezTo>
                  <a:pt x="489" y="136"/>
                  <a:pt x="489" y="136"/>
                  <a:pt x="489" y="136"/>
                </a:cubicBezTo>
                <a:cubicBezTo>
                  <a:pt x="489" y="54"/>
                  <a:pt x="489" y="54"/>
                  <a:pt x="489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1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331">
            <a:extLst>
              <a:ext uri="{FF2B5EF4-FFF2-40B4-BE49-F238E27FC236}">
                <a16:creationId xmlns:a16="http://schemas.microsoft.com/office/drawing/2014/main" id="{0D4DFBB2-3D3D-D3A2-6F37-4DBD59362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169" y="7253570"/>
            <a:ext cx="436826" cy="1116332"/>
          </a:xfrm>
          <a:custGeom>
            <a:avLst/>
            <a:gdLst>
              <a:gd name="T0" fmla="*/ 326 w 399"/>
              <a:gd name="T1" fmla="*/ 1014 h 1015"/>
              <a:gd name="T2" fmla="*/ 326 w 399"/>
              <a:gd name="T3" fmla="*/ 1014 h 1015"/>
              <a:gd name="T4" fmla="*/ 72 w 399"/>
              <a:gd name="T5" fmla="*/ 1014 h 1015"/>
              <a:gd name="T6" fmla="*/ 45 w 399"/>
              <a:gd name="T7" fmla="*/ 986 h 1015"/>
              <a:gd name="T8" fmla="*/ 18 w 399"/>
              <a:gd name="T9" fmla="*/ 688 h 1015"/>
              <a:gd name="T10" fmla="*/ 154 w 399"/>
              <a:gd name="T11" fmla="*/ 63 h 1015"/>
              <a:gd name="T12" fmla="*/ 172 w 399"/>
              <a:gd name="T13" fmla="*/ 18 h 1015"/>
              <a:gd name="T14" fmla="*/ 199 w 399"/>
              <a:gd name="T15" fmla="*/ 0 h 1015"/>
              <a:gd name="T16" fmla="*/ 199 w 399"/>
              <a:gd name="T17" fmla="*/ 0 h 1015"/>
              <a:gd name="T18" fmla="*/ 217 w 399"/>
              <a:gd name="T19" fmla="*/ 18 h 1015"/>
              <a:gd name="T20" fmla="*/ 226 w 399"/>
              <a:gd name="T21" fmla="*/ 27 h 1015"/>
              <a:gd name="T22" fmla="*/ 380 w 399"/>
              <a:gd name="T23" fmla="*/ 724 h 1015"/>
              <a:gd name="T24" fmla="*/ 353 w 399"/>
              <a:gd name="T25" fmla="*/ 724 h 1015"/>
              <a:gd name="T26" fmla="*/ 380 w 399"/>
              <a:gd name="T27" fmla="*/ 724 h 1015"/>
              <a:gd name="T28" fmla="*/ 353 w 399"/>
              <a:gd name="T29" fmla="*/ 986 h 1015"/>
              <a:gd name="T30" fmla="*/ 326 w 399"/>
              <a:gd name="T31" fmla="*/ 1014 h 1015"/>
              <a:gd name="T32" fmla="*/ 90 w 399"/>
              <a:gd name="T33" fmla="*/ 959 h 1015"/>
              <a:gd name="T34" fmla="*/ 90 w 399"/>
              <a:gd name="T35" fmla="*/ 959 h 1015"/>
              <a:gd name="T36" fmla="*/ 298 w 399"/>
              <a:gd name="T37" fmla="*/ 959 h 1015"/>
              <a:gd name="T38" fmla="*/ 326 w 399"/>
              <a:gd name="T39" fmla="*/ 715 h 1015"/>
              <a:gd name="T40" fmla="*/ 199 w 399"/>
              <a:gd name="T41" fmla="*/ 91 h 1015"/>
              <a:gd name="T42" fmla="*/ 72 w 399"/>
              <a:gd name="T43" fmla="*/ 688 h 1015"/>
              <a:gd name="T44" fmla="*/ 90 w 399"/>
              <a:gd name="T45" fmla="*/ 959 h 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9" h="1015">
                <a:moveTo>
                  <a:pt x="326" y="1014"/>
                </a:moveTo>
                <a:lnTo>
                  <a:pt x="326" y="1014"/>
                </a:lnTo>
                <a:cubicBezTo>
                  <a:pt x="72" y="1014"/>
                  <a:pt x="72" y="1014"/>
                  <a:pt x="72" y="1014"/>
                </a:cubicBezTo>
                <a:cubicBezTo>
                  <a:pt x="54" y="1014"/>
                  <a:pt x="45" y="1005"/>
                  <a:pt x="45" y="986"/>
                </a:cubicBezTo>
                <a:cubicBezTo>
                  <a:pt x="18" y="688"/>
                  <a:pt x="18" y="688"/>
                  <a:pt x="18" y="688"/>
                </a:cubicBezTo>
                <a:cubicBezTo>
                  <a:pt x="0" y="480"/>
                  <a:pt x="45" y="271"/>
                  <a:pt x="154" y="63"/>
                </a:cubicBezTo>
                <a:cubicBezTo>
                  <a:pt x="172" y="18"/>
                  <a:pt x="172" y="18"/>
                  <a:pt x="172" y="18"/>
                </a:cubicBezTo>
                <a:cubicBezTo>
                  <a:pt x="181" y="9"/>
                  <a:pt x="190" y="0"/>
                  <a:pt x="199" y="0"/>
                </a:cubicBezTo>
                <a:lnTo>
                  <a:pt x="199" y="0"/>
                </a:lnTo>
                <a:cubicBezTo>
                  <a:pt x="208" y="0"/>
                  <a:pt x="217" y="9"/>
                  <a:pt x="217" y="18"/>
                </a:cubicBezTo>
                <a:cubicBezTo>
                  <a:pt x="226" y="27"/>
                  <a:pt x="226" y="27"/>
                  <a:pt x="226" y="27"/>
                </a:cubicBezTo>
                <a:cubicBezTo>
                  <a:pt x="353" y="244"/>
                  <a:pt x="398" y="480"/>
                  <a:pt x="380" y="724"/>
                </a:cubicBezTo>
                <a:cubicBezTo>
                  <a:pt x="353" y="724"/>
                  <a:pt x="353" y="724"/>
                  <a:pt x="353" y="724"/>
                </a:cubicBezTo>
                <a:cubicBezTo>
                  <a:pt x="380" y="724"/>
                  <a:pt x="380" y="724"/>
                  <a:pt x="380" y="724"/>
                </a:cubicBezTo>
                <a:cubicBezTo>
                  <a:pt x="353" y="986"/>
                  <a:pt x="353" y="986"/>
                  <a:pt x="353" y="986"/>
                </a:cubicBezTo>
                <a:cubicBezTo>
                  <a:pt x="353" y="1005"/>
                  <a:pt x="344" y="1014"/>
                  <a:pt x="326" y="1014"/>
                </a:cubicBezTo>
                <a:close/>
                <a:moveTo>
                  <a:pt x="90" y="959"/>
                </a:moveTo>
                <a:lnTo>
                  <a:pt x="90" y="959"/>
                </a:lnTo>
                <a:cubicBezTo>
                  <a:pt x="298" y="959"/>
                  <a:pt x="298" y="959"/>
                  <a:pt x="298" y="959"/>
                </a:cubicBezTo>
                <a:cubicBezTo>
                  <a:pt x="326" y="715"/>
                  <a:pt x="326" y="715"/>
                  <a:pt x="326" y="715"/>
                </a:cubicBezTo>
                <a:cubicBezTo>
                  <a:pt x="344" y="498"/>
                  <a:pt x="298" y="290"/>
                  <a:pt x="199" y="91"/>
                </a:cubicBezTo>
                <a:cubicBezTo>
                  <a:pt x="99" y="290"/>
                  <a:pt x="54" y="489"/>
                  <a:pt x="72" y="688"/>
                </a:cubicBezTo>
                <a:lnTo>
                  <a:pt x="90" y="9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332">
            <a:extLst>
              <a:ext uri="{FF2B5EF4-FFF2-40B4-BE49-F238E27FC236}">
                <a16:creationId xmlns:a16="http://schemas.microsoft.com/office/drawing/2014/main" id="{BF0EBB08-C85A-A28D-129C-CFD4B008D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1363" y="8068978"/>
            <a:ext cx="223266" cy="480507"/>
          </a:xfrm>
          <a:custGeom>
            <a:avLst/>
            <a:gdLst>
              <a:gd name="T0" fmla="*/ 172 w 201"/>
              <a:gd name="T1" fmla="*/ 435 h 436"/>
              <a:gd name="T2" fmla="*/ 172 w 201"/>
              <a:gd name="T3" fmla="*/ 435 h 436"/>
              <a:gd name="T4" fmla="*/ 154 w 201"/>
              <a:gd name="T5" fmla="*/ 425 h 436"/>
              <a:gd name="T6" fmla="*/ 9 w 201"/>
              <a:gd name="T7" fmla="*/ 244 h 436"/>
              <a:gd name="T8" fmla="*/ 9 w 201"/>
              <a:gd name="T9" fmla="*/ 208 h 436"/>
              <a:gd name="T10" fmla="*/ 46 w 201"/>
              <a:gd name="T11" fmla="*/ 208 h 436"/>
              <a:gd name="T12" fmla="*/ 145 w 201"/>
              <a:gd name="T13" fmla="*/ 335 h 436"/>
              <a:gd name="T14" fmla="*/ 145 w 201"/>
              <a:gd name="T15" fmla="*/ 281 h 436"/>
              <a:gd name="T16" fmla="*/ 28 w 201"/>
              <a:gd name="T17" fmla="*/ 45 h 436"/>
              <a:gd name="T18" fmla="*/ 37 w 201"/>
              <a:gd name="T19" fmla="*/ 0 h 436"/>
              <a:gd name="T20" fmla="*/ 73 w 201"/>
              <a:gd name="T21" fmla="*/ 18 h 436"/>
              <a:gd name="T22" fmla="*/ 200 w 201"/>
              <a:gd name="T23" fmla="*/ 263 h 436"/>
              <a:gd name="T24" fmla="*/ 200 w 201"/>
              <a:gd name="T25" fmla="*/ 272 h 436"/>
              <a:gd name="T26" fmla="*/ 200 w 201"/>
              <a:gd name="T27" fmla="*/ 407 h 436"/>
              <a:gd name="T28" fmla="*/ 181 w 201"/>
              <a:gd name="T29" fmla="*/ 435 h 436"/>
              <a:gd name="T30" fmla="*/ 172 w 201"/>
              <a:gd name="T31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1" h="436">
                <a:moveTo>
                  <a:pt x="172" y="435"/>
                </a:moveTo>
                <a:lnTo>
                  <a:pt x="172" y="435"/>
                </a:lnTo>
                <a:cubicBezTo>
                  <a:pt x="163" y="435"/>
                  <a:pt x="154" y="435"/>
                  <a:pt x="154" y="425"/>
                </a:cubicBezTo>
                <a:cubicBezTo>
                  <a:pt x="9" y="244"/>
                  <a:pt x="9" y="244"/>
                  <a:pt x="9" y="244"/>
                </a:cubicBezTo>
                <a:cubicBezTo>
                  <a:pt x="0" y="235"/>
                  <a:pt x="0" y="217"/>
                  <a:pt x="9" y="208"/>
                </a:cubicBezTo>
                <a:cubicBezTo>
                  <a:pt x="28" y="199"/>
                  <a:pt x="37" y="199"/>
                  <a:pt x="46" y="208"/>
                </a:cubicBezTo>
                <a:cubicBezTo>
                  <a:pt x="145" y="335"/>
                  <a:pt x="145" y="335"/>
                  <a:pt x="145" y="335"/>
                </a:cubicBezTo>
                <a:cubicBezTo>
                  <a:pt x="145" y="281"/>
                  <a:pt x="145" y="281"/>
                  <a:pt x="145" y="281"/>
                </a:cubicBezTo>
                <a:cubicBezTo>
                  <a:pt x="28" y="45"/>
                  <a:pt x="28" y="45"/>
                  <a:pt x="28" y="45"/>
                </a:cubicBezTo>
                <a:cubicBezTo>
                  <a:pt x="19" y="27"/>
                  <a:pt x="19" y="9"/>
                  <a:pt x="37" y="0"/>
                </a:cubicBezTo>
                <a:cubicBezTo>
                  <a:pt x="46" y="0"/>
                  <a:pt x="64" y="0"/>
                  <a:pt x="73" y="18"/>
                </a:cubicBezTo>
                <a:cubicBezTo>
                  <a:pt x="200" y="263"/>
                  <a:pt x="200" y="263"/>
                  <a:pt x="200" y="263"/>
                </a:cubicBezTo>
                <a:lnTo>
                  <a:pt x="200" y="272"/>
                </a:lnTo>
                <a:cubicBezTo>
                  <a:pt x="200" y="407"/>
                  <a:pt x="200" y="407"/>
                  <a:pt x="200" y="407"/>
                </a:cubicBezTo>
                <a:cubicBezTo>
                  <a:pt x="200" y="425"/>
                  <a:pt x="190" y="435"/>
                  <a:pt x="181" y="435"/>
                </a:cubicBezTo>
                <a:lnTo>
                  <a:pt x="172" y="43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333">
            <a:extLst>
              <a:ext uri="{FF2B5EF4-FFF2-40B4-BE49-F238E27FC236}">
                <a16:creationId xmlns:a16="http://schemas.microsoft.com/office/drawing/2014/main" id="{5F9B7A03-3724-7BB5-D7B6-B8F4C9ACE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4244" y="8083537"/>
            <a:ext cx="208704" cy="470802"/>
          </a:xfrm>
          <a:custGeom>
            <a:avLst/>
            <a:gdLst>
              <a:gd name="T0" fmla="*/ 27 w 191"/>
              <a:gd name="T1" fmla="*/ 426 h 427"/>
              <a:gd name="T2" fmla="*/ 27 w 191"/>
              <a:gd name="T3" fmla="*/ 426 h 427"/>
              <a:gd name="T4" fmla="*/ 18 w 191"/>
              <a:gd name="T5" fmla="*/ 426 h 427"/>
              <a:gd name="T6" fmla="*/ 0 w 191"/>
              <a:gd name="T7" fmla="*/ 398 h 427"/>
              <a:gd name="T8" fmla="*/ 0 w 191"/>
              <a:gd name="T9" fmla="*/ 263 h 427"/>
              <a:gd name="T10" fmla="*/ 0 w 191"/>
              <a:gd name="T11" fmla="*/ 254 h 427"/>
              <a:gd name="T12" fmla="*/ 118 w 191"/>
              <a:gd name="T13" fmla="*/ 18 h 427"/>
              <a:gd name="T14" fmla="*/ 154 w 191"/>
              <a:gd name="T15" fmla="*/ 9 h 427"/>
              <a:gd name="T16" fmla="*/ 163 w 191"/>
              <a:gd name="T17" fmla="*/ 45 h 427"/>
              <a:gd name="T18" fmla="*/ 54 w 191"/>
              <a:gd name="T19" fmla="*/ 272 h 427"/>
              <a:gd name="T20" fmla="*/ 54 w 191"/>
              <a:gd name="T21" fmla="*/ 326 h 427"/>
              <a:gd name="T22" fmla="*/ 136 w 191"/>
              <a:gd name="T23" fmla="*/ 217 h 427"/>
              <a:gd name="T24" fmla="*/ 172 w 191"/>
              <a:gd name="T25" fmla="*/ 208 h 427"/>
              <a:gd name="T26" fmla="*/ 181 w 191"/>
              <a:gd name="T27" fmla="*/ 254 h 427"/>
              <a:gd name="T28" fmla="*/ 45 w 191"/>
              <a:gd name="T29" fmla="*/ 416 h 427"/>
              <a:gd name="T30" fmla="*/ 27 w 191"/>
              <a:gd name="T31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1" h="427">
                <a:moveTo>
                  <a:pt x="27" y="426"/>
                </a:moveTo>
                <a:lnTo>
                  <a:pt x="27" y="426"/>
                </a:lnTo>
                <a:cubicBezTo>
                  <a:pt x="18" y="426"/>
                  <a:pt x="18" y="426"/>
                  <a:pt x="18" y="426"/>
                </a:cubicBezTo>
                <a:cubicBezTo>
                  <a:pt x="0" y="426"/>
                  <a:pt x="0" y="416"/>
                  <a:pt x="0" y="398"/>
                </a:cubicBezTo>
                <a:cubicBezTo>
                  <a:pt x="0" y="263"/>
                  <a:pt x="0" y="263"/>
                  <a:pt x="0" y="263"/>
                </a:cubicBezTo>
                <a:lnTo>
                  <a:pt x="0" y="254"/>
                </a:lnTo>
                <a:cubicBezTo>
                  <a:pt x="118" y="18"/>
                  <a:pt x="118" y="18"/>
                  <a:pt x="118" y="18"/>
                </a:cubicBezTo>
                <a:cubicBezTo>
                  <a:pt x="127" y="0"/>
                  <a:pt x="145" y="0"/>
                  <a:pt x="154" y="9"/>
                </a:cubicBezTo>
                <a:cubicBezTo>
                  <a:pt x="172" y="9"/>
                  <a:pt x="172" y="27"/>
                  <a:pt x="163" y="45"/>
                </a:cubicBezTo>
                <a:cubicBezTo>
                  <a:pt x="54" y="272"/>
                  <a:pt x="54" y="272"/>
                  <a:pt x="54" y="272"/>
                </a:cubicBezTo>
                <a:cubicBezTo>
                  <a:pt x="54" y="326"/>
                  <a:pt x="54" y="326"/>
                  <a:pt x="54" y="326"/>
                </a:cubicBezTo>
                <a:cubicBezTo>
                  <a:pt x="136" y="217"/>
                  <a:pt x="136" y="217"/>
                  <a:pt x="136" y="217"/>
                </a:cubicBezTo>
                <a:cubicBezTo>
                  <a:pt x="145" y="199"/>
                  <a:pt x="163" y="199"/>
                  <a:pt x="172" y="208"/>
                </a:cubicBezTo>
                <a:cubicBezTo>
                  <a:pt x="181" y="217"/>
                  <a:pt x="190" y="235"/>
                  <a:pt x="181" y="254"/>
                </a:cubicBezTo>
                <a:cubicBezTo>
                  <a:pt x="45" y="416"/>
                  <a:pt x="45" y="416"/>
                  <a:pt x="45" y="416"/>
                </a:cubicBezTo>
                <a:cubicBezTo>
                  <a:pt x="36" y="426"/>
                  <a:pt x="27" y="426"/>
                  <a:pt x="27" y="4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334">
            <a:extLst>
              <a:ext uri="{FF2B5EF4-FFF2-40B4-BE49-F238E27FC236}">
                <a16:creationId xmlns:a16="http://schemas.microsoft.com/office/drawing/2014/main" id="{5C087475-F94A-8E75-6FBF-DF5F28846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656" y="8311658"/>
            <a:ext cx="199000" cy="121339"/>
          </a:xfrm>
          <a:custGeom>
            <a:avLst/>
            <a:gdLst>
              <a:gd name="T0" fmla="*/ 154 w 182"/>
              <a:gd name="T1" fmla="*/ 109 h 110"/>
              <a:gd name="T2" fmla="*/ 154 w 182"/>
              <a:gd name="T3" fmla="*/ 109 h 110"/>
              <a:gd name="T4" fmla="*/ 28 w 182"/>
              <a:gd name="T5" fmla="*/ 109 h 110"/>
              <a:gd name="T6" fmla="*/ 0 w 182"/>
              <a:gd name="T7" fmla="*/ 82 h 110"/>
              <a:gd name="T8" fmla="*/ 0 w 182"/>
              <a:gd name="T9" fmla="*/ 27 h 110"/>
              <a:gd name="T10" fmla="*/ 28 w 182"/>
              <a:gd name="T11" fmla="*/ 0 h 110"/>
              <a:gd name="T12" fmla="*/ 154 w 182"/>
              <a:gd name="T13" fmla="*/ 0 h 110"/>
              <a:gd name="T14" fmla="*/ 181 w 182"/>
              <a:gd name="T15" fmla="*/ 27 h 110"/>
              <a:gd name="T16" fmla="*/ 181 w 182"/>
              <a:gd name="T17" fmla="*/ 82 h 110"/>
              <a:gd name="T18" fmla="*/ 154 w 182"/>
              <a:gd name="T19" fmla="*/ 109 h 110"/>
              <a:gd name="T20" fmla="*/ 54 w 182"/>
              <a:gd name="T21" fmla="*/ 55 h 110"/>
              <a:gd name="T22" fmla="*/ 54 w 182"/>
              <a:gd name="T23" fmla="*/ 55 h 110"/>
              <a:gd name="T24" fmla="*/ 127 w 182"/>
              <a:gd name="T25" fmla="*/ 55 h 110"/>
              <a:gd name="T26" fmla="*/ 127 w 182"/>
              <a:gd name="T27" fmla="*/ 55 h 110"/>
              <a:gd name="T28" fmla="*/ 54 w 182"/>
              <a:gd name="T29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2" h="110">
                <a:moveTo>
                  <a:pt x="154" y="109"/>
                </a:moveTo>
                <a:lnTo>
                  <a:pt x="154" y="109"/>
                </a:lnTo>
                <a:cubicBezTo>
                  <a:pt x="28" y="109"/>
                  <a:pt x="28" y="109"/>
                  <a:pt x="28" y="109"/>
                </a:cubicBezTo>
                <a:cubicBezTo>
                  <a:pt x="18" y="109"/>
                  <a:pt x="0" y="100"/>
                  <a:pt x="0" y="8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8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3" y="0"/>
                  <a:pt x="181" y="9"/>
                  <a:pt x="181" y="27"/>
                </a:cubicBezTo>
                <a:cubicBezTo>
                  <a:pt x="181" y="82"/>
                  <a:pt x="181" y="82"/>
                  <a:pt x="181" y="82"/>
                </a:cubicBezTo>
                <a:cubicBezTo>
                  <a:pt x="181" y="100"/>
                  <a:pt x="163" y="109"/>
                  <a:pt x="154" y="109"/>
                </a:cubicBezTo>
                <a:close/>
                <a:moveTo>
                  <a:pt x="54" y="55"/>
                </a:moveTo>
                <a:lnTo>
                  <a:pt x="54" y="55"/>
                </a:lnTo>
                <a:cubicBezTo>
                  <a:pt x="127" y="55"/>
                  <a:pt x="127" y="55"/>
                  <a:pt x="127" y="55"/>
                </a:cubicBezTo>
                <a:lnTo>
                  <a:pt x="127" y="55"/>
                </a:lnTo>
                <a:cubicBezTo>
                  <a:pt x="54" y="55"/>
                  <a:pt x="54" y="55"/>
                  <a:pt x="54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335">
            <a:extLst>
              <a:ext uri="{FF2B5EF4-FFF2-40B4-BE49-F238E27FC236}">
                <a16:creationId xmlns:a16="http://schemas.microsoft.com/office/drawing/2014/main" id="{F4E59ED3-C47A-F462-46F0-49D8E3825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363" y="7583616"/>
            <a:ext cx="179585" cy="179582"/>
          </a:xfrm>
          <a:custGeom>
            <a:avLst/>
            <a:gdLst>
              <a:gd name="T0" fmla="*/ 82 w 164"/>
              <a:gd name="T1" fmla="*/ 164 h 165"/>
              <a:gd name="T2" fmla="*/ 82 w 164"/>
              <a:gd name="T3" fmla="*/ 164 h 165"/>
              <a:gd name="T4" fmla="*/ 0 w 164"/>
              <a:gd name="T5" fmla="*/ 82 h 165"/>
              <a:gd name="T6" fmla="*/ 82 w 164"/>
              <a:gd name="T7" fmla="*/ 0 h 165"/>
              <a:gd name="T8" fmla="*/ 163 w 164"/>
              <a:gd name="T9" fmla="*/ 82 h 165"/>
              <a:gd name="T10" fmla="*/ 82 w 164"/>
              <a:gd name="T11" fmla="*/ 164 h 165"/>
              <a:gd name="T12" fmla="*/ 82 w 164"/>
              <a:gd name="T13" fmla="*/ 55 h 165"/>
              <a:gd name="T14" fmla="*/ 82 w 164"/>
              <a:gd name="T15" fmla="*/ 55 h 165"/>
              <a:gd name="T16" fmla="*/ 55 w 164"/>
              <a:gd name="T17" fmla="*/ 82 h 165"/>
              <a:gd name="T18" fmla="*/ 82 w 164"/>
              <a:gd name="T19" fmla="*/ 109 h 165"/>
              <a:gd name="T20" fmla="*/ 109 w 164"/>
              <a:gd name="T21" fmla="*/ 82 h 165"/>
              <a:gd name="T22" fmla="*/ 82 w 164"/>
              <a:gd name="T23" fmla="*/ 5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4" h="165">
                <a:moveTo>
                  <a:pt x="82" y="164"/>
                </a:moveTo>
                <a:lnTo>
                  <a:pt x="82" y="164"/>
                </a:lnTo>
                <a:cubicBezTo>
                  <a:pt x="37" y="164"/>
                  <a:pt x="0" y="127"/>
                  <a:pt x="0" y="82"/>
                </a:cubicBezTo>
                <a:cubicBezTo>
                  <a:pt x="0" y="37"/>
                  <a:pt x="37" y="0"/>
                  <a:pt x="82" y="0"/>
                </a:cubicBezTo>
                <a:cubicBezTo>
                  <a:pt x="127" y="0"/>
                  <a:pt x="163" y="37"/>
                  <a:pt x="163" y="82"/>
                </a:cubicBezTo>
                <a:cubicBezTo>
                  <a:pt x="163" y="127"/>
                  <a:pt x="127" y="164"/>
                  <a:pt x="82" y="164"/>
                </a:cubicBezTo>
                <a:close/>
                <a:moveTo>
                  <a:pt x="82" y="55"/>
                </a:moveTo>
                <a:lnTo>
                  <a:pt x="82" y="55"/>
                </a:lnTo>
                <a:cubicBezTo>
                  <a:pt x="64" y="55"/>
                  <a:pt x="55" y="64"/>
                  <a:pt x="55" y="82"/>
                </a:cubicBezTo>
                <a:cubicBezTo>
                  <a:pt x="55" y="100"/>
                  <a:pt x="64" y="109"/>
                  <a:pt x="82" y="109"/>
                </a:cubicBezTo>
                <a:cubicBezTo>
                  <a:pt x="100" y="109"/>
                  <a:pt x="109" y="100"/>
                  <a:pt x="109" y="82"/>
                </a:cubicBezTo>
                <a:cubicBezTo>
                  <a:pt x="109" y="64"/>
                  <a:pt x="100" y="55"/>
                  <a:pt x="82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336">
            <a:extLst>
              <a:ext uri="{FF2B5EF4-FFF2-40B4-BE49-F238E27FC236}">
                <a16:creationId xmlns:a16="http://schemas.microsoft.com/office/drawing/2014/main" id="{54C5F13E-6B60-283C-54C3-9F407ED54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461" y="8083537"/>
            <a:ext cx="58243" cy="470802"/>
          </a:xfrm>
          <a:custGeom>
            <a:avLst/>
            <a:gdLst>
              <a:gd name="T0" fmla="*/ 27 w 55"/>
              <a:gd name="T1" fmla="*/ 426 h 427"/>
              <a:gd name="T2" fmla="*/ 27 w 55"/>
              <a:gd name="T3" fmla="*/ 426 h 427"/>
              <a:gd name="T4" fmla="*/ 0 w 55"/>
              <a:gd name="T5" fmla="*/ 398 h 427"/>
              <a:gd name="T6" fmla="*/ 0 w 55"/>
              <a:gd name="T7" fmla="*/ 27 h 427"/>
              <a:gd name="T8" fmla="*/ 27 w 55"/>
              <a:gd name="T9" fmla="*/ 0 h 427"/>
              <a:gd name="T10" fmla="*/ 54 w 55"/>
              <a:gd name="T11" fmla="*/ 27 h 427"/>
              <a:gd name="T12" fmla="*/ 54 w 55"/>
              <a:gd name="T13" fmla="*/ 398 h 427"/>
              <a:gd name="T14" fmla="*/ 27 w 55"/>
              <a:gd name="T15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427">
                <a:moveTo>
                  <a:pt x="27" y="426"/>
                </a:moveTo>
                <a:lnTo>
                  <a:pt x="27" y="426"/>
                </a:lnTo>
                <a:cubicBezTo>
                  <a:pt x="9" y="426"/>
                  <a:pt x="0" y="416"/>
                  <a:pt x="0" y="39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54" y="18"/>
                  <a:pt x="54" y="27"/>
                </a:cubicBezTo>
                <a:cubicBezTo>
                  <a:pt x="54" y="398"/>
                  <a:pt x="54" y="398"/>
                  <a:pt x="54" y="398"/>
                </a:cubicBezTo>
                <a:cubicBezTo>
                  <a:pt x="54" y="416"/>
                  <a:pt x="45" y="426"/>
                  <a:pt x="27" y="4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337">
            <a:extLst>
              <a:ext uri="{FF2B5EF4-FFF2-40B4-BE49-F238E27FC236}">
                <a16:creationId xmlns:a16="http://schemas.microsoft.com/office/drawing/2014/main" id="{A025E381-FB70-29AD-F69A-9F068AC1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8013" y="7355494"/>
            <a:ext cx="189290" cy="499924"/>
          </a:xfrm>
          <a:custGeom>
            <a:avLst/>
            <a:gdLst>
              <a:gd name="T0" fmla="*/ 18 w 173"/>
              <a:gd name="T1" fmla="*/ 452 h 453"/>
              <a:gd name="T2" fmla="*/ 18 w 173"/>
              <a:gd name="T3" fmla="*/ 452 h 453"/>
              <a:gd name="T4" fmla="*/ 18 w 173"/>
              <a:gd name="T5" fmla="*/ 452 h 453"/>
              <a:gd name="T6" fmla="*/ 0 w 173"/>
              <a:gd name="T7" fmla="*/ 434 h 453"/>
              <a:gd name="T8" fmla="*/ 0 w 173"/>
              <a:gd name="T9" fmla="*/ 162 h 453"/>
              <a:gd name="T10" fmla="*/ 45 w 173"/>
              <a:gd name="T11" fmla="*/ 36 h 453"/>
              <a:gd name="T12" fmla="*/ 153 w 173"/>
              <a:gd name="T13" fmla="*/ 0 h 453"/>
              <a:gd name="T14" fmla="*/ 153 w 173"/>
              <a:gd name="T15" fmla="*/ 0 h 453"/>
              <a:gd name="T16" fmla="*/ 172 w 173"/>
              <a:gd name="T17" fmla="*/ 17 h 453"/>
              <a:gd name="T18" fmla="*/ 153 w 173"/>
              <a:gd name="T19" fmla="*/ 26 h 453"/>
              <a:gd name="T20" fmla="*/ 72 w 173"/>
              <a:gd name="T21" fmla="*/ 63 h 453"/>
              <a:gd name="T22" fmla="*/ 36 w 173"/>
              <a:gd name="T23" fmla="*/ 162 h 453"/>
              <a:gd name="T24" fmla="*/ 36 w 173"/>
              <a:gd name="T25" fmla="*/ 162 h 453"/>
              <a:gd name="T26" fmla="*/ 36 w 173"/>
              <a:gd name="T27" fmla="*/ 434 h 453"/>
              <a:gd name="T28" fmla="*/ 18 w 173"/>
              <a:gd name="T29" fmla="*/ 452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" h="453">
                <a:moveTo>
                  <a:pt x="18" y="452"/>
                </a:moveTo>
                <a:lnTo>
                  <a:pt x="18" y="452"/>
                </a:lnTo>
                <a:lnTo>
                  <a:pt x="18" y="452"/>
                </a:lnTo>
                <a:cubicBezTo>
                  <a:pt x="9" y="452"/>
                  <a:pt x="0" y="443"/>
                  <a:pt x="0" y="434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53"/>
                  <a:pt x="0" y="90"/>
                  <a:pt x="45" y="36"/>
                </a:cubicBezTo>
                <a:cubicBezTo>
                  <a:pt x="72" y="8"/>
                  <a:pt x="108" y="0"/>
                  <a:pt x="153" y="0"/>
                </a:cubicBezTo>
                <a:lnTo>
                  <a:pt x="153" y="0"/>
                </a:lnTo>
                <a:cubicBezTo>
                  <a:pt x="163" y="0"/>
                  <a:pt x="172" y="0"/>
                  <a:pt x="172" y="17"/>
                </a:cubicBezTo>
                <a:cubicBezTo>
                  <a:pt x="172" y="26"/>
                  <a:pt x="163" y="26"/>
                  <a:pt x="153" y="26"/>
                </a:cubicBezTo>
                <a:cubicBezTo>
                  <a:pt x="117" y="26"/>
                  <a:pt x="90" y="45"/>
                  <a:pt x="72" y="63"/>
                </a:cubicBezTo>
                <a:cubicBezTo>
                  <a:pt x="36" y="99"/>
                  <a:pt x="36" y="162"/>
                  <a:pt x="36" y="162"/>
                </a:cubicBezTo>
                <a:lnTo>
                  <a:pt x="36" y="162"/>
                </a:lnTo>
                <a:cubicBezTo>
                  <a:pt x="36" y="434"/>
                  <a:pt x="36" y="434"/>
                  <a:pt x="36" y="434"/>
                </a:cubicBezTo>
                <a:cubicBezTo>
                  <a:pt x="36" y="443"/>
                  <a:pt x="27" y="452"/>
                  <a:pt x="18" y="4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338">
            <a:extLst>
              <a:ext uri="{FF2B5EF4-FFF2-40B4-BE49-F238E27FC236}">
                <a16:creationId xmlns:a16="http://schemas.microsoft.com/office/drawing/2014/main" id="{891DB27A-8C44-6390-9BE5-4CED63F9F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7088" y="7481688"/>
            <a:ext cx="339753" cy="218414"/>
          </a:xfrm>
          <a:custGeom>
            <a:avLst/>
            <a:gdLst>
              <a:gd name="T0" fmla="*/ 290 w 309"/>
              <a:gd name="T1" fmla="*/ 199 h 200"/>
              <a:gd name="T2" fmla="*/ 290 w 309"/>
              <a:gd name="T3" fmla="*/ 199 h 200"/>
              <a:gd name="T4" fmla="*/ 290 w 309"/>
              <a:gd name="T5" fmla="*/ 199 h 200"/>
              <a:gd name="T6" fmla="*/ 272 w 309"/>
              <a:gd name="T7" fmla="*/ 181 h 200"/>
              <a:gd name="T8" fmla="*/ 272 w 309"/>
              <a:gd name="T9" fmla="*/ 181 h 200"/>
              <a:gd name="T10" fmla="*/ 235 w 309"/>
              <a:gd name="T11" fmla="*/ 90 h 200"/>
              <a:gd name="T12" fmla="*/ 154 w 309"/>
              <a:gd name="T13" fmla="*/ 54 h 200"/>
              <a:gd name="T14" fmla="*/ 145 w 309"/>
              <a:gd name="T15" fmla="*/ 54 h 200"/>
              <a:gd name="T16" fmla="*/ 27 w 309"/>
              <a:gd name="T17" fmla="*/ 45 h 200"/>
              <a:gd name="T18" fmla="*/ 0 w 309"/>
              <a:gd name="T19" fmla="*/ 27 h 200"/>
              <a:gd name="T20" fmla="*/ 18 w 309"/>
              <a:gd name="T21" fmla="*/ 9 h 200"/>
              <a:gd name="T22" fmla="*/ 154 w 309"/>
              <a:gd name="T23" fmla="*/ 18 h 200"/>
              <a:gd name="T24" fmla="*/ 263 w 309"/>
              <a:gd name="T25" fmla="*/ 63 h 200"/>
              <a:gd name="T26" fmla="*/ 308 w 309"/>
              <a:gd name="T27" fmla="*/ 181 h 200"/>
              <a:gd name="T28" fmla="*/ 290 w 309"/>
              <a:gd name="T29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9" h="200">
                <a:moveTo>
                  <a:pt x="290" y="199"/>
                </a:moveTo>
                <a:lnTo>
                  <a:pt x="290" y="199"/>
                </a:lnTo>
                <a:lnTo>
                  <a:pt x="290" y="199"/>
                </a:lnTo>
                <a:cubicBezTo>
                  <a:pt x="281" y="199"/>
                  <a:pt x="272" y="190"/>
                  <a:pt x="272" y="181"/>
                </a:cubicBezTo>
                <a:lnTo>
                  <a:pt x="272" y="181"/>
                </a:lnTo>
                <a:cubicBezTo>
                  <a:pt x="272" y="181"/>
                  <a:pt x="272" y="127"/>
                  <a:pt x="235" y="90"/>
                </a:cubicBezTo>
                <a:cubicBezTo>
                  <a:pt x="217" y="63"/>
                  <a:pt x="190" y="54"/>
                  <a:pt x="154" y="54"/>
                </a:cubicBezTo>
                <a:lnTo>
                  <a:pt x="145" y="54"/>
                </a:lnTo>
                <a:cubicBezTo>
                  <a:pt x="127" y="45"/>
                  <a:pt x="63" y="36"/>
                  <a:pt x="27" y="45"/>
                </a:cubicBezTo>
                <a:cubicBezTo>
                  <a:pt x="18" y="45"/>
                  <a:pt x="9" y="36"/>
                  <a:pt x="0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63" y="0"/>
                  <a:pt x="136" y="18"/>
                  <a:pt x="154" y="18"/>
                </a:cubicBezTo>
                <a:cubicBezTo>
                  <a:pt x="199" y="18"/>
                  <a:pt x="235" y="36"/>
                  <a:pt x="263" y="63"/>
                </a:cubicBezTo>
                <a:cubicBezTo>
                  <a:pt x="308" y="109"/>
                  <a:pt x="308" y="181"/>
                  <a:pt x="308" y="181"/>
                </a:cubicBezTo>
                <a:cubicBezTo>
                  <a:pt x="308" y="190"/>
                  <a:pt x="299" y="199"/>
                  <a:pt x="290" y="1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339">
            <a:extLst>
              <a:ext uri="{FF2B5EF4-FFF2-40B4-BE49-F238E27FC236}">
                <a16:creationId xmlns:a16="http://schemas.microsoft.com/office/drawing/2014/main" id="{A2780955-E801-9DCB-2DB7-CD3AA1C93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3621" y="7234155"/>
            <a:ext cx="499921" cy="271803"/>
          </a:xfrm>
          <a:custGeom>
            <a:avLst/>
            <a:gdLst>
              <a:gd name="T0" fmla="*/ 136 w 454"/>
              <a:gd name="T1" fmla="*/ 244 h 245"/>
              <a:gd name="T2" fmla="*/ 136 w 454"/>
              <a:gd name="T3" fmla="*/ 244 h 245"/>
              <a:gd name="T4" fmla="*/ 91 w 454"/>
              <a:gd name="T5" fmla="*/ 235 h 245"/>
              <a:gd name="T6" fmla="*/ 0 w 454"/>
              <a:gd name="T7" fmla="*/ 126 h 245"/>
              <a:gd name="T8" fmla="*/ 118 w 454"/>
              <a:gd name="T9" fmla="*/ 9 h 245"/>
              <a:gd name="T10" fmla="*/ 308 w 454"/>
              <a:gd name="T11" fmla="*/ 27 h 245"/>
              <a:gd name="T12" fmla="*/ 444 w 454"/>
              <a:gd name="T13" fmla="*/ 126 h 245"/>
              <a:gd name="T14" fmla="*/ 444 w 454"/>
              <a:gd name="T15" fmla="*/ 145 h 245"/>
              <a:gd name="T16" fmla="*/ 426 w 454"/>
              <a:gd name="T17" fmla="*/ 154 h 245"/>
              <a:gd name="T18" fmla="*/ 254 w 454"/>
              <a:gd name="T19" fmla="*/ 172 h 245"/>
              <a:gd name="T20" fmla="*/ 236 w 454"/>
              <a:gd name="T21" fmla="*/ 190 h 245"/>
              <a:gd name="T22" fmla="*/ 154 w 454"/>
              <a:gd name="T23" fmla="*/ 244 h 245"/>
              <a:gd name="T24" fmla="*/ 136 w 454"/>
              <a:gd name="T25" fmla="*/ 244 h 245"/>
              <a:gd name="T26" fmla="*/ 172 w 454"/>
              <a:gd name="T27" fmla="*/ 36 h 245"/>
              <a:gd name="T28" fmla="*/ 172 w 454"/>
              <a:gd name="T29" fmla="*/ 36 h 245"/>
              <a:gd name="T30" fmla="*/ 118 w 454"/>
              <a:gd name="T31" fmla="*/ 45 h 245"/>
              <a:gd name="T32" fmla="*/ 118 w 454"/>
              <a:gd name="T33" fmla="*/ 45 h 245"/>
              <a:gd name="T34" fmla="*/ 37 w 454"/>
              <a:gd name="T35" fmla="*/ 126 h 245"/>
              <a:gd name="T36" fmla="*/ 100 w 454"/>
              <a:gd name="T37" fmla="*/ 208 h 245"/>
              <a:gd name="T38" fmla="*/ 100 w 454"/>
              <a:gd name="T39" fmla="*/ 208 h 245"/>
              <a:gd name="T40" fmla="*/ 154 w 454"/>
              <a:gd name="T41" fmla="*/ 208 h 245"/>
              <a:gd name="T42" fmla="*/ 218 w 454"/>
              <a:gd name="T43" fmla="*/ 163 h 245"/>
              <a:gd name="T44" fmla="*/ 236 w 454"/>
              <a:gd name="T45" fmla="*/ 145 h 245"/>
              <a:gd name="T46" fmla="*/ 381 w 454"/>
              <a:gd name="T47" fmla="*/ 109 h 245"/>
              <a:gd name="T48" fmla="*/ 299 w 454"/>
              <a:gd name="T49" fmla="*/ 63 h 245"/>
              <a:gd name="T50" fmla="*/ 172 w 454"/>
              <a:gd name="T51" fmla="*/ 36 h 245"/>
              <a:gd name="T52" fmla="*/ 118 w 454"/>
              <a:gd name="T53" fmla="*/ 27 h 245"/>
              <a:gd name="T54" fmla="*/ 118 w 454"/>
              <a:gd name="T55" fmla="*/ 27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54" h="245">
                <a:moveTo>
                  <a:pt x="136" y="244"/>
                </a:moveTo>
                <a:lnTo>
                  <a:pt x="136" y="244"/>
                </a:lnTo>
                <a:cubicBezTo>
                  <a:pt x="118" y="244"/>
                  <a:pt x="109" y="244"/>
                  <a:pt x="91" y="235"/>
                </a:cubicBezTo>
                <a:cubicBezTo>
                  <a:pt x="37" y="226"/>
                  <a:pt x="0" y="181"/>
                  <a:pt x="0" y="126"/>
                </a:cubicBezTo>
                <a:cubicBezTo>
                  <a:pt x="0" y="63"/>
                  <a:pt x="55" y="9"/>
                  <a:pt x="118" y="9"/>
                </a:cubicBezTo>
                <a:cubicBezTo>
                  <a:pt x="163" y="0"/>
                  <a:pt x="236" y="0"/>
                  <a:pt x="308" y="27"/>
                </a:cubicBezTo>
                <a:cubicBezTo>
                  <a:pt x="363" y="54"/>
                  <a:pt x="408" y="81"/>
                  <a:pt x="444" y="126"/>
                </a:cubicBezTo>
                <a:cubicBezTo>
                  <a:pt x="453" y="126"/>
                  <a:pt x="453" y="135"/>
                  <a:pt x="444" y="145"/>
                </a:cubicBezTo>
                <a:cubicBezTo>
                  <a:pt x="444" y="154"/>
                  <a:pt x="435" y="154"/>
                  <a:pt x="426" y="154"/>
                </a:cubicBezTo>
                <a:cubicBezTo>
                  <a:pt x="354" y="135"/>
                  <a:pt x="290" y="145"/>
                  <a:pt x="254" y="172"/>
                </a:cubicBezTo>
                <a:cubicBezTo>
                  <a:pt x="254" y="181"/>
                  <a:pt x="245" y="181"/>
                  <a:pt x="236" y="190"/>
                </a:cubicBezTo>
                <a:cubicBezTo>
                  <a:pt x="218" y="208"/>
                  <a:pt x="200" y="235"/>
                  <a:pt x="154" y="244"/>
                </a:cubicBezTo>
                <a:cubicBezTo>
                  <a:pt x="145" y="244"/>
                  <a:pt x="145" y="244"/>
                  <a:pt x="136" y="244"/>
                </a:cubicBezTo>
                <a:close/>
                <a:moveTo>
                  <a:pt x="172" y="36"/>
                </a:moveTo>
                <a:lnTo>
                  <a:pt x="172" y="36"/>
                </a:lnTo>
                <a:cubicBezTo>
                  <a:pt x="154" y="36"/>
                  <a:pt x="136" y="45"/>
                  <a:pt x="118" y="45"/>
                </a:cubicBezTo>
                <a:lnTo>
                  <a:pt x="118" y="45"/>
                </a:lnTo>
                <a:cubicBezTo>
                  <a:pt x="73" y="45"/>
                  <a:pt x="37" y="81"/>
                  <a:pt x="37" y="126"/>
                </a:cubicBezTo>
                <a:cubicBezTo>
                  <a:pt x="37" y="163"/>
                  <a:pt x="64" y="199"/>
                  <a:pt x="100" y="208"/>
                </a:cubicBezTo>
                <a:lnTo>
                  <a:pt x="100" y="208"/>
                </a:lnTo>
                <a:cubicBezTo>
                  <a:pt x="118" y="208"/>
                  <a:pt x="136" y="208"/>
                  <a:pt x="154" y="208"/>
                </a:cubicBezTo>
                <a:cubicBezTo>
                  <a:pt x="182" y="199"/>
                  <a:pt x="200" y="181"/>
                  <a:pt x="218" y="163"/>
                </a:cubicBezTo>
                <a:cubicBezTo>
                  <a:pt x="218" y="163"/>
                  <a:pt x="227" y="154"/>
                  <a:pt x="236" y="145"/>
                </a:cubicBezTo>
                <a:cubicBezTo>
                  <a:pt x="272" y="117"/>
                  <a:pt x="317" y="109"/>
                  <a:pt x="381" y="109"/>
                </a:cubicBezTo>
                <a:cubicBezTo>
                  <a:pt x="354" y="90"/>
                  <a:pt x="326" y="72"/>
                  <a:pt x="299" y="63"/>
                </a:cubicBezTo>
                <a:cubicBezTo>
                  <a:pt x="254" y="45"/>
                  <a:pt x="209" y="36"/>
                  <a:pt x="172" y="36"/>
                </a:cubicBezTo>
                <a:close/>
                <a:moveTo>
                  <a:pt x="118" y="27"/>
                </a:moveTo>
                <a:lnTo>
                  <a:pt x="118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340">
            <a:extLst>
              <a:ext uri="{FF2B5EF4-FFF2-40B4-BE49-F238E27FC236}">
                <a16:creationId xmlns:a16="http://schemas.microsoft.com/office/drawing/2014/main" id="{040DAC8C-B3F7-505F-805B-F8E7D88D6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8381" y="7404030"/>
            <a:ext cx="388289" cy="237829"/>
          </a:xfrm>
          <a:custGeom>
            <a:avLst/>
            <a:gdLst>
              <a:gd name="T0" fmla="*/ 208 w 354"/>
              <a:gd name="T1" fmla="*/ 36 h 218"/>
              <a:gd name="T2" fmla="*/ 208 w 354"/>
              <a:gd name="T3" fmla="*/ 36 h 218"/>
              <a:gd name="T4" fmla="*/ 244 w 354"/>
              <a:gd name="T5" fmla="*/ 45 h 218"/>
              <a:gd name="T6" fmla="*/ 317 w 354"/>
              <a:gd name="T7" fmla="*/ 108 h 218"/>
              <a:gd name="T8" fmla="*/ 263 w 354"/>
              <a:gd name="T9" fmla="*/ 181 h 218"/>
              <a:gd name="T10" fmla="*/ 235 w 354"/>
              <a:gd name="T11" fmla="*/ 181 h 218"/>
              <a:gd name="T12" fmla="*/ 226 w 354"/>
              <a:gd name="T13" fmla="*/ 181 h 218"/>
              <a:gd name="T14" fmla="*/ 163 w 354"/>
              <a:gd name="T15" fmla="*/ 135 h 218"/>
              <a:gd name="T16" fmla="*/ 91 w 354"/>
              <a:gd name="T17" fmla="*/ 108 h 218"/>
              <a:gd name="T18" fmla="*/ 36 w 354"/>
              <a:gd name="T19" fmla="*/ 117 h 218"/>
              <a:gd name="T20" fmla="*/ 118 w 354"/>
              <a:gd name="T21" fmla="*/ 54 h 218"/>
              <a:gd name="T22" fmla="*/ 208 w 354"/>
              <a:gd name="T23" fmla="*/ 36 h 218"/>
              <a:gd name="T24" fmla="*/ 208 w 354"/>
              <a:gd name="T25" fmla="*/ 0 h 218"/>
              <a:gd name="T26" fmla="*/ 208 w 354"/>
              <a:gd name="T27" fmla="*/ 0 h 218"/>
              <a:gd name="T28" fmla="*/ 208 w 354"/>
              <a:gd name="T29" fmla="*/ 36 h 218"/>
              <a:gd name="T30" fmla="*/ 208 w 354"/>
              <a:gd name="T31" fmla="*/ 0 h 218"/>
              <a:gd name="T32" fmla="*/ 208 w 354"/>
              <a:gd name="T33" fmla="*/ 0 h 218"/>
              <a:gd name="T34" fmla="*/ 109 w 354"/>
              <a:gd name="T35" fmla="*/ 27 h 218"/>
              <a:gd name="T36" fmla="*/ 9 w 354"/>
              <a:gd name="T37" fmla="*/ 90 h 218"/>
              <a:gd name="T38" fmla="*/ 0 w 354"/>
              <a:gd name="T39" fmla="*/ 135 h 218"/>
              <a:gd name="T40" fmla="*/ 36 w 354"/>
              <a:gd name="T41" fmla="*/ 154 h 218"/>
              <a:gd name="T42" fmla="*/ 36 w 354"/>
              <a:gd name="T43" fmla="*/ 154 h 218"/>
              <a:gd name="T44" fmla="*/ 91 w 354"/>
              <a:gd name="T45" fmla="*/ 145 h 218"/>
              <a:gd name="T46" fmla="*/ 136 w 354"/>
              <a:gd name="T47" fmla="*/ 162 h 218"/>
              <a:gd name="T48" fmla="*/ 145 w 354"/>
              <a:gd name="T49" fmla="*/ 171 h 218"/>
              <a:gd name="T50" fmla="*/ 217 w 354"/>
              <a:gd name="T51" fmla="*/ 217 h 218"/>
              <a:gd name="T52" fmla="*/ 235 w 354"/>
              <a:gd name="T53" fmla="*/ 217 h 218"/>
              <a:gd name="T54" fmla="*/ 272 w 354"/>
              <a:gd name="T55" fmla="*/ 208 h 218"/>
              <a:gd name="T56" fmla="*/ 326 w 354"/>
              <a:gd name="T57" fmla="*/ 171 h 218"/>
              <a:gd name="T58" fmla="*/ 353 w 354"/>
              <a:gd name="T59" fmla="*/ 108 h 218"/>
              <a:gd name="T60" fmla="*/ 253 w 354"/>
              <a:gd name="T61" fmla="*/ 9 h 218"/>
              <a:gd name="T62" fmla="*/ 208 w 354"/>
              <a:gd name="T63" fmla="*/ 0 h 218"/>
              <a:gd name="T64" fmla="*/ 208 w 354"/>
              <a:gd name="T65" fmla="*/ 36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4" h="218">
                <a:moveTo>
                  <a:pt x="208" y="36"/>
                </a:moveTo>
                <a:lnTo>
                  <a:pt x="208" y="36"/>
                </a:lnTo>
                <a:cubicBezTo>
                  <a:pt x="226" y="36"/>
                  <a:pt x="235" y="45"/>
                  <a:pt x="244" y="45"/>
                </a:cubicBezTo>
                <a:cubicBezTo>
                  <a:pt x="290" y="45"/>
                  <a:pt x="317" y="72"/>
                  <a:pt x="317" y="108"/>
                </a:cubicBezTo>
                <a:cubicBezTo>
                  <a:pt x="317" y="135"/>
                  <a:pt x="290" y="171"/>
                  <a:pt x="263" y="181"/>
                </a:cubicBezTo>
                <a:cubicBezTo>
                  <a:pt x="253" y="181"/>
                  <a:pt x="244" y="181"/>
                  <a:pt x="235" y="181"/>
                </a:cubicBezTo>
                <a:lnTo>
                  <a:pt x="226" y="181"/>
                </a:lnTo>
                <a:cubicBezTo>
                  <a:pt x="190" y="171"/>
                  <a:pt x="181" y="145"/>
                  <a:pt x="163" y="135"/>
                </a:cubicBezTo>
                <a:cubicBezTo>
                  <a:pt x="145" y="126"/>
                  <a:pt x="127" y="108"/>
                  <a:pt x="91" y="108"/>
                </a:cubicBezTo>
                <a:cubicBezTo>
                  <a:pt x="72" y="108"/>
                  <a:pt x="54" y="117"/>
                  <a:pt x="36" y="117"/>
                </a:cubicBezTo>
                <a:cubicBezTo>
                  <a:pt x="45" y="99"/>
                  <a:pt x="72" y="72"/>
                  <a:pt x="118" y="54"/>
                </a:cubicBezTo>
                <a:cubicBezTo>
                  <a:pt x="154" y="45"/>
                  <a:pt x="190" y="36"/>
                  <a:pt x="208" y="36"/>
                </a:cubicBezTo>
                <a:lnTo>
                  <a:pt x="208" y="0"/>
                </a:lnTo>
                <a:lnTo>
                  <a:pt x="208" y="0"/>
                </a:lnTo>
                <a:cubicBezTo>
                  <a:pt x="208" y="36"/>
                  <a:pt x="208" y="36"/>
                  <a:pt x="208" y="36"/>
                </a:cubicBezTo>
                <a:cubicBezTo>
                  <a:pt x="208" y="0"/>
                  <a:pt x="208" y="0"/>
                  <a:pt x="208" y="0"/>
                </a:cubicBezTo>
                <a:lnTo>
                  <a:pt x="208" y="0"/>
                </a:lnTo>
                <a:cubicBezTo>
                  <a:pt x="172" y="0"/>
                  <a:pt x="136" y="9"/>
                  <a:pt x="109" y="27"/>
                </a:cubicBezTo>
                <a:cubicBezTo>
                  <a:pt x="72" y="36"/>
                  <a:pt x="36" y="63"/>
                  <a:pt x="9" y="90"/>
                </a:cubicBezTo>
                <a:cubicBezTo>
                  <a:pt x="0" y="108"/>
                  <a:pt x="0" y="126"/>
                  <a:pt x="0" y="135"/>
                </a:cubicBezTo>
                <a:cubicBezTo>
                  <a:pt x="9" y="145"/>
                  <a:pt x="18" y="154"/>
                  <a:pt x="36" y="154"/>
                </a:cubicBezTo>
                <a:lnTo>
                  <a:pt x="36" y="154"/>
                </a:lnTo>
                <a:cubicBezTo>
                  <a:pt x="54" y="145"/>
                  <a:pt x="72" y="145"/>
                  <a:pt x="91" y="145"/>
                </a:cubicBezTo>
                <a:cubicBezTo>
                  <a:pt x="109" y="145"/>
                  <a:pt x="127" y="154"/>
                  <a:pt x="136" y="162"/>
                </a:cubicBezTo>
                <a:cubicBezTo>
                  <a:pt x="145" y="162"/>
                  <a:pt x="145" y="171"/>
                  <a:pt x="145" y="171"/>
                </a:cubicBezTo>
                <a:cubicBezTo>
                  <a:pt x="163" y="190"/>
                  <a:pt x="181" y="208"/>
                  <a:pt x="217" y="217"/>
                </a:cubicBezTo>
                <a:cubicBezTo>
                  <a:pt x="226" y="217"/>
                  <a:pt x="235" y="217"/>
                  <a:pt x="235" y="217"/>
                </a:cubicBezTo>
                <a:cubicBezTo>
                  <a:pt x="253" y="217"/>
                  <a:pt x="263" y="217"/>
                  <a:pt x="272" y="208"/>
                </a:cubicBezTo>
                <a:cubicBezTo>
                  <a:pt x="290" y="208"/>
                  <a:pt x="317" y="190"/>
                  <a:pt x="326" y="171"/>
                </a:cubicBezTo>
                <a:cubicBezTo>
                  <a:pt x="344" y="154"/>
                  <a:pt x="353" y="135"/>
                  <a:pt x="353" y="108"/>
                </a:cubicBezTo>
                <a:cubicBezTo>
                  <a:pt x="353" y="54"/>
                  <a:pt x="308" y="9"/>
                  <a:pt x="253" y="9"/>
                </a:cubicBezTo>
                <a:cubicBezTo>
                  <a:pt x="235" y="9"/>
                  <a:pt x="226" y="0"/>
                  <a:pt x="208" y="0"/>
                </a:cubicBezTo>
                <a:lnTo>
                  <a:pt x="208" y="3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341">
            <a:extLst>
              <a:ext uri="{FF2B5EF4-FFF2-40B4-BE49-F238E27FC236}">
                <a16:creationId xmlns:a16="http://schemas.microsoft.com/office/drawing/2014/main" id="{627904D4-36D4-D7C5-B929-249DB665B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3621" y="7311813"/>
            <a:ext cx="232974" cy="82510"/>
          </a:xfrm>
          <a:custGeom>
            <a:avLst/>
            <a:gdLst>
              <a:gd name="T0" fmla="*/ 18 w 210"/>
              <a:gd name="T1" fmla="*/ 73 h 74"/>
              <a:gd name="T2" fmla="*/ 18 w 210"/>
              <a:gd name="T3" fmla="*/ 73 h 74"/>
              <a:gd name="T4" fmla="*/ 0 w 210"/>
              <a:gd name="T5" fmla="*/ 54 h 74"/>
              <a:gd name="T6" fmla="*/ 18 w 210"/>
              <a:gd name="T7" fmla="*/ 37 h 74"/>
              <a:gd name="T8" fmla="*/ 191 w 210"/>
              <a:gd name="T9" fmla="*/ 9 h 74"/>
              <a:gd name="T10" fmla="*/ 209 w 210"/>
              <a:gd name="T11" fmla="*/ 27 h 74"/>
              <a:gd name="T12" fmla="*/ 191 w 210"/>
              <a:gd name="T13" fmla="*/ 45 h 74"/>
              <a:gd name="T14" fmla="*/ 28 w 210"/>
              <a:gd name="T15" fmla="*/ 73 h 74"/>
              <a:gd name="T16" fmla="*/ 18 w 210"/>
              <a:gd name="T17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" h="74">
                <a:moveTo>
                  <a:pt x="18" y="73"/>
                </a:moveTo>
                <a:lnTo>
                  <a:pt x="18" y="73"/>
                </a:lnTo>
                <a:cubicBezTo>
                  <a:pt x="9" y="73"/>
                  <a:pt x="9" y="63"/>
                  <a:pt x="0" y="54"/>
                </a:cubicBezTo>
                <a:cubicBezTo>
                  <a:pt x="0" y="45"/>
                  <a:pt x="9" y="37"/>
                  <a:pt x="18" y="37"/>
                </a:cubicBezTo>
                <a:cubicBezTo>
                  <a:pt x="18" y="37"/>
                  <a:pt x="127" y="0"/>
                  <a:pt x="191" y="9"/>
                </a:cubicBezTo>
                <a:cubicBezTo>
                  <a:pt x="200" y="9"/>
                  <a:pt x="209" y="18"/>
                  <a:pt x="209" y="27"/>
                </a:cubicBezTo>
                <a:cubicBezTo>
                  <a:pt x="209" y="37"/>
                  <a:pt x="200" y="45"/>
                  <a:pt x="191" y="45"/>
                </a:cubicBezTo>
                <a:cubicBezTo>
                  <a:pt x="136" y="37"/>
                  <a:pt x="28" y="63"/>
                  <a:pt x="28" y="73"/>
                </a:cubicBezTo>
                <a:lnTo>
                  <a:pt x="18" y="7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342">
            <a:extLst>
              <a:ext uri="{FF2B5EF4-FFF2-40B4-BE49-F238E27FC236}">
                <a16:creationId xmlns:a16="http://schemas.microsoft.com/office/drawing/2014/main" id="{D983B803-029A-9D54-1A92-9A0D88AD9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6131" y="7336080"/>
            <a:ext cx="101928" cy="92220"/>
          </a:xfrm>
          <a:custGeom>
            <a:avLst/>
            <a:gdLst>
              <a:gd name="T0" fmla="*/ 72 w 91"/>
              <a:gd name="T1" fmla="*/ 82 h 83"/>
              <a:gd name="T2" fmla="*/ 72 w 91"/>
              <a:gd name="T3" fmla="*/ 82 h 83"/>
              <a:gd name="T4" fmla="*/ 54 w 91"/>
              <a:gd name="T5" fmla="*/ 73 h 83"/>
              <a:gd name="T6" fmla="*/ 0 w 91"/>
              <a:gd name="T7" fmla="*/ 27 h 83"/>
              <a:gd name="T8" fmla="*/ 0 w 91"/>
              <a:gd name="T9" fmla="*/ 9 h 83"/>
              <a:gd name="T10" fmla="*/ 27 w 91"/>
              <a:gd name="T11" fmla="*/ 0 h 83"/>
              <a:gd name="T12" fmla="*/ 81 w 91"/>
              <a:gd name="T13" fmla="*/ 45 h 83"/>
              <a:gd name="T14" fmla="*/ 81 w 91"/>
              <a:gd name="T15" fmla="*/ 73 h 83"/>
              <a:gd name="T16" fmla="*/ 72 w 91"/>
              <a:gd name="T17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83">
                <a:moveTo>
                  <a:pt x="72" y="82"/>
                </a:moveTo>
                <a:lnTo>
                  <a:pt x="72" y="82"/>
                </a:lnTo>
                <a:cubicBezTo>
                  <a:pt x="63" y="82"/>
                  <a:pt x="63" y="82"/>
                  <a:pt x="54" y="73"/>
                </a:cubicBezTo>
                <a:cubicBezTo>
                  <a:pt x="0" y="27"/>
                  <a:pt x="0" y="27"/>
                  <a:pt x="0" y="27"/>
                </a:cubicBezTo>
                <a:lnTo>
                  <a:pt x="0" y="9"/>
                </a:lnTo>
                <a:cubicBezTo>
                  <a:pt x="9" y="0"/>
                  <a:pt x="18" y="0"/>
                  <a:pt x="27" y="0"/>
                </a:cubicBezTo>
                <a:cubicBezTo>
                  <a:pt x="81" y="45"/>
                  <a:pt x="81" y="45"/>
                  <a:pt x="81" y="45"/>
                </a:cubicBezTo>
                <a:cubicBezTo>
                  <a:pt x="90" y="55"/>
                  <a:pt x="90" y="64"/>
                  <a:pt x="81" y="73"/>
                </a:cubicBezTo>
                <a:cubicBezTo>
                  <a:pt x="81" y="82"/>
                  <a:pt x="72" y="82"/>
                  <a:pt x="72" y="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343">
            <a:extLst>
              <a:ext uri="{FF2B5EF4-FFF2-40B4-BE49-F238E27FC236}">
                <a16:creationId xmlns:a16="http://schemas.microsoft.com/office/drawing/2014/main" id="{4414E9BE-05FE-A2D9-9BC6-A286C7C9C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7335" y="7651566"/>
            <a:ext cx="1135747" cy="917332"/>
          </a:xfrm>
          <a:custGeom>
            <a:avLst/>
            <a:gdLst>
              <a:gd name="T0" fmla="*/ 797 w 1033"/>
              <a:gd name="T1" fmla="*/ 833 h 834"/>
              <a:gd name="T2" fmla="*/ 715 w 1033"/>
              <a:gd name="T3" fmla="*/ 769 h 834"/>
              <a:gd name="T4" fmla="*/ 697 w 1033"/>
              <a:gd name="T5" fmla="*/ 670 h 834"/>
              <a:gd name="T6" fmla="*/ 552 w 1033"/>
              <a:gd name="T7" fmla="*/ 679 h 834"/>
              <a:gd name="T8" fmla="*/ 417 w 1033"/>
              <a:gd name="T9" fmla="*/ 751 h 834"/>
              <a:gd name="T10" fmla="*/ 263 w 1033"/>
              <a:gd name="T11" fmla="*/ 769 h 834"/>
              <a:gd name="T12" fmla="*/ 181 w 1033"/>
              <a:gd name="T13" fmla="*/ 561 h 834"/>
              <a:gd name="T14" fmla="*/ 55 w 1033"/>
              <a:gd name="T15" fmla="*/ 489 h 834"/>
              <a:gd name="T16" fmla="*/ 0 w 1033"/>
              <a:gd name="T17" fmla="*/ 434 h 834"/>
              <a:gd name="T18" fmla="*/ 55 w 1033"/>
              <a:gd name="T19" fmla="*/ 281 h 834"/>
              <a:gd name="T20" fmla="*/ 181 w 1033"/>
              <a:gd name="T21" fmla="*/ 145 h 834"/>
              <a:gd name="T22" fmla="*/ 127 w 1033"/>
              <a:gd name="T23" fmla="*/ 18 h 834"/>
              <a:gd name="T24" fmla="*/ 317 w 1033"/>
              <a:gd name="T25" fmla="*/ 36 h 834"/>
              <a:gd name="T26" fmla="*/ 552 w 1033"/>
              <a:gd name="T27" fmla="*/ 45 h 834"/>
              <a:gd name="T28" fmla="*/ 1032 w 1033"/>
              <a:gd name="T29" fmla="*/ 380 h 834"/>
              <a:gd name="T30" fmla="*/ 960 w 1033"/>
              <a:gd name="T31" fmla="*/ 561 h 834"/>
              <a:gd name="T32" fmla="*/ 887 w 1033"/>
              <a:gd name="T33" fmla="*/ 715 h 834"/>
              <a:gd name="T34" fmla="*/ 797 w 1033"/>
              <a:gd name="T35" fmla="*/ 833 h 834"/>
              <a:gd name="T36" fmla="*/ 770 w 1033"/>
              <a:gd name="T37" fmla="*/ 760 h 834"/>
              <a:gd name="T38" fmla="*/ 824 w 1033"/>
              <a:gd name="T39" fmla="*/ 751 h 834"/>
              <a:gd name="T40" fmla="*/ 842 w 1033"/>
              <a:gd name="T41" fmla="*/ 643 h 834"/>
              <a:gd name="T42" fmla="*/ 933 w 1033"/>
              <a:gd name="T43" fmla="*/ 498 h 834"/>
              <a:gd name="T44" fmla="*/ 851 w 1033"/>
              <a:gd name="T45" fmla="*/ 190 h 834"/>
              <a:gd name="T46" fmla="*/ 489 w 1033"/>
              <a:gd name="T47" fmla="*/ 109 h 834"/>
              <a:gd name="T48" fmla="*/ 299 w 1033"/>
              <a:gd name="T49" fmla="*/ 91 h 834"/>
              <a:gd name="T50" fmla="*/ 245 w 1033"/>
              <a:gd name="T51" fmla="*/ 127 h 834"/>
              <a:gd name="T52" fmla="*/ 236 w 1033"/>
              <a:gd name="T53" fmla="*/ 172 h 834"/>
              <a:gd name="T54" fmla="*/ 64 w 1033"/>
              <a:gd name="T55" fmla="*/ 335 h 834"/>
              <a:gd name="T56" fmla="*/ 55 w 1033"/>
              <a:gd name="T57" fmla="*/ 434 h 834"/>
              <a:gd name="T58" fmla="*/ 73 w 1033"/>
              <a:gd name="T59" fmla="*/ 443 h 834"/>
              <a:gd name="T60" fmla="*/ 200 w 1033"/>
              <a:gd name="T61" fmla="*/ 516 h 834"/>
              <a:gd name="T62" fmla="*/ 317 w 1033"/>
              <a:gd name="T63" fmla="*/ 760 h 834"/>
              <a:gd name="T64" fmla="*/ 362 w 1033"/>
              <a:gd name="T65" fmla="*/ 751 h 834"/>
              <a:gd name="T66" fmla="*/ 381 w 1033"/>
              <a:gd name="T67" fmla="*/ 615 h 834"/>
              <a:gd name="T68" fmla="*/ 552 w 1033"/>
              <a:gd name="T69" fmla="*/ 624 h 834"/>
              <a:gd name="T70" fmla="*/ 724 w 1033"/>
              <a:gd name="T71" fmla="*/ 615 h 834"/>
              <a:gd name="T72" fmla="*/ 761 w 1033"/>
              <a:gd name="T73" fmla="*/ 688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33" h="834">
                <a:moveTo>
                  <a:pt x="797" y="833"/>
                </a:moveTo>
                <a:lnTo>
                  <a:pt x="797" y="833"/>
                </a:lnTo>
                <a:cubicBezTo>
                  <a:pt x="761" y="833"/>
                  <a:pt x="724" y="805"/>
                  <a:pt x="715" y="769"/>
                </a:cubicBezTo>
                <a:lnTo>
                  <a:pt x="715" y="769"/>
                </a:lnTo>
                <a:cubicBezTo>
                  <a:pt x="707" y="697"/>
                  <a:pt x="707" y="697"/>
                  <a:pt x="707" y="697"/>
                </a:cubicBezTo>
                <a:cubicBezTo>
                  <a:pt x="707" y="688"/>
                  <a:pt x="697" y="679"/>
                  <a:pt x="697" y="670"/>
                </a:cubicBezTo>
                <a:cubicBezTo>
                  <a:pt x="688" y="670"/>
                  <a:pt x="688" y="670"/>
                  <a:pt x="688" y="670"/>
                </a:cubicBezTo>
                <a:cubicBezTo>
                  <a:pt x="643" y="679"/>
                  <a:pt x="598" y="679"/>
                  <a:pt x="552" y="679"/>
                </a:cubicBezTo>
                <a:cubicBezTo>
                  <a:pt x="507" y="679"/>
                  <a:pt x="462" y="679"/>
                  <a:pt x="417" y="670"/>
                </a:cubicBezTo>
                <a:cubicBezTo>
                  <a:pt x="417" y="751"/>
                  <a:pt x="417" y="751"/>
                  <a:pt x="417" y="751"/>
                </a:cubicBezTo>
                <a:cubicBezTo>
                  <a:pt x="417" y="796"/>
                  <a:pt x="381" y="833"/>
                  <a:pt x="335" y="833"/>
                </a:cubicBezTo>
                <a:cubicBezTo>
                  <a:pt x="299" y="833"/>
                  <a:pt x="272" y="805"/>
                  <a:pt x="263" y="769"/>
                </a:cubicBezTo>
                <a:cubicBezTo>
                  <a:pt x="218" y="579"/>
                  <a:pt x="218" y="579"/>
                  <a:pt x="218" y="579"/>
                </a:cubicBezTo>
                <a:cubicBezTo>
                  <a:pt x="209" y="579"/>
                  <a:pt x="190" y="570"/>
                  <a:pt x="181" y="561"/>
                </a:cubicBezTo>
                <a:cubicBezTo>
                  <a:pt x="154" y="561"/>
                  <a:pt x="136" y="552"/>
                  <a:pt x="118" y="534"/>
                </a:cubicBezTo>
                <a:cubicBezTo>
                  <a:pt x="100" y="507"/>
                  <a:pt x="73" y="498"/>
                  <a:pt x="55" y="489"/>
                </a:cubicBezTo>
                <a:cubicBezTo>
                  <a:pt x="45" y="489"/>
                  <a:pt x="45" y="489"/>
                  <a:pt x="36" y="480"/>
                </a:cubicBezTo>
                <a:cubicBezTo>
                  <a:pt x="19" y="471"/>
                  <a:pt x="0" y="453"/>
                  <a:pt x="0" y="434"/>
                </a:cubicBezTo>
                <a:cubicBezTo>
                  <a:pt x="9" y="335"/>
                  <a:pt x="9" y="335"/>
                  <a:pt x="9" y="335"/>
                </a:cubicBezTo>
                <a:cubicBezTo>
                  <a:pt x="9" y="308"/>
                  <a:pt x="27" y="281"/>
                  <a:pt x="55" y="281"/>
                </a:cubicBezTo>
                <a:cubicBezTo>
                  <a:pt x="73" y="281"/>
                  <a:pt x="82" y="262"/>
                  <a:pt x="109" y="235"/>
                </a:cubicBezTo>
                <a:cubicBezTo>
                  <a:pt x="127" y="208"/>
                  <a:pt x="145" y="172"/>
                  <a:pt x="181" y="145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09" y="54"/>
                  <a:pt x="109" y="36"/>
                  <a:pt x="127" y="18"/>
                </a:cubicBezTo>
                <a:cubicBezTo>
                  <a:pt x="136" y="9"/>
                  <a:pt x="154" y="0"/>
                  <a:pt x="172" y="0"/>
                </a:cubicBezTo>
                <a:cubicBezTo>
                  <a:pt x="218" y="9"/>
                  <a:pt x="299" y="36"/>
                  <a:pt x="317" y="36"/>
                </a:cubicBezTo>
                <a:cubicBezTo>
                  <a:pt x="344" y="54"/>
                  <a:pt x="435" y="54"/>
                  <a:pt x="489" y="54"/>
                </a:cubicBezTo>
                <a:cubicBezTo>
                  <a:pt x="507" y="45"/>
                  <a:pt x="525" y="45"/>
                  <a:pt x="552" y="45"/>
                </a:cubicBezTo>
                <a:cubicBezTo>
                  <a:pt x="679" y="45"/>
                  <a:pt x="797" y="81"/>
                  <a:pt x="887" y="145"/>
                </a:cubicBezTo>
                <a:cubicBezTo>
                  <a:pt x="978" y="208"/>
                  <a:pt x="1032" y="290"/>
                  <a:pt x="1032" y="380"/>
                </a:cubicBezTo>
                <a:cubicBezTo>
                  <a:pt x="1032" y="434"/>
                  <a:pt x="1014" y="489"/>
                  <a:pt x="978" y="534"/>
                </a:cubicBezTo>
                <a:cubicBezTo>
                  <a:pt x="969" y="543"/>
                  <a:pt x="960" y="552"/>
                  <a:pt x="960" y="561"/>
                </a:cubicBezTo>
                <a:cubicBezTo>
                  <a:pt x="933" y="597"/>
                  <a:pt x="915" y="615"/>
                  <a:pt x="897" y="661"/>
                </a:cubicBezTo>
                <a:cubicBezTo>
                  <a:pt x="897" y="679"/>
                  <a:pt x="887" y="697"/>
                  <a:pt x="887" y="715"/>
                </a:cubicBezTo>
                <a:cubicBezTo>
                  <a:pt x="887" y="715"/>
                  <a:pt x="878" y="733"/>
                  <a:pt x="878" y="751"/>
                </a:cubicBezTo>
                <a:cubicBezTo>
                  <a:pt x="878" y="796"/>
                  <a:pt x="842" y="833"/>
                  <a:pt x="797" y="833"/>
                </a:cubicBezTo>
                <a:close/>
                <a:moveTo>
                  <a:pt x="770" y="760"/>
                </a:moveTo>
                <a:lnTo>
                  <a:pt x="770" y="760"/>
                </a:lnTo>
                <a:cubicBezTo>
                  <a:pt x="770" y="769"/>
                  <a:pt x="779" y="779"/>
                  <a:pt x="797" y="779"/>
                </a:cubicBezTo>
                <a:cubicBezTo>
                  <a:pt x="815" y="779"/>
                  <a:pt x="824" y="769"/>
                  <a:pt x="824" y="751"/>
                </a:cubicBezTo>
                <a:cubicBezTo>
                  <a:pt x="824" y="733"/>
                  <a:pt x="833" y="715"/>
                  <a:pt x="833" y="706"/>
                </a:cubicBezTo>
                <a:cubicBezTo>
                  <a:pt x="833" y="688"/>
                  <a:pt x="842" y="661"/>
                  <a:pt x="842" y="643"/>
                </a:cubicBezTo>
                <a:cubicBezTo>
                  <a:pt x="860" y="588"/>
                  <a:pt x="887" y="561"/>
                  <a:pt x="915" y="525"/>
                </a:cubicBezTo>
                <a:cubicBezTo>
                  <a:pt x="924" y="516"/>
                  <a:pt x="924" y="507"/>
                  <a:pt x="933" y="498"/>
                </a:cubicBezTo>
                <a:cubicBezTo>
                  <a:pt x="960" y="462"/>
                  <a:pt x="978" y="425"/>
                  <a:pt x="978" y="380"/>
                </a:cubicBezTo>
                <a:cubicBezTo>
                  <a:pt x="978" y="308"/>
                  <a:pt x="933" y="235"/>
                  <a:pt x="851" y="190"/>
                </a:cubicBezTo>
                <a:cubicBezTo>
                  <a:pt x="770" y="136"/>
                  <a:pt x="661" y="100"/>
                  <a:pt x="552" y="100"/>
                </a:cubicBezTo>
                <a:cubicBezTo>
                  <a:pt x="534" y="100"/>
                  <a:pt x="507" y="100"/>
                  <a:pt x="489" y="109"/>
                </a:cubicBezTo>
                <a:lnTo>
                  <a:pt x="489" y="109"/>
                </a:lnTo>
                <a:cubicBezTo>
                  <a:pt x="480" y="109"/>
                  <a:pt x="344" y="109"/>
                  <a:pt x="299" y="91"/>
                </a:cubicBezTo>
                <a:cubicBezTo>
                  <a:pt x="281" y="81"/>
                  <a:pt x="227" y="72"/>
                  <a:pt x="181" y="63"/>
                </a:cubicBezTo>
                <a:cubicBezTo>
                  <a:pt x="245" y="127"/>
                  <a:pt x="245" y="127"/>
                  <a:pt x="245" y="127"/>
                </a:cubicBezTo>
                <a:cubicBezTo>
                  <a:pt x="245" y="136"/>
                  <a:pt x="254" y="145"/>
                  <a:pt x="245" y="154"/>
                </a:cubicBezTo>
                <a:cubicBezTo>
                  <a:pt x="245" y="163"/>
                  <a:pt x="245" y="163"/>
                  <a:pt x="236" y="172"/>
                </a:cubicBezTo>
                <a:cubicBezTo>
                  <a:pt x="190" y="199"/>
                  <a:pt x="172" y="235"/>
                  <a:pt x="154" y="262"/>
                </a:cubicBezTo>
                <a:cubicBezTo>
                  <a:pt x="127" y="299"/>
                  <a:pt x="109" y="326"/>
                  <a:pt x="64" y="335"/>
                </a:cubicBezTo>
                <a:lnTo>
                  <a:pt x="64" y="335"/>
                </a:lnTo>
                <a:cubicBezTo>
                  <a:pt x="55" y="434"/>
                  <a:pt x="55" y="434"/>
                  <a:pt x="55" y="434"/>
                </a:cubicBezTo>
                <a:cubicBezTo>
                  <a:pt x="55" y="434"/>
                  <a:pt x="55" y="434"/>
                  <a:pt x="64" y="434"/>
                </a:cubicBezTo>
                <a:cubicBezTo>
                  <a:pt x="64" y="434"/>
                  <a:pt x="73" y="434"/>
                  <a:pt x="73" y="443"/>
                </a:cubicBezTo>
                <a:cubicBezTo>
                  <a:pt x="100" y="453"/>
                  <a:pt x="127" y="462"/>
                  <a:pt x="163" y="498"/>
                </a:cubicBezTo>
                <a:cubicBezTo>
                  <a:pt x="163" y="507"/>
                  <a:pt x="181" y="507"/>
                  <a:pt x="200" y="516"/>
                </a:cubicBezTo>
                <a:cubicBezTo>
                  <a:pt x="227" y="525"/>
                  <a:pt x="263" y="534"/>
                  <a:pt x="272" y="570"/>
                </a:cubicBezTo>
                <a:cubicBezTo>
                  <a:pt x="317" y="760"/>
                  <a:pt x="317" y="760"/>
                  <a:pt x="317" y="760"/>
                </a:cubicBezTo>
                <a:cubicBezTo>
                  <a:pt x="317" y="769"/>
                  <a:pt x="326" y="779"/>
                  <a:pt x="335" y="779"/>
                </a:cubicBezTo>
                <a:cubicBezTo>
                  <a:pt x="353" y="779"/>
                  <a:pt x="362" y="769"/>
                  <a:pt x="362" y="751"/>
                </a:cubicBezTo>
                <a:cubicBezTo>
                  <a:pt x="362" y="634"/>
                  <a:pt x="362" y="634"/>
                  <a:pt x="362" y="634"/>
                </a:cubicBezTo>
                <a:cubicBezTo>
                  <a:pt x="362" y="624"/>
                  <a:pt x="371" y="615"/>
                  <a:pt x="381" y="615"/>
                </a:cubicBezTo>
                <a:cubicBezTo>
                  <a:pt x="381" y="606"/>
                  <a:pt x="390" y="606"/>
                  <a:pt x="399" y="606"/>
                </a:cubicBezTo>
                <a:cubicBezTo>
                  <a:pt x="444" y="615"/>
                  <a:pt x="498" y="624"/>
                  <a:pt x="552" y="624"/>
                </a:cubicBezTo>
                <a:cubicBezTo>
                  <a:pt x="598" y="624"/>
                  <a:pt x="643" y="624"/>
                  <a:pt x="697" y="606"/>
                </a:cubicBezTo>
                <a:cubicBezTo>
                  <a:pt x="707" y="606"/>
                  <a:pt x="715" y="606"/>
                  <a:pt x="724" y="615"/>
                </a:cubicBezTo>
                <a:cubicBezTo>
                  <a:pt x="733" y="634"/>
                  <a:pt x="733" y="634"/>
                  <a:pt x="733" y="634"/>
                </a:cubicBezTo>
                <a:cubicBezTo>
                  <a:pt x="752" y="652"/>
                  <a:pt x="761" y="670"/>
                  <a:pt x="761" y="688"/>
                </a:cubicBezTo>
                <a:lnTo>
                  <a:pt x="770" y="7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344">
            <a:extLst>
              <a:ext uri="{FF2B5EF4-FFF2-40B4-BE49-F238E27FC236}">
                <a16:creationId xmlns:a16="http://schemas.microsoft.com/office/drawing/2014/main" id="{393F294D-F75E-4A1F-0EB1-3EC944F21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5716" y="7802027"/>
            <a:ext cx="262095" cy="179585"/>
          </a:xfrm>
          <a:custGeom>
            <a:avLst/>
            <a:gdLst>
              <a:gd name="T0" fmla="*/ 18 w 236"/>
              <a:gd name="T1" fmla="*/ 163 h 164"/>
              <a:gd name="T2" fmla="*/ 18 w 236"/>
              <a:gd name="T3" fmla="*/ 163 h 164"/>
              <a:gd name="T4" fmla="*/ 0 w 236"/>
              <a:gd name="T5" fmla="*/ 154 h 164"/>
              <a:gd name="T6" fmla="*/ 18 w 236"/>
              <a:gd name="T7" fmla="*/ 126 h 164"/>
              <a:gd name="T8" fmla="*/ 81 w 236"/>
              <a:gd name="T9" fmla="*/ 99 h 164"/>
              <a:gd name="T10" fmla="*/ 63 w 236"/>
              <a:gd name="T11" fmla="*/ 90 h 164"/>
              <a:gd name="T12" fmla="*/ 54 w 236"/>
              <a:gd name="T13" fmla="*/ 36 h 164"/>
              <a:gd name="T14" fmla="*/ 108 w 236"/>
              <a:gd name="T15" fmla="*/ 9 h 164"/>
              <a:gd name="T16" fmla="*/ 154 w 236"/>
              <a:gd name="T17" fmla="*/ 36 h 164"/>
              <a:gd name="T18" fmla="*/ 154 w 236"/>
              <a:gd name="T19" fmla="*/ 81 h 164"/>
              <a:gd name="T20" fmla="*/ 208 w 236"/>
              <a:gd name="T21" fmla="*/ 72 h 164"/>
              <a:gd name="T22" fmla="*/ 226 w 236"/>
              <a:gd name="T23" fmla="*/ 81 h 164"/>
              <a:gd name="T24" fmla="*/ 217 w 236"/>
              <a:gd name="T25" fmla="*/ 108 h 164"/>
              <a:gd name="T26" fmla="*/ 154 w 236"/>
              <a:gd name="T27" fmla="*/ 117 h 164"/>
              <a:gd name="T28" fmla="*/ 127 w 236"/>
              <a:gd name="T29" fmla="*/ 117 h 164"/>
              <a:gd name="T30" fmla="*/ 72 w 236"/>
              <a:gd name="T31" fmla="*/ 145 h 164"/>
              <a:gd name="T32" fmla="*/ 27 w 236"/>
              <a:gd name="T33" fmla="*/ 163 h 164"/>
              <a:gd name="T34" fmla="*/ 18 w 236"/>
              <a:gd name="T35" fmla="*/ 163 h 164"/>
              <a:gd name="T36" fmla="*/ 108 w 236"/>
              <a:gd name="T37" fmla="*/ 36 h 164"/>
              <a:gd name="T38" fmla="*/ 108 w 236"/>
              <a:gd name="T39" fmla="*/ 36 h 164"/>
              <a:gd name="T40" fmla="*/ 99 w 236"/>
              <a:gd name="T41" fmla="*/ 36 h 164"/>
              <a:gd name="T42" fmla="*/ 90 w 236"/>
              <a:gd name="T43" fmla="*/ 54 h 164"/>
              <a:gd name="T44" fmla="*/ 90 w 236"/>
              <a:gd name="T45" fmla="*/ 63 h 164"/>
              <a:gd name="T46" fmla="*/ 108 w 236"/>
              <a:gd name="T47" fmla="*/ 72 h 164"/>
              <a:gd name="T48" fmla="*/ 118 w 236"/>
              <a:gd name="T49" fmla="*/ 63 h 164"/>
              <a:gd name="T50" fmla="*/ 118 w 236"/>
              <a:gd name="T51" fmla="*/ 45 h 164"/>
              <a:gd name="T52" fmla="*/ 108 w 236"/>
              <a:gd name="T53" fmla="*/ 36 h 164"/>
              <a:gd name="T54" fmla="*/ 118 w 236"/>
              <a:gd name="T55" fmla="*/ 45 h 164"/>
              <a:gd name="T56" fmla="*/ 118 w 236"/>
              <a:gd name="T57" fmla="*/ 4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164">
                <a:moveTo>
                  <a:pt x="18" y="163"/>
                </a:moveTo>
                <a:lnTo>
                  <a:pt x="18" y="163"/>
                </a:lnTo>
                <a:cubicBezTo>
                  <a:pt x="9" y="163"/>
                  <a:pt x="9" y="154"/>
                  <a:pt x="0" y="154"/>
                </a:cubicBezTo>
                <a:cubicBezTo>
                  <a:pt x="0" y="145"/>
                  <a:pt x="9" y="136"/>
                  <a:pt x="18" y="126"/>
                </a:cubicBezTo>
                <a:cubicBezTo>
                  <a:pt x="27" y="126"/>
                  <a:pt x="54" y="117"/>
                  <a:pt x="81" y="99"/>
                </a:cubicBezTo>
                <a:cubicBezTo>
                  <a:pt x="72" y="99"/>
                  <a:pt x="63" y="90"/>
                  <a:pt x="63" y="90"/>
                </a:cubicBezTo>
                <a:cubicBezTo>
                  <a:pt x="54" y="81"/>
                  <a:pt x="45" y="63"/>
                  <a:pt x="54" y="36"/>
                </a:cubicBezTo>
                <a:cubicBezTo>
                  <a:pt x="63" y="18"/>
                  <a:pt x="81" y="0"/>
                  <a:pt x="108" y="9"/>
                </a:cubicBezTo>
                <a:cubicBezTo>
                  <a:pt x="127" y="9"/>
                  <a:pt x="145" y="18"/>
                  <a:pt x="154" y="36"/>
                </a:cubicBezTo>
                <a:cubicBezTo>
                  <a:pt x="163" y="45"/>
                  <a:pt x="163" y="63"/>
                  <a:pt x="154" y="81"/>
                </a:cubicBezTo>
                <a:cubicBezTo>
                  <a:pt x="172" y="81"/>
                  <a:pt x="190" y="72"/>
                  <a:pt x="208" y="72"/>
                </a:cubicBezTo>
                <a:cubicBezTo>
                  <a:pt x="217" y="72"/>
                  <a:pt x="226" y="72"/>
                  <a:pt x="226" y="81"/>
                </a:cubicBezTo>
                <a:cubicBezTo>
                  <a:pt x="235" y="99"/>
                  <a:pt x="226" y="108"/>
                  <a:pt x="217" y="108"/>
                </a:cubicBezTo>
                <a:cubicBezTo>
                  <a:pt x="217" y="108"/>
                  <a:pt x="190" y="108"/>
                  <a:pt x="154" y="117"/>
                </a:cubicBezTo>
                <a:cubicBezTo>
                  <a:pt x="145" y="117"/>
                  <a:pt x="136" y="117"/>
                  <a:pt x="127" y="117"/>
                </a:cubicBezTo>
                <a:cubicBezTo>
                  <a:pt x="108" y="126"/>
                  <a:pt x="99" y="136"/>
                  <a:pt x="72" y="145"/>
                </a:cubicBezTo>
                <a:cubicBezTo>
                  <a:pt x="45" y="154"/>
                  <a:pt x="27" y="163"/>
                  <a:pt x="27" y="163"/>
                </a:cubicBezTo>
                <a:lnTo>
                  <a:pt x="18" y="163"/>
                </a:lnTo>
                <a:close/>
                <a:moveTo>
                  <a:pt x="108" y="36"/>
                </a:moveTo>
                <a:lnTo>
                  <a:pt x="108" y="36"/>
                </a:lnTo>
                <a:cubicBezTo>
                  <a:pt x="99" y="36"/>
                  <a:pt x="99" y="36"/>
                  <a:pt x="99" y="36"/>
                </a:cubicBezTo>
                <a:cubicBezTo>
                  <a:pt x="99" y="45"/>
                  <a:pt x="90" y="45"/>
                  <a:pt x="90" y="54"/>
                </a:cubicBezTo>
                <a:cubicBezTo>
                  <a:pt x="90" y="54"/>
                  <a:pt x="81" y="63"/>
                  <a:pt x="90" y="63"/>
                </a:cubicBezTo>
                <a:cubicBezTo>
                  <a:pt x="90" y="72"/>
                  <a:pt x="99" y="72"/>
                  <a:pt x="108" y="72"/>
                </a:cubicBezTo>
                <a:cubicBezTo>
                  <a:pt x="118" y="72"/>
                  <a:pt x="118" y="72"/>
                  <a:pt x="118" y="63"/>
                </a:cubicBezTo>
                <a:cubicBezTo>
                  <a:pt x="127" y="63"/>
                  <a:pt x="127" y="54"/>
                  <a:pt x="118" y="45"/>
                </a:cubicBezTo>
                <a:lnTo>
                  <a:pt x="108" y="36"/>
                </a:lnTo>
                <a:close/>
                <a:moveTo>
                  <a:pt x="118" y="45"/>
                </a:moveTo>
                <a:lnTo>
                  <a:pt x="118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345">
            <a:extLst>
              <a:ext uri="{FF2B5EF4-FFF2-40B4-BE49-F238E27FC236}">
                <a16:creationId xmlns:a16="http://schemas.microsoft.com/office/drawing/2014/main" id="{C59FE302-8373-3FAE-B2C4-BB46FEC9E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0309" y="7942784"/>
            <a:ext cx="72803" cy="72803"/>
          </a:xfrm>
          <a:custGeom>
            <a:avLst/>
            <a:gdLst>
              <a:gd name="T0" fmla="*/ 0 w 64"/>
              <a:gd name="T1" fmla="*/ 37 h 65"/>
              <a:gd name="T2" fmla="*/ 0 w 64"/>
              <a:gd name="T3" fmla="*/ 37 h 65"/>
              <a:gd name="T4" fmla="*/ 36 w 64"/>
              <a:gd name="T5" fmla="*/ 0 h 65"/>
              <a:gd name="T6" fmla="*/ 63 w 64"/>
              <a:gd name="T7" fmla="*/ 37 h 65"/>
              <a:gd name="T8" fmla="*/ 36 w 64"/>
              <a:gd name="T9" fmla="*/ 64 h 65"/>
              <a:gd name="T10" fmla="*/ 0 w 64"/>
              <a:gd name="T11" fmla="*/ 3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65">
                <a:moveTo>
                  <a:pt x="0" y="37"/>
                </a:moveTo>
                <a:lnTo>
                  <a:pt x="0" y="37"/>
                </a:lnTo>
                <a:cubicBezTo>
                  <a:pt x="0" y="19"/>
                  <a:pt x="18" y="0"/>
                  <a:pt x="36" y="0"/>
                </a:cubicBezTo>
                <a:cubicBezTo>
                  <a:pt x="54" y="0"/>
                  <a:pt x="63" y="19"/>
                  <a:pt x="63" y="37"/>
                </a:cubicBezTo>
                <a:cubicBezTo>
                  <a:pt x="63" y="55"/>
                  <a:pt x="54" y="64"/>
                  <a:pt x="36" y="64"/>
                </a:cubicBezTo>
                <a:cubicBezTo>
                  <a:pt x="18" y="64"/>
                  <a:pt x="0" y="55"/>
                  <a:pt x="0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346">
            <a:extLst>
              <a:ext uri="{FF2B5EF4-FFF2-40B4-BE49-F238E27FC236}">
                <a16:creationId xmlns:a16="http://schemas.microsoft.com/office/drawing/2014/main" id="{8364D5CB-8A98-55BD-2D4E-CD068244C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6963" y="7821442"/>
            <a:ext cx="291217" cy="92220"/>
          </a:xfrm>
          <a:custGeom>
            <a:avLst/>
            <a:gdLst>
              <a:gd name="T0" fmla="*/ 226 w 263"/>
              <a:gd name="T1" fmla="*/ 81 h 82"/>
              <a:gd name="T2" fmla="*/ 226 w 263"/>
              <a:gd name="T3" fmla="*/ 81 h 82"/>
              <a:gd name="T4" fmla="*/ 226 w 263"/>
              <a:gd name="T5" fmla="*/ 81 h 82"/>
              <a:gd name="T6" fmla="*/ 118 w 263"/>
              <a:gd name="T7" fmla="*/ 63 h 82"/>
              <a:gd name="T8" fmla="*/ 36 w 263"/>
              <a:gd name="T9" fmla="*/ 63 h 82"/>
              <a:gd name="T10" fmla="*/ 9 w 263"/>
              <a:gd name="T11" fmla="*/ 36 h 82"/>
              <a:gd name="T12" fmla="*/ 27 w 263"/>
              <a:gd name="T13" fmla="*/ 9 h 82"/>
              <a:gd name="T14" fmla="*/ 127 w 263"/>
              <a:gd name="T15" fmla="*/ 9 h 82"/>
              <a:gd name="T16" fmla="*/ 235 w 263"/>
              <a:gd name="T17" fmla="*/ 27 h 82"/>
              <a:gd name="T18" fmla="*/ 253 w 263"/>
              <a:gd name="T19" fmla="*/ 63 h 82"/>
              <a:gd name="T20" fmla="*/ 226 w 263"/>
              <a:gd name="T21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" h="82">
                <a:moveTo>
                  <a:pt x="226" y="81"/>
                </a:moveTo>
                <a:lnTo>
                  <a:pt x="226" y="81"/>
                </a:lnTo>
                <a:lnTo>
                  <a:pt x="226" y="81"/>
                </a:lnTo>
                <a:cubicBezTo>
                  <a:pt x="190" y="72"/>
                  <a:pt x="163" y="63"/>
                  <a:pt x="118" y="63"/>
                </a:cubicBezTo>
                <a:cubicBezTo>
                  <a:pt x="100" y="54"/>
                  <a:pt x="54" y="63"/>
                  <a:pt x="36" y="63"/>
                </a:cubicBezTo>
                <a:cubicBezTo>
                  <a:pt x="18" y="63"/>
                  <a:pt x="9" y="54"/>
                  <a:pt x="9" y="36"/>
                </a:cubicBezTo>
                <a:cubicBezTo>
                  <a:pt x="0" y="27"/>
                  <a:pt x="9" y="9"/>
                  <a:pt x="27" y="9"/>
                </a:cubicBezTo>
                <a:cubicBezTo>
                  <a:pt x="54" y="0"/>
                  <a:pt x="100" y="0"/>
                  <a:pt x="127" y="9"/>
                </a:cubicBezTo>
                <a:cubicBezTo>
                  <a:pt x="172" y="9"/>
                  <a:pt x="199" y="18"/>
                  <a:pt x="235" y="27"/>
                </a:cubicBezTo>
                <a:cubicBezTo>
                  <a:pt x="253" y="36"/>
                  <a:pt x="262" y="45"/>
                  <a:pt x="253" y="63"/>
                </a:cubicBezTo>
                <a:cubicBezTo>
                  <a:pt x="253" y="72"/>
                  <a:pt x="245" y="81"/>
                  <a:pt x="226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347">
            <a:extLst>
              <a:ext uri="{FF2B5EF4-FFF2-40B4-BE49-F238E27FC236}">
                <a16:creationId xmlns:a16="http://schemas.microsoft.com/office/drawing/2014/main" id="{466FE772-3118-A5E4-8413-37C0E3AB8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5123" y="11568434"/>
            <a:ext cx="698921" cy="1257089"/>
          </a:xfrm>
          <a:custGeom>
            <a:avLst/>
            <a:gdLst>
              <a:gd name="T0" fmla="*/ 534 w 635"/>
              <a:gd name="T1" fmla="*/ 1141 h 1142"/>
              <a:gd name="T2" fmla="*/ 534 w 635"/>
              <a:gd name="T3" fmla="*/ 1141 h 1142"/>
              <a:gd name="T4" fmla="*/ 99 w 635"/>
              <a:gd name="T5" fmla="*/ 1141 h 1142"/>
              <a:gd name="T6" fmla="*/ 0 w 635"/>
              <a:gd name="T7" fmla="*/ 1041 h 1142"/>
              <a:gd name="T8" fmla="*/ 0 w 635"/>
              <a:gd name="T9" fmla="*/ 109 h 1142"/>
              <a:gd name="T10" fmla="*/ 99 w 635"/>
              <a:gd name="T11" fmla="*/ 0 h 1142"/>
              <a:gd name="T12" fmla="*/ 534 w 635"/>
              <a:gd name="T13" fmla="*/ 0 h 1142"/>
              <a:gd name="T14" fmla="*/ 634 w 635"/>
              <a:gd name="T15" fmla="*/ 109 h 1142"/>
              <a:gd name="T16" fmla="*/ 634 w 635"/>
              <a:gd name="T17" fmla="*/ 1041 h 1142"/>
              <a:gd name="T18" fmla="*/ 534 w 635"/>
              <a:gd name="T19" fmla="*/ 1141 h 1142"/>
              <a:gd name="T20" fmla="*/ 99 w 635"/>
              <a:gd name="T21" fmla="*/ 46 h 1142"/>
              <a:gd name="T22" fmla="*/ 99 w 635"/>
              <a:gd name="T23" fmla="*/ 46 h 1142"/>
              <a:gd name="T24" fmla="*/ 45 w 635"/>
              <a:gd name="T25" fmla="*/ 109 h 1142"/>
              <a:gd name="T26" fmla="*/ 45 w 635"/>
              <a:gd name="T27" fmla="*/ 1041 h 1142"/>
              <a:gd name="T28" fmla="*/ 99 w 635"/>
              <a:gd name="T29" fmla="*/ 1096 h 1142"/>
              <a:gd name="T30" fmla="*/ 534 w 635"/>
              <a:gd name="T31" fmla="*/ 1096 h 1142"/>
              <a:gd name="T32" fmla="*/ 597 w 635"/>
              <a:gd name="T33" fmla="*/ 1041 h 1142"/>
              <a:gd name="T34" fmla="*/ 597 w 635"/>
              <a:gd name="T35" fmla="*/ 109 h 1142"/>
              <a:gd name="T36" fmla="*/ 534 w 635"/>
              <a:gd name="T37" fmla="*/ 46 h 1142"/>
              <a:gd name="T38" fmla="*/ 99 w 635"/>
              <a:gd name="T39" fmla="*/ 46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35" h="1142">
                <a:moveTo>
                  <a:pt x="534" y="1141"/>
                </a:moveTo>
                <a:lnTo>
                  <a:pt x="534" y="1141"/>
                </a:lnTo>
                <a:cubicBezTo>
                  <a:pt x="99" y="1141"/>
                  <a:pt x="99" y="1141"/>
                  <a:pt x="99" y="1141"/>
                </a:cubicBezTo>
                <a:cubicBezTo>
                  <a:pt x="45" y="1141"/>
                  <a:pt x="0" y="1096"/>
                  <a:pt x="0" y="104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6"/>
                  <a:pt x="45" y="0"/>
                  <a:pt x="99" y="0"/>
                </a:cubicBezTo>
                <a:cubicBezTo>
                  <a:pt x="534" y="0"/>
                  <a:pt x="534" y="0"/>
                  <a:pt x="534" y="0"/>
                </a:cubicBezTo>
                <a:cubicBezTo>
                  <a:pt x="588" y="0"/>
                  <a:pt x="634" y="46"/>
                  <a:pt x="634" y="109"/>
                </a:cubicBezTo>
                <a:cubicBezTo>
                  <a:pt x="634" y="1041"/>
                  <a:pt x="634" y="1041"/>
                  <a:pt x="634" y="1041"/>
                </a:cubicBezTo>
                <a:cubicBezTo>
                  <a:pt x="634" y="1096"/>
                  <a:pt x="588" y="1141"/>
                  <a:pt x="534" y="1141"/>
                </a:cubicBezTo>
                <a:close/>
                <a:moveTo>
                  <a:pt x="99" y="46"/>
                </a:moveTo>
                <a:lnTo>
                  <a:pt x="99" y="46"/>
                </a:lnTo>
                <a:cubicBezTo>
                  <a:pt x="72" y="46"/>
                  <a:pt x="45" y="73"/>
                  <a:pt x="45" y="109"/>
                </a:cubicBezTo>
                <a:cubicBezTo>
                  <a:pt x="45" y="1041"/>
                  <a:pt x="45" y="1041"/>
                  <a:pt x="45" y="1041"/>
                </a:cubicBezTo>
                <a:cubicBezTo>
                  <a:pt x="45" y="1068"/>
                  <a:pt x="72" y="1096"/>
                  <a:pt x="99" y="1096"/>
                </a:cubicBezTo>
                <a:cubicBezTo>
                  <a:pt x="534" y="1096"/>
                  <a:pt x="534" y="1096"/>
                  <a:pt x="534" y="1096"/>
                </a:cubicBezTo>
                <a:cubicBezTo>
                  <a:pt x="570" y="1096"/>
                  <a:pt x="597" y="1068"/>
                  <a:pt x="597" y="1041"/>
                </a:cubicBezTo>
                <a:cubicBezTo>
                  <a:pt x="597" y="109"/>
                  <a:pt x="597" y="109"/>
                  <a:pt x="597" y="109"/>
                </a:cubicBezTo>
                <a:cubicBezTo>
                  <a:pt x="597" y="73"/>
                  <a:pt x="570" y="46"/>
                  <a:pt x="534" y="46"/>
                </a:cubicBezTo>
                <a:lnTo>
                  <a:pt x="99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348">
            <a:extLst>
              <a:ext uri="{FF2B5EF4-FFF2-40B4-BE49-F238E27FC236}">
                <a16:creationId xmlns:a16="http://schemas.microsoft.com/office/drawing/2014/main" id="{EA1E8247-DF49-A6E8-9F0D-935A36B82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461" y="12592549"/>
            <a:ext cx="58243" cy="58243"/>
          </a:xfrm>
          <a:custGeom>
            <a:avLst/>
            <a:gdLst>
              <a:gd name="T0" fmla="*/ 27 w 55"/>
              <a:gd name="T1" fmla="*/ 54 h 55"/>
              <a:gd name="T2" fmla="*/ 27 w 55"/>
              <a:gd name="T3" fmla="*/ 54 h 55"/>
              <a:gd name="T4" fmla="*/ 0 w 55"/>
              <a:gd name="T5" fmla="*/ 27 h 55"/>
              <a:gd name="T6" fmla="*/ 27 w 55"/>
              <a:gd name="T7" fmla="*/ 0 h 55"/>
              <a:gd name="T8" fmla="*/ 54 w 55"/>
              <a:gd name="T9" fmla="*/ 27 h 55"/>
              <a:gd name="T10" fmla="*/ 27 w 55"/>
              <a:gd name="T11" fmla="*/ 54 h 55"/>
              <a:gd name="T12" fmla="*/ 27 w 55"/>
              <a:gd name="T13" fmla="*/ 9 h 55"/>
              <a:gd name="T14" fmla="*/ 27 w 55"/>
              <a:gd name="T15" fmla="*/ 9 h 55"/>
              <a:gd name="T16" fmla="*/ 18 w 55"/>
              <a:gd name="T17" fmla="*/ 27 h 55"/>
              <a:gd name="T18" fmla="*/ 27 w 55"/>
              <a:gd name="T19" fmla="*/ 45 h 55"/>
              <a:gd name="T20" fmla="*/ 45 w 55"/>
              <a:gd name="T21" fmla="*/ 27 h 55"/>
              <a:gd name="T22" fmla="*/ 27 w 55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55">
                <a:moveTo>
                  <a:pt x="27" y="54"/>
                </a:moveTo>
                <a:lnTo>
                  <a:pt x="27" y="54"/>
                </a:lnTo>
                <a:cubicBezTo>
                  <a:pt x="18" y="54"/>
                  <a:pt x="0" y="45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45"/>
                  <a:pt x="45" y="54"/>
                  <a:pt x="27" y="5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18" y="18"/>
                  <a:pt x="18" y="27"/>
                </a:cubicBezTo>
                <a:cubicBezTo>
                  <a:pt x="18" y="36"/>
                  <a:pt x="18" y="45"/>
                  <a:pt x="27" y="45"/>
                </a:cubicBezTo>
                <a:cubicBezTo>
                  <a:pt x="36" y="45"/>
                  <a:pt x="45" y="36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49">
            <a:extLst>
              <a:ext uri="{FF2B5EF4-FFF2-40B4-BE49-F238E27FC236}">
                <a16:creationId xmlns:a16="http://schemas.microsoft.com/office/drawing/2014/main" id="{F6FD5AE0-327E-5672-ED91-7993BEC12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656" y="11709191"/>
            <a:ext cx="199000" cy="48536"/>
          </a:xfrm>
          <a:custGeom>
            <a:avLst/>
            <a:gdLst>
              <a:gd name="T0" fmla="*/ 163 w 182"/>
              <a:gd name="T1" fmla="*/ 45 h 46"/>
              <a:gd name="T2" fmla="*/ 163 w 182"/>
              <a:gd name="T3" fmla="*/ 45 h 46"/>
              <a:gd name="T4" fmla="*/ 18 w 182"/>
              <a:gd name="T5" fmla="*/ 45 h 46"/>
              <a:gd name="T6" fmla="*/ 0 w 182"/>
              <a:gd name="T7" fmla="*/ 27 h 46"/>
              <a:gd name="T8" fmla="*/ 18 w 182"/>
              <a:gd name="T9" fmla="*/ 0 h 46"/>
              <a:gd name="T10" fmla="*/ 163 w 182"/>
              <a:gd name="T11" fmla="*/ 0 h 46"/>
              <a:gd name="T12" fmla="*/ 181 w 182"/>
              <a:gd name="T13" fmla="*/ 27 h 46"/>
              <a:gd name="T14" fmla="*/ 163 w 182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46">
                <a:moveTo>
                  <a:pt x="163" y="45"/>
                </a:moveTo>
                <a:lnTo>
                  <a:pt x="163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72" y="0"/>
                  <a:pt x="181" y="9"/>
                  <a:pt x="181" y="27"/>
                </a:cubicBezTo>
                <a:cubicBezTo>
                  <a:pt x="181" y="36"/>
                  <a:pt x="172" y="45"/>
                  <a:pt x="163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50">
            <a:extLst>
              <a:ext uri="{FF2B5EF4-FFF2-40B4-BE49-F238E27FC236}">
                <a16:creationId xmlns:a16="http://schemas.microsoft.com/office/drawing/2014/main" id="{9B7D5062-C307-CA03-1B4E-1A4731B42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656" y="12034382"/>
            <a:ext cx="179585" cy="281510"/>
          </a:xfrm>
          <a:custGeom>
            <a:avLst/>
            <a:gdLst>
              <a:gd name="T0" fmla="*/ 73 w 164"/>
              <a:gd name="T1" fmla="*/ 253 h 254"/>
              <a:gd name="T2" fmla="*/ 73 w 164"/>
              <a:gd name="T3" fmla="*/ 253 h 254"/>
              <a:gd name="T4" fmla="*/ 9 w 164"/>
              <a:gd name="T5" fmla="*/ 235 h 254"/>
              <a:gd name="T6" fmla="*/ 0 w 164"/>
              <a:gd name="T7" fmla="*/ 217 h 254"/>
              <a:gd name="T8" fmla="*/ 28 w 164"/>
              <a:gd name="T9" fmla="*/ 208 h 254"/>
              <a:gd name="T10" fmla="*/ 109 w 164"/>
              <a:gd name="T11" fmla="*/ 208 h 254"/>
              <a:gd name="T12" fmla="*/ 118 w 164"/>
              <a:gd name="T13" fmla="*/ 181 h 254"/>
              <a:gd name="T14" fmla="*/ 73 w 164"/>
              <a:gd name="T15" fmla="*/ 144 h 254"/>
              <a:gd name="T16" fmla="*/ 0 w 164"/>
              <a:gd name="T17" fmla="*/ 72 h 254"/>
              <a:gd name="T18" fmla="*/ 37 w 164"/>
              <a:gd name="T19" fmla="*/ 18 h 254"/>
              <a:gd name="T20" fmla="*/ 145 w 164"/>
              <a:gd name="T21" fmla="*/ 18 h 254"/>
              <a:gd name="T22" fmla="*/ 154 w 164"/>
              <a:gd name="T23" fmla="*/ 36 h 254"/>
              <a:gd name="T24" fmla="*/ 136 w 164"/>
              <a:gd name="T25" fmla="*/ 45 h 254"/>
              <a:gd name="T26" fmla="*/ 54 w 164"/>
              <a:gd name="T27" fmla="*/ 45 h 254"/>
              <a:gd name="T28" fmla="*/ 37 w 164"/>
              <a:gd name="T29" fmla="*/ 72 h 254"/>
              <a:gd name="T30" fmla="*/ 91 w 164"/>
              <a:gd name="T31" fmla="*/ 108 h 254"/>
              <a:gd name="T32" fmla="*/ 154 w 164"/>
              <a:gd name="T33" fmla="*/ 181 h 254"/>
              <a:gd name="T34" fmla="*/ 127 w 164"/>
              <a:gd name="T35" fmla="*/ 235 h 254"/>
              <a:gd name="T36" fmla="*/ 73 w 164"/>
              <a:gd name="T37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254">
                <a:moveTo>
                  <a:pt x="73" y="253"/>
                </a:moveTo>
                <a:lnTo>
                  <a:pt x="73" y="253"/>
                </a:lnTo>
                <a:cubicBezTo>
                  <a:pt x="54" y="253"/>
                  <a:pt x="37" y="244"/>
                  <a:pt x="9" y="235"/>
                </a:cubicBezTo>
                <a:cubicBezTo>
                  <a:pt x="0" y="235"/>
                  <a:pt x="0" y="226"/>
                  <a:pt x="0" y="217"/>
                </a:cubicBezTo>
                <a:cubicBezTo>
                  <a:pt x="9" y="208"/>
                  <a:pt x="18" y="208"/>
                  <a:pt x="28" y="208"/>
                </a:cubicBezTo>
                <a:cubicBezTo>
                  <a:pt x="54" y="217"/>
                  <a:pt x="91" y="217"/>
                  <a:pt x="109" y="208"/>
                </a:cubicBezTo>
                <a:cubicBezTo>
                  <a:pt x="118" y="199"/>
                  <a:pt x="118" y="190"/>
                  <a:pt x="118" y="181"/>
                </a:cubicBezTo>
                <a:cubicBezTo>
                  <a:pt x="118" y="172"/>
                  <a:pt x="100" y="153"/>
                  <a:pt x="73" y="144"/>
                </a:cubicBezTo>
                <a:cubicBezTo>
                  <a:pt x="37" y="127"/>
                  <a:pt x="0" y="108"/>
                  <a:pt x="0" y="72"/>
                </a:cubicBezTo>
                <a:cubicBezTo>
                  <a:pt x="0" y="54"/>
                  <a:pt x="9" y="27"/>
                  <a:pt x="37" y="18"/>
                </a:cubicBezTo>
                <a:cubicBezTo>
                  <a:pt x="64" y="0"/>
                  <a:pt x="109" y="0"/>
                  <a:pt x="145" y="18"/>
                </a:cubicBezTo>
                <a:cubicBezTo>
                  <a:pt x="154" y="18"/>
                  <a:pt x="163" y="27"/>
                  <a:pt x="154" y="36"/>
                </a:cubicBezTo>
                <a:cubicBezTo>
                  <a:pt x="154" y="45"/>
                  <a:pt x="145" y="54"/>
                  <a:pt x="136" y="45"/>
                </a:cubicBezTo>
                <a:cubicBezTo>
                  <a:pt x="100" y="36"/>
                  <a:pt x="73" y="36"/>
                  <a:pt x="54" y="45"/>
                </a:cubicBezTo>
                <a:cubicBezTo>
                  <a:pt x="46" y="54"/>
                  <a:pt x="37" y="63"/>
                  <a:pt x="37" y="72"/>
                </a:cubicBezTo>
                <a:cubicBezTo>
                  <a:pt x="37" y="90"/>
                  <a:pt x="64" y="99"/>
                  <a:pt x="91" y="108"/>
                </a:cubicBezTo>
                <a:cubicBezTo>
                  <a:pt x="118" y="127"/>
                  <a:pt x="154" y="144"/>
                  <a:pt x="154" y="181"/>
                </a:cubicBezTo>
                <a:cubicBezTo>
                  <a:pt x="154" y="208"/>
                  <a:pt x="145" y="226"/>
                  <a:pt x="127" y="235"/>
                </a:cubicBezTo>
                <a:cubicBezTo>
                  <a:pt x="109" y="244"/>
                  <a:pt x="91" y="253"/>
                  <a:pt x="73" y="2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51">
            <a:extLst>
              <a:ext uri="{FF2B5EF4-FFF2-40B4-BE49-F238E27FC236}">
                <a16:creationId xmlns:a16="http://schemas.microsoft.com/office/drawing/2014/main" id="{44A97B93-60B7-4CD3-784A-59E7669AE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461" y="11966431"/>
            <a:ext cx="38829" cy="72806"/>
          </a:xfrm>
          <a:custGeom>
            <a:avLst/>
            <a:gdLst>
              <a:gd name="T0" fmla="*/ 18 w 37"/>
              <a:gd name="T1" fmla="*/ 64 h 65"/>
              <a:gd name="T2" fmla="*/ 18 w 37"/>
              <a:gd name="T3" fmla="*/ 64 h 65"/>
              <a:gd name="T4" fmla="*/ 0 w 37"/>
              <a:gd name="T5" fmla="*/ 46 h 65"/>
              <a:gd name="T6" fmla="*/ 0 w 37"/>
              <a:gd name="T7" fmla="*/ 18 h 65"/>
              <a:gd name="T8" fmla="*/ 18 w 37"/>
              <a:gd name="T9" fmla="*/ 0 h 65"/>
              <a:gd name="T10" fmla="*/ 36 w 37"/>
              <a:gd name="T11" fmla="*/ 18 h 65"/>
              <a:gd name="T12" fmla="*/ 36 w 37"/>
              <a:gd name="T13" fmla="*/ 46 h 65"/>
              <a:gd name="T14" fmla="*/ 18 w 37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5">
                <a:moveTo>
                  <a:pt x="18" y="64"/>
                </a:moveTo>
                <a:lnTo>
                  <a:pt x="18" y="64"/>
                </a:lnTo>
                <a:cubicBezTo>
                  <a:pt x="9" y="64"/>
                  <a:pt x="0" y="55"/>
                  <a:pt x="0" y="4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55"/>
                  <a:pt x="27" y="64"/>
                  <a:pt x="18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52">
            <a:extLst>
              <a:ext uri="{FF2B5EF4-FFF2-40B4-BE49-F238E27FC236}">
                <a16:creationId xmlns:a16="http://schemas.microsoft.com/office/drawing/2014/main" id="{ECD4787F-460D-EBE9-459E-7E6CD1EC3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461" y="12315892"/>
            <a:ext cx="38829" cy="72806"/>
          </a:xfrm>
          <a:custGeom>
            <a:avLst/>
            <a:gdLst>
              <a:gd name="T0" fmla="*/ 18 w 37"/>
              <a:gd name="T1" fmla="*/ 64 h 65"/>
              <a:gd name="T2" fmla="*/ 18 w 37"/>
              <a:gd name="T3" fmla="*/ 64 h 65"/>
              <a:gd name="T4" fmla="*/ 0 w 37"/>
              <a:gd name="T5" fmla="*/ 45 h 65"/>
              <a:gd name="T6" fmla="*/ 0 w 37"/>
              <a:gd name="T7" fmla="*/ 18 h 65"/>
              <a:gd name="T8" fmla="*/ 18 w 37"/>
              <a:gd name="T9" fmla="*/ 0 h 65"/>
              <a:gd name="T10" fmla="*/ 36 w 37"/>
              <a:gd name="T11" fmla="*/ 18 h 65"/>
              <a:gd name="T12" fmla="*/ 36 w 37"/>
              <a:gd name="T13" fmla="*/ 45 h 65"/>
              <a:gd name="T14" fmla="*/ 18 w 37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5">
                <a:moveTo>
                  <a:pt x="18" y="64"/>
                </a:moveTo>
                <a:lnTo>
                  <a:pt x="18" y="64"/>
                </a:lnTo>
                <a:cubicBezTo>
                  <a:pt x="9" y="64"/>
                  <a:pt x="0" y="55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5"/>
                  <a:pt x="27" y="64"/>
                  <a:pt x="18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7DAA0ABD-109C-EB76-15A4-018737AC32AB}"/>
              </a:ext>
            </a:extLst>
          </p:cNvPr>
          <p:cNvSpPr txBox="1"/>
          <p:nvPr/>
        </p:nvSpPr>
        <p:spPr>
          <a:xfrm>
            <a:off x="250142" y="418877"/>
            <a:ext cx="12187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n/>
                <a:solidFill>
                  <a:schemeClr val="accent1"/>
                </a:solidFill>
              </a:rPr>
              <a:t>Trainity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27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Freeform 711"/>
          <p:cNvSpPr>
            <a:spLocks noChangeArrowheads="1"/>
          </p:cNvSpPr>
          <p:nvPr/>
        </p:nvSpPr>
        <p:spPr bwMode="auto">
          <a:xfrm>
            <a:off x="5992641" y="9615471"/>
            <a:ext cx="2394170" cy="315432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332"/>
          <p:cNvSpPr>
            <a:spLocks noChangeArrowheads="1"/>
          </p:cNvSpPr>
          <p:nvPr/>
        </p:nvSpPr>
        <p:spPr bwMode="auto">
          <a:xfrm>
            <a:off x="2038173" y="11555846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333"/>
          <p:cNvSpPr>
            <a:spLocks noChangeArrowheads="1"/>
          </p:cNvSpPr>
          <p:nvPr/>
        </p:nvSpPr>
        <p:spPr bwMode="auto">
          <a:xfrm>
            <a:off x="2038173" y="11555846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334"/>
          <p:cNvSpPr>
            <a:spLocks noChangeArrowheads="1"/>
          </p:cNvSpPr>
          <p:nvPr/>
        </p:nvSpPr>
        <p:spPr bwMode="auto">
          <a:xfrm>
            <a:off x="2074368" y="11597214"/>
            <a:ext cx="2394170" cy="315429"/>
          </a:xfrm>
          <a:custGeom>
            <a:avLst/>
            <a:gdLst>
              <a:gd name="T0" fmla="*/ 2041 w 2042"/>
              <a:gd name="T1" fmla="*/ 270 h 271"/>
              <a:gd name="T2" fmla="*/ 0 w 2042"/>
              <a:gd name="T3" fmla="*/ 270 h 271"/>
              <a:gd name="T4" fmla="*/ 0 w 2042"/>
              <a:gd name="T5" fmla="*/ 0 h 271"/>
              <a:gd name="T6" fmla="*/ 2041 w 2042"/>
              <a:gd name="T7" fmla="*/ 0 h 271"/>
              <a:gd name="T8" fmla="*/ 2041 w 2042"/>
              <a:gd name="T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1">
                <a:moveTo>
                  <a:pt x="2041" y="270"/>
                </a:moveTo>
                <a:lnTo>
                  <a:pt x="0" y="270"/>
                </a:lnTo>
                <a:lnTo>
                  <a:pt x="0" y="0"/>
                </a:lnTo>
                <a:lnTo>
                  <a:pt x="2041" y="0"/>
                </a:lnTo>
                <a:lnTo>
                  <a:pt x="2041" y="27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335"/>
          <p:cNvSpPr>
            <a:spLocks noChangeArrowheads="1"/>
          </p:cNvSpPr>
          <p:nvPr/>
        </p:nvSpPr>
        <p:spPr bwMode="auto">
          <a:xfrm>
            <a:off x="2038173" y="11240414"/>
            <a:ext cx="2456219" cy="713597"/>
          </a:xfrm>
          <a:custGeom>
            <a:avLst/>
            <a:gdLst>
              <a:gd name="T0" fmla="*/ 2095 w 2096"/>
              <a:gd name="T1" fmla="*/ 302 h 607"/>
              <a:gd name="T2" fmla="*/ 2095 w 2096"/>
              <a:gd name="T3" fmla="*/ 302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2 h 607"/>
              <a:gd name="T10" fmla="*/ 0 w 2096"/>
              <a:gd name="T11" fmla="*/ 302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2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2"/>
                </a:moveTo>
                <a:lnTo>
                  <a:pt x="2095" y="302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2"/>
                </a:cubicBezTo>
                <a:lnTo>
                  <a:pt x="0" y="302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2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336"/>
          <p:cNvSpPr>
            <a:spLocks noChangeArrowheads="1"/>
          </p:cNvSpPr>
          <p:nvPr/>
        </p:nvSpPr>
        <p:spPr bwMode="auto">
          <a:xfrm>
            <a:off x="2038173" y="11240414"/>
            <a:ext cx="2456219" cy="713597"/>
          </a:xfrm>
          <a:custGeom>
            <a:avLst/>
            <a:gdLst>
              <a:gd name="T0" fmla="*/ 2095 w 2096"/>
              <a:gd name="T1" fmla="*/ 302 h 607"/>
              <a:gd name="T2" fmla="*/ 2095 w 2096"/>
              <a:gd name="T3" fmla="*/ 302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2 h 607"/>
              <a:gd name="T10" fmla="*/ 0 w 2096"/>
              <a:gd name="T11" fmla="*/ 302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2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2"/>
                </a:moveTo>
                <a:lnTo>
                  <a:pt x="2095" y="302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2"/>
                </a:cubicBezTo>
                <a:lnTo>
                  <a:pt x="0" y="302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2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37"/>
          <p:cNvSpPr>
            <a:spLocks noChangeArrowheads="1"/>
          </p:cNvSpPr>
          <p:nvPr/>
        </p:nvSpPr>
        <p:spPr bwMode="auto">
          <a:xfrm>
            <a:off x="2167446" y="11757513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Line 338"/>
          <p:cNvSpPr>
            <a:spLocks noChangeShapeType="1"/>
          </p:cNvSpPr>
          <p:nvPr/>
        </p:nvSpPr>
        <p:spPr bwMode="auto">
          <a:xfrm>
            <a:off x="2167446" y="11757513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" name="Freeform 339"/>
          <p:cNvSpPr>
            <a:spLocks noChangeArrowheads="1"/>
          </p:cNvSpPr>
          <p:nvPr/>
        </p:nvSpPr>
        <p:spPr bwMode="auto">
          <a:xfrm>
            <a:off x="2363944" y="11840249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Line 340"/>
          <p:cNvSpPr>
            <a:spLocks noChangeShapeType="1"/>
          </p:cNvSpPr>
          <p:nvPr/>
        </p:nvSpPr>
        <p:spPr bwMode="auto">
          <a:xfrm>
            <a:off x="2363944" y="11840249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" name="Freeform 341"/>
          <p:cNvSpPr>
            <a:spLocks noChangeArrowheads="1"/>
          </p:cNvSpPr>
          <p:nvPr/>
        </p:nvSpPr>
        <p:spPr bwMode="auto">
          <a:xfrm>
            <a:off x="2560441" y="11886790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Line 342"/>
          <p:cNvSpPr>
            <a:spLocks noChangeShapeType="1"/>
          </p:cNvSpPr>
          <p:nvPr/>
        </p:nvSpPr>
        <p:spPr bwMode="auto">
          <a:xfrm>
            <a:off x="2560441" y="11886790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1" name="Freeform 343"/>
          <p:cNvSpPr>
            <a:spLocks noChangeArrowheads="1"/>
          </p:cNvSpPr>
          <p:nvPr/>
        </p:nvSpPr>
        <p:spPr bwMode="auto">
          <a:xfrm>
            <a:off x="2756939" y="11917815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Line 344"/>
          <p:cNvSpPr>
            <a:spLocks noChangeShapeType="1"/>
          </p:cNvSpPr>
          <p:nvPr/>
        </p:nvSpPr>
        <p:spPr bwMode="auto">
          <a:xfrm>
            <a:off x="2756939" y="1191781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3" name="Freeform 345"/>
          <p:cNvSpPr>
            <a:spLocks noChangeArrowheads="1"/>
          </p:cNvSpPr>
          <p:nvPr/>
        </p:nvSpPr>
        <p:spPr bwMode="auto">
          <a:xfrm>
            <a:off x="2953437" y="11943669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Line 346"/>
          <p:cNvSpPr>
            <a:spLocks noChangeShapeType="1"/>
          </p:cNvSpPr>
          <p:nvPr/>
        </p:nvSpPr>
        <p:spPr bwMode="auto">
          <a:xfrm>
            <a:off x="2953437" y="11943669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5" name="Freeform 347"/>
          <p:cNvSpPr>
            <a:spLocks noChangeArrowheads="1"/>
          </p:cNvSpPr>
          <p:nvPr/>
        </p:nvSpPr>
        <p:spPr bwMode="auto">
          <a:xfrm>
            <a:off x="3149934" y="11948841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Line 348"/>
          <p:cNvSpPr>
            <a:spLocks noChangeShapeType="1"/>
          </p:cNvSpPr>
          <p:nvPr/>
        </p:nvSpPr>
        <p:spPr bwMode="auto">
          <a:xfrm>
            <a:off x="3149934" y="11948841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7" name="Freeform 349"/>
          <p:cNvSpPr>
            <a:spLocks noChangeArrowheads="1"/>
          </p:cNvSpPr>
          <p:nvPr/>
        </p:nvSpPr>
        <p:spPr bwMode="auto">
          <a:xfrm>
            <a:off x="3346432" y="11954011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Line 350"/>
          <p:cNvSpPr>
            <a:spLocks noChangeShapeType="1"/>
          </p:cNvSpPr>
          <p:nvPr/>
        </p:nvSpPr>
        <p:spPr bwMode="auto">
          <a:xfrm>
            <a:off x="3346432" y="11954011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" name="Freeform 351"/>
          <p:cNvSpPr>
            <a:spLocks noChangeArrowheads="1"/>
          </p:cNvSpPr>
          <p:nvPr/>
        </p:nvSpPr>
        <p:spPr bwMode="auto">
          <a:xfrm>
            <a:off x="3537760" y="11943669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Line 352"/>
          <p:cNvSpPr>
            <a:spLocks noChangeShapeType="1"/>
          </p:cNvSpPr>
          <p:nvPr/>
        </p:nvSpPr>
        <p:spPr bwMode="auto">
          <a:xfrm>
            <a:off x="3537760" y="11943669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2" name="Freeform 353"/>
          <p:cNvSpPr>
            <a:spLocks noChangeArrowheads="1"/>
          </p:cNvSpPr>
          <p:nvPr/>
        </p:nvSpPr>
        <p:spPr bwMode="auto">
          <a:xfrm>
            <a:off x="3739427" y="11928157"/>
            <a:ext cx="5173" cy="315429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Line 354"/>
          <p:cNvSpPr>
            <a:spLocks noChangeShapeType="1"/>
          </p:cNvSpPr>
          <p:nvPr/>
        </p:nvSpPr>
        <p:spPr bwMode="auto">
          <a:xfrm>
            <a:off x="3739427" y="11928157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6" name="Freeform 355"/>
          <p:cNvSpPr>
            <a:spLocks noChangeArrowheads="1"/>
          </p:cNvSpPr>
          <p:nvPr/>
        </p:nvSpPr>
        <p:spPr bwMode="auto">
          <a:xfrm>
            <a:off x="3930756" y="11897132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Line 356"/>
          <p:cNvSpPr>
            <a:spLocks noChangeShapeType="1"/>
          </p:cNvSpPr>
          <p:nvPr/>
        </p:nvSpPr>
        <p:spPr bwMode="auto">
          <a:xfrm>
            <a:off x="3930756" y="11897132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" name="Freeform 357"/>
          <p:cNvSpPr>
            <a:spLocks noChangeArrowheads="1"/>
          </p:cNvSpPr>
          <p:nvPr/>
        </p:nvSpPr>
        <p:spPr bwMode="auto">
          <a:xfrm>
            <a:off x="4127253" y="11850591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Line 358"/>
          <p:cNvSpPr>
            <a:spLocks noChangeShapeType="1"/>
          </p:cNvSpPr>
          <p:nvPr/>
        </p:nvSpPr>
        <p:spPr bwMode="auto">
          <a:xfrm>
            <a:off x="4127253" y="11850591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" name="Freeform 359"/>
          <p:cNvSpPr>
            <a:spLocks noChangeArrowheads="1"/>
          </p:cNvSpPr>
          <p:nvPr/>
        </p:nvSpPr>
        <p:spPr bwMode="auto">
          <a:xfrm>
            <a:off x="4323751" y="11778197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Line 360"/>
          <p:cNvSpPr>
            <a:spLocks noChangeShapeType="1"/>
          </p:cNvSpPr>
          <p:nvPr/>
        </p:nvSpPr>
        <p:spPr bwMode="auto">
          <a:xfrm>
            <a:off x="4323751" y="11778197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" name="Freeform 361"/>
          <p:cNvSpPr>
            <a:spLocks noChangeArrowheads="1"/>
          </p:cNvSpPr>
          <p:nvPr/>
        </p:nvSpPr>
        <p:spPr bwMode="auto">
          <a:xfrm>
            <a:off x="2167446" y="11007721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62"/>
          <p:cNvSpPr>
            <a:spLocks noChangeArrowheads="1"/>
          </p:cNvSpPr>
          <p:nvPr/>
        </p:nvSpPr>
        <p:spPr bwMode="auto">
          <a:xfrm>
            <a:off x="2167446" y="11007721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63"/>
          <p:cNvSpPr>
            <a:spLocks noChangeArrowheads="1"/>
          </p:cNvSpPr>
          <p:nvPr/>
        </p:nvSpPr>
        <p:spPr bwMode="auto">
          <a:xfrm>
            <a:off x="2198472" y="11043916"/>
            <a:ext cx="2394170" cy="315432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64"/>
          <p:cNvSpPr>
            <a:spLocks noChangeArrowheads="1"/>
          </p:cNvSpPr>
          <p:nvPr/>
        </p:nvSpPr>
        <p:spPr bwMode="auto">
          <a:xfrm>
            <a:off x="2167446" y="10692289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65"/>
          <p:cNvSpPr>
            <a:spLocks noChangeArrowheads="1"/>
          </p:cNvSpPr>
          <p:nvPr/>
        </p:nvSpPr>
        <p:spPr bwMode="auto">
          <a:xfrm>
            <a:off x="2167446" y="10692289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66"/>
          <p:cNvSpPr>
            <a:spLocks noChangeArrowheads="1"/>
          </p:cNvSpPr>
          <p:nvPr/>
        </p:nvSpPr>
        <p:spPr bwMode="auto">
          <a:xfrm>
            <a:off x="2296723" y="11204219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Line 367"/>
          <p:cNvSpPr>
            <a:spLocks noChangeShapeType="1"/>
          </p:cNvSpPr>
          <p:nvPr/>
        </p:nvSpPr>
        <p:spPr bwMode="auto">
          <a:xfrm>
            <a:off x="2296723" y="11204219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7" name="Freeform 368"/>
          <p:cNvSpPr>
            <a:spLocks noChangeArrowheads="1"/>
          </p:cNvSpPr>
          <p:nvPr/>
        </p:nvSpPr>
        <p:spPr bwMode="auto">
          <a:xfrm>
            <a:off x="2493220" y="11286955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Line 369"/>
          <p:cNvSpPr>
            <a:spLocks noChangeShapeType="1"/>
          </p:cNvSpPr>
          <p:nvPr/>
        </p:nvSpPr>
        <p:spPr bwMode="auto">
          <a:xfrm>
            <a:off x="2493220" y="11286955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9" name="Freeform 370"/>
          <p:cNvSpPr>
            <a:spLocks noChangeArrowheads="1"/>
          </p:cNvSpPr>
          <p:nvPr/>
        </p:nvSpPr>
        <p:spPr bwMode="auto">
          <a:xfrm>
            <a:off x="2689718" y="11338665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Line 371"/>
          <p:cNvSpPr>
            <a:spLocks noChangeShapeType="1"/>
          </p:cNvSpPr>
          <p:nvPr/>
        </p:nvSpPr>
        <p:spPr bwMode="auto">
          <a:xfrm>
            <a:off x="2689718" y="11338665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" name="Freeform 372"/>
          <p:cNvSpPr>
            <a:spLocks noChangeArrowheads="1"/>
          </p:cNvSpPr>
          <p:nvPr/>
        </p:nvSpPr>
        <p:spPr bwMode="auto">
          <a:xfrm>
            <a:off x="2881043" y="11369691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Line 373"/>
          <p:cNvSpPr>
            <a:spLocks noChangeShapeType="1"/>
          </p:cNvSpPr>
          <p:nvPr/>
        </p:nvSpPr>
        <p:spPr bwMode="auto">
          <a:xfrm>
            <a:off x="2881043" y="11369691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" name="Freeform 374"/>
          <p:cNvSpPr>
            <a:spLocks noChangeArrowheads="1"/>
          </p:cNvSpPr>
          <p:nvPr/>
        </p:nvSpPr>
        <p:spPr bwMode="auto">
          <a:xfrm>
            <a:off x="3077540" y="11390374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Line 375"/>
          <p:cNvSpPr>
            <a:spLocks noChangeShapeType="1"/>
          </p:cNvSpPr>
          <p:nvPr/>
        </p:nvSpPr>
        <p:spPr bwMode="auto">
          <a:xfrm>
            <a:off x="3077540" y="11390374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" name="Freeform 376"/>
          <p:cNvSpPr>
            <a:spLocks noChangeArrowheads="1"/>
          </p:cNvSpPr>
          <p:nvPr/>
        </p:nvSpPr>
        <p:spPr bwMode="auto">
          <a:xfrm>
            <a:off x="3274038" y="11400716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Line 377"/>
          <p:cNvSpPr>
            <a:spLocks noChangeShapeType="1"/>
          </p:cNvSpPr>
          <p:nvPr/>
        </p:nvSpPr>
        <p:spPr bwMode="auto">
          <a:xfrm>
            <a:off x="3274038" y="11400716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" name="Freeform 378"/>
          <p:cNvSpPr>
            <a:spLocks noChangeArrowheads="1"/>
          </p:cNvSpPr>
          <p:nvPr/>
        </p:nvSpPr>
        <p:spPr bwMode="auto">
          <a:xfrm>
            <a:off x="3470536" y="11400716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Line 379"/>
          <p:cNvSpPr>
            <a:spLocks noChangeShapeType="1"/>
          </p:cNvSpPr>
          <p:nvPr/>
        </p:nvSpPr>
        <p:spPr bwMode="auto">
          <a:xfrm>
            <a:off x="3470536" y="11400716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9" name="Freeform 380"/>
          <p:cNvSpPr>
            <a:spLocks noChangeArrowheads="1"/>
          </p:cNvSpPr>
          <p:nvPr/>
        </p:nvSpPr>
        <p:spPr bwMode="auto">
          <a:xfrm>
            <a:off x="3667033" y="11390374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Line 381"/>
          <p:cNvSpPr>
            <a:spLocks noChangeShapeType="1"/>
          </p:cNvSpPr>
          <p:nvPr/>
        </p:nvSpPr>
        <p:spPr bwMode="auto">
          <a:xfrm>
            <a:off x="3667033" y="11390374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" name="Freeform 382"/>
          <p:cNvSpPr>
            <a:spLocks noChangeArrowheads="1"/>
          </p:cNvSpPr>
          <p:nvPr/>
        </p:nvSpPr>
        <p:spPr bwMode="auto">
          <a:xfrm>
            <a:off x="3863531" y="11380032"/>
            <a:ext cx="5173" cy="315429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Line 383"/>
          <p:cNvSpPr>
            <a:spLocks noChangeShapeType="1"/>
          </p:cNvSpPr>
          <p:nvPr/>
        </p:nvSpPr>
        <p:spPr bwMode="auto">
          <a:xfrm>
            <a:off x="3863531" y="11380032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" name="Freeform 384"/>
          <p:cNvSpPr>
            <a:spLocks noChangeArrowheads="1"/>
          </p:cNvSpPr>
          <p:nvPr/>
        </p:nvSpPr>
        <p:spPr bwMode="auto">
          <a:xfrm>
            <a:off x="4060029" y="11343834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Line 385"/>
          <p:cNvSpPr>
            <a:spLocks noChangeShapeType="1"/>
          </p:cNvSpPr>
          <p:nvPr/>
        </p:nvSpPr>
        <p:spPr bwMode="auto">
          <a:xfrm>
            <a:off x="4060029" y="11343834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" name="Freeform 386"/>
          <p:cNvSpPr>
            <a:spLocks noChangeArrowheads="1"/>
          </p:cNvSpPr>
          <p:nvPr/>
        </p:nvSpPr>
        <p:spPr bwMode="auto">
          <a:xfrm>
            <a:off x="4256526" y="11302466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Line 387"/>
          <p:cNvSpPr>
            <a:spLocks noChangeShapeType="1"/>
          </p:cNvSpPr>
          <p:nvPr/>
        </p:nvSpPr>
        <p:spPr bwMode="auto">
          <a:xfrm>
            <a:off x="4256526" y="11302466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" name="Freeform 388"/>
          <p:cNvSpPr>
            <a:spLocks noChangeArrowheads="1"/>
          </p:cNvSpPr>
          <p:nvPr/>
        </p:nvSpPr>
        <p:spPr bwMode="auto">
          <a:xfrm>
            <a:off x="4453024" y="11224903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Line 389"/>
          <p:cNvSpPr>
            <a:spLocks noChangeShapeType="1"/>
          </p:cNvSpPr>
          <p:nvPr/>
        </p:nvSpPr>
        <p:spPr bwMode="auto">
          <a:xfrm>
            <a:off x="4453024" y="1122490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" name="Freeform 390"/>
          <p:cNvSpPr>
            <a:spLocks noChangeArrowheads="1"/>
          </p:cNvSpPr>
          <p:nvPr/>
        </p:nvSpPr>
        <p:spPr bwMode="auto">
          <a:xfrm>
            <a:off x="2038173" y="10531990"/>
            <a:ext cx="2456219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Freeform 391"/>
          <p:cNvSpPr>
            <a:spLocks noChangeArrowheads="1"/>
          </p:cNvSpPr>
          <p:nvPr/>
        </p:nvSpPr>
        <p:spPr bwMode="auto">
          <a:xfrm>
            <a:off x="2038173" y="10531990"/>
            <a:ext cx="2456219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Freeform 392"/>
          <p:cNvSpPr>
            <a:spLocks noChangeArrowheads="1"/>
          </p:cNvSpPr>
          <p:nvPr/>
        </p:nvSpPr>
        <p:spPr bwMode="auto">
          <a:xfrm>
            <a:off x="2074368" y="10568185"/>
            <a:ext cx="2394170" cy="315432"/>
          </a:xfrm>
          <a:custGeom>
            <a:avLst/>
            <a:gdLst>
              <a:gd name="T0" fmla="*/ 2041 w 2042"/>
              <a:gd name="T1" fmla="*/ 270 h 271"/>
              <a:gd name="T2" fmla="*/ 0 w 2042"/>
              <a:gd name="T3" fmla="*/ 270 h 271"/>
              <a:gd name="T4" fmla="*/ 0 w 2042"/>
              <a:gd name="T5" fmla="*/ 0 h 271"/>
              <a:gd name="T6" fmla="*/ 2041 w 2042"/>
              <a:gd name="T7" fmla="*/ 0 h 271"/>
              <a:gd name="T8" fmla="*/ 2041 w 2042"/>
              <a:gd name="T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1">
                <a:moveTo>
                  <a:pt x="2041" y="270"/>
                </a:moveTo>
                <a:lnTo>
                  <a:pt x="0" y="270"/>
                </a:lnTo>
                <a:lnTo>
                  <a:pt x="0" y="0"/>
                </a:lnTo>
                <a:lnTo>
                  <a:pt x="2041" y="0"/>
                </a:lnTo>
                <a:lnTo>
                  <a:pt x="2041" y="27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393"/>
          <p:cNvSpPr>
            <a:spLocks noChangeArrowheads="1"/>
          </p:cNvSpPr>
          <p:nvPr/>
        </p:nvSpPr>
        <p:spPr bwMode="auto">
          <a:xfrm>
            <a:off x="2038173" y="10216558"/>
            <a:ext cx="2456219" cy="713597"/>
          </a:xfrm>
          <a:custGeom>
            <a:avLst/>
            <a:gdLst>
              <a:gd name="T0" fmla="*/ 2095 w 2096"/>
              <a:gd name="T1" fmla="*/ 302 h 607"/>
              <a:gd name="T2" fmla="*/ 2095 w 2096"/>
              <a:gd name="T3" fmla="*/ 302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2 h 607"/>
              <a:gd name="T10" fmla="*/ 0 w 2096"/>
              <a:gd name="T11" fmla="*/ 302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2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2"/>
                </a:moveTo>
                <a:lnTo>
                  <a:pt x="2095" y="302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2"/>
                </a:cubicBezTo>
                <a:lnTo>
                  <a:pt x="0" y="302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2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Freeform 394"/>
          <p:cNvSpPr>
            <a:spLocks noChangeArrowheads="1"/>
          </p:cNvSpPr>
          <p:nvPr/>
        </p:nvSpPr>
        <p:spPr bwMode="auto">
          <a:xfrm>
            <a:off x="2038173" y="10216558"/>
            <a:ext cx="2456219" cy="713597"/>
          </a:xfrm>
          <a:custGeom>
            <a:avLst/>
            <a:gdLst>
              <a:gd name="T0" fmla="*/ 2095 w 2096"/>
              <a:gd name="T1" fmla="*/ 302 h 607"/>
              <a:gd name="T2" fmla="*/ 2095 w 2096"/>
              <a:gd name="T3" fmla="*/ 302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2 h 607"/>
              <a:gd name="T10" fmla="*/ 0 w 2096"/>
              <a:gd name="T11" fmla="*/ 302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2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2"/>
                </a:moveTo>
                <a:lnTo>
                  <a:pt x="2095" y="302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2"/>
                </a:cubicBezTo>
                <a:lnTo>
                  <a:pt x="0" y="302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2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Freeform 395"/>
          <p:cNvSpPr>
            <a:spLocks noChangeArrowheads="1"/>
          </p:cNvSpPr>
          <p:nvPr/>
        </p:nvSpPr>
        <p:spPr bwMode="auto">
          <a:xfrm>
            <a:off x="2167446" y="10728488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Line 396"/>
          <p:cNvSpPr>
            <a:spLocks noChangeShapeType="1"/>
          </p:cNvSpPr>
          <p:nvPr/>
        </p:nvSpPr>
        <p:spPr bwMode="auto">
          <a:xfrm>
            <a:off x="2167446" y="10728488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6" name="Freeform 397"/>
          <p:cNvSpPr>
            <a:spLocks noChangeArrowheads="1"/>
          </p:cNvSpPr>
          <p:nvPr/>
        </p:nvSpPr>
        <p:spPr bwMode="auto">
          <a:xfrm>
            <a:off x="2363944" y="10811224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7" name="Line 398"/>
          <p:cNvSpPr>
            <a:spLocks noChangeShapeType="1"/>
          </p:cNvSpPr>
          <p:nvPr/>
        </p:nvSpPr>
        <p:spPr bwMode="auto">
          <a:xfrm>
            <a:off x="2363944" y="10811224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8" name="Freeform 399"/>
          <p:cNvSpPr>
            <a:spLocks noChangeArrowheads="1"/>
          </p:cNvSpPr>
          <p:nvPr/>
        </p:nvSpPr>
        <p:spPr bwMode="auto">
          <a:xfrm>
            <a:off x="2560441" y="10862933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" name="Line 400"/>
          <p:cNvSpPr>
            <a:spLocks noChangeShapeType="1"/>
          </p:cNvSpPr>
          <p:nvPr/>
        </p:nvSpPr>
        <p:spPr bwMode="auto">
          <a:xfrm>
            <a:off x="2560441" y="1086293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" name="Freeform 401"/>
          <p:cNvSpPr>
            <a:spLocks noChangeArrowheads="1"/>
          </p:cNvSpPr>
          <p:nvPr/>
        </p:nvSpPr>
        <p:spPr bwMode="auto">
          <a:xfrm>
            <a:off x="2756939" y="10893959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Line 402"/>
          <p:cNvSpPr>
            <a:spLocks noChangeShapeType="1"/>
          </p:cNvSpPr>
          <p:nvPr/>
        </p:nvSpPr>
        <p:spPr bwMode="auto">
          <a:xfrm>
            <a:off x="2756939" y="10893959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" name="Freeform 403"/>
          <p:cNvSpPr>
            <a:spLocks noChangeArrowheads="1"/>
          </p:cNvSpPr>
          <p:nvPr/>
        </p:nvSpPr>
        <p:spPr bwMode="auto">
          <a:xfrm>
            <a:off x="2953437" y="10914643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3" name="Line 404"/>
          <p:cNvSpPr>
            <a:spLocks noChangeShapeType="1"/>
          </p:cNvSpPr>
          <p:nvPr/>
        </p:nvSpPr>
        <p:spPr bwMode="auto">
          <a:xfrm>
            <a:off x="2953437" y="1091464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4" name="Freeform 405"/>
          <p:cNvSpPr>
            <a:spLocks noChangeArrowheads="1"/>
          </p:cNvSpPr>
          <p:nvPr/>
        </p:nvSpPr>
        <p:spPr bwMode="auto">
          <a:xfrm>
            <a:off x="3149934" y="10924985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Line 406"/>
          <p:cNvSpPr>
            <a:spLocks noChangeShapeType="1"/>
          </p:cNvSpPr>
          <p:nvPr/>
        </p:nvSpPr>
        <p:spPr bwMode="auto">
          <a:xfrm>
            <a:off x="3149934" y="1092498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6" name="Freeform 407"/>
          <p:cNvSpPr>
            <a:spLocks noChangeArrowheads="1"/>
          </p:cNvSpPr>
          <p:nvPr/>
        </p:nvSpPr>
        <p:spPr bwMode="auto">
          <a:xfrm>
            <a:off x="3346432" y="10924985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7" name="Line 408"/>
          <p:cNvSpPr>
            <a:spLocks noChangeShapeType="1"/>
          </p:cNvSpPr>
          <p:nvPr/>
        </p:nvSpPr>
        <p:spPr bwMode="auto">
          <a:xfrm>
            <a:off x="3346432" y="1092498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8" name="Freeform 409"/>
          <p:cNvSpPr>
            <a:spLocks noChangeArrowheads="1"/>
          </p:cNvSpPr>
          <p:nvPr/>
        </p:nvSpPr>
        <p:spPr bwMode="auto">
          <a:xfrm>
            <a:off x="3537760" y="10919813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9" name="Line 410"/>
          <p:cNvSpPr>
            <a:spLocks noChangeShapeType="1"/>
          </p:cNvSpPr>
          <p:nvPr/>
        </p:nvSpPr>
        <p:spPr bwMode="auto">
          <a:xfrm>
            <a:off x="3537760" y="10919813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0" name="Freeform 411"/>
          <p:cNvSpPr>
            <a:spLocks noChangeArrowheads="1"/>
          </p:cNvSpPr>
          <p:nvPr/>
        </p:nvSpPr>
        <p:spPr bwMode="auto">
          <a:xfrm>
            <a:off x="3739427" y="10904301"/>
            <a:ext cx="5173" cy="315429"/>
          </a:xfrm>
          <a:custGeom>
            <a:avLst/>
            <a:gdLst>
              <a:gd name="T0" fmla="*/ 0 w 1"/>
              <a:gd name="T1" fmla="*/ 0 h 267"/>
              <a:gd name="T2" fmla="*/ 0 w 1"/>
              <a:gd name="T3" fmla="*/ 266 h 267"/>
              <a:gd name="T4" fmla="*/ 0 w 1"/>
              <a:gd name="T5" fmla="*/ 0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7">
                <a:moveTo>
                  <a:pt x="0" y="0"/>
                </a:moveTo>
                <a:lnTo>
                  <a:pt x="0" y="266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Line 412"/>
          <p:cNvSpPr>
            <a:spLocks noChangeShapeType="1"/>
          </p:cNvSpPr>
          <p:nvPr/>
        </p:nvSpPr>
        <p:spPr bwMode="auto">
          <a:xfrm>
            <a:off x="3739427" y="10904301"/>
            <a:ext cx="5173" cy="31025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" name="Freeform 413"/>
          <p:cNvSpPr>
            <a:spLocks noChangeArrowheads="1"/>
          </p:cNvSpPr>
          <p:nvPr/>
        </p:nvSpPr>
        <p:spPr bwMode="auto">
          <a:xfrm>
            <a:off x="3930756" y="10868103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Line 414"/>
          <p:cNvSpPr>
            <a:spLocks noChangeShapeType="1"/>
          </p:cNvSpPr>
          <p:nvPr/>
        </p:nvSpPr>
        <p:spPr bwMode="auto">
          <a:xfrm>
            <a:off x="3930756" y="10868103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" name="Freeform 415"/>
          <p:cNvSpPr>
            <a:spLocks noChangeArrowheads="1"/>
          </p:cNvSpPr>
          <p:nvPr/>
        </p:nvSpPr>
        <p:spPr bwMode="auto">
          <a:xfrm>
            <a:off x="4127253" y="10821566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Line 416"/>
          <p:cNvSpPr>
            <a:spLocks noChangeShapeType="1"/>
          </p:cNvSpPr>
          <p:nvPr/>
        </p:nvSpPr>
        <p:spPr bwMode="auto">
          <a:xfrm>
            <a:off x="4127253" y="10821566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6" name="Freeform 417"/>
          <p:cNvSpPr>
            <a:spLocks noChangeArrowheads="1"/>
          </p:cNvSpPr>
          <p:nvPr/>
        </p:nvSpPr>
        <p:spPr bwMode="auto">
          <a:xfrm>
            <a:off x="4323751" y="10754341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Line 418"/>
          <p:cNvSpPr>
            <a:spLocks noChangeShapeType="1"/>
          </p:cNvSpPr>
          <p:nvPr/>
        </p:nvSpPr>
        <p:spPr bwMode="auto">
          <a:xfrm>
            <a:off x="4323751" y="10754341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8" name="Freeform 419"/>
          <p:cNvSpPr>
            <a:spLocks noChangeArrowheads="1"/>
          </p:cNvSpPr>
          <p:nvPr/>
        </p:nvSpPr>
        <p:spPr bwMode="auto">
          <a:xfrm>
            <a:off x="2167446" y="9978692"/>
            <a:ext cx="2456222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Freeform 420"/>
          <p:cNvSpPr>
            <a:spLocks noChangeArrowheads="1"/>
          </p:cNvSpPr>
          <p:nvPr/>
        </p:nvSpPr>
        <p:spPr bwMode="auto">
          <a:xfrm>
            <a:off x="2167446" y="9978692"/>
            <a:ext cx="2456222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Freeform 421"/>
          <p:cNvSpPr>
            <a:spLocks noChangeArrowheads="1"/>
          </p:cNvSpPr>
          <p:nvPr/>
        </p:nvSpPr>
        <p:spPr bwMode="auto">
          <a:xfrm>
            <a:off x="2198472" y="10020060"/>
            <a:ext cx="2394170" cy="315432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422"/>
          <p:cNvSpPr>
            <a:spLocks noChangeArrowheads="1"/>
          </p:cNvSpPr>
          <p:nvPr/>
        </p:nvSpPr>
        <p:spPr bwMode="auto">
          <a:xfrm>
            <a:off x="2167446" y="9663264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423"/>
          <p:cNvSpPr>
            <a:spLocks noChangeArrowheads="1"/>
          </p:cNvSpPr>
          <p:nvPr/>
        </p:nvSpPr>
        <p:spPr bwMode="auto">
          <a:xfrm>
            <a:off x="2167446" y="9663264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Freeform 424"/>
          <p:cNvSpPr>
            <a:spLocks noChangeArrowheads="1"/>
          </p:cNvSpPr>
          <p:nvPr/>
        </p:nvSpPr>
        <p:spPr bwMode="auto">
          <a:xfrm>
            <a:off x="2296723" y="10175190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Line 425"/>
          <p:cNvSpPr>
            <a:spLocks noChangeShapeType="1"/>
          </p:cNvSpPr>
          <p:nvPr/>
        </p:nvSpPr>
        <p:spPr bwMode="auto">
          <a:xfrm>
            <a:off x="2296723" y="10175190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5" name="Freeform 426"/>
          <p:cNvSpPr>
            <a:spLocks noChangeArrowheads="1"/>
          </p:cNvSpPr>
          <p:nvPr/>
        </p:nvSpPr>
        <p:spPr bwMode="auto">
          <a:xfrm>
            <a:off x="2493220" y="10257926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Line 427"/>
          <p:cNvSpPr>
            <a:spLocks noChangeShapeType="1"/>
          </p:cNvSpPr>
          <p:nvPr/>
        </p:nvSpPr>
        <p:spPr bwMode="auto">
          <a:xfrm>
            <a:off x="2493220" y="10257926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7" name="Freeform 428"/>
          <p:cNvSpPr>
            <a:spLocks noChangeArrowheads="1"/>
          </p:cNvSpPr>
          <p:nvPr/>
        </p:nvSpPr>
        <p:spPr bwMode="auto">
          <a:xfrm>
            <a:off x="2689718" y="10309636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" name="Line 429"/>
          <p:cNvSpPr>
            <a:spLocks noChangeShapeType="1"/>
          </p:cNvSpPr>
          <p:nvPr/>
        </p:nvSpPr>
        <p:spPr bwMode="auto">
          <a:xfrm>
            <a:off x="2689718" y="10309636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9" name="Freeform 430"/>
          <p:cNvSpPr>
            <a:spLocks noChangeArrowheads="1"/>
          </p:cNvSpPr>
          <p:nvPr/>
        </p:nvSpPr>
        <p:spPr bwMode="auto">
          <a:xfrm>
            <a:off x="2881043" y="10340662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Line 431"/>
          <p:cNvSpPr>
            <a:spLocks noChangeShapeType="1"/>
          </p:cNvSpPr>
          <p:nvPr/>
        </p:nvSpPr>
        <p:spPr bwMode="auto">
          <a:xfrm>
            <a:off x="2881043" y="10340662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" name="Freeform 432"/>
          <p:cNvSpPr>
            <a:spLocks noChangeArrowheads="1"/>
          </p:cNvSpPr>
          <p:nvPr/>
        </p:nvSpPr>
        <p:spPr bwMode="auto">
          <a:xfrm>
            <a:off x="3077540" y="10361346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Line 433"/>
          <p:cNvSpPr>
            <a:spLocks noChangeShapeType="1"/>
          </p:cNvSpPr>
          <p:nvPr/>
        </p:nvSpPr>
        <p:spPr bwMode="auto">
          <a:xfrm>
            <a:off x="3077540" y="10361346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3" name="Freeform 434"/>
          <p:cNvSpPr>
            <a:spLocks noChangeArrowheads="1"/>
          </p:cNvSpPr>
          <p:nvPr/>
        </p:nvSpPr>
        <p:spPr bwMode="auto">
          <a:xfrm>
            <a:off x="3274038" y="10371688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Line 435"/>
          <p:cNvSpPr>
            <a:spLocks noChangeShapeType="1"/>
          </p:cNvSpPr>
          <p:nvPr/>
        </p:nvSpPr>
        <p:spPr bwMode="auto">
          <a:xfrm>
            <a:off x="3274038" y="10371688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5" name="Freeform 436"/>
          <p:cNvSpPr>
            <a:spLocks noChangeArrowheads="1"/>
          </p:cNvSpPr>
          <p:nvPr/>
        </p:nvSpPr>
        <p:spPr bwMode="auto">
          <a:xfrm>
            <a:off x="3470536" y="10371688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Line 437"/>
          <p:cNvSpPr>
            <a:spLocks noChangeShapeType="1"/>
          </p:cNvSpPr>
          <p:nvPr/>
        </p:nvSpPr>
        <p:spPr bwMode="auto">
          <a:xfrm>
            <a:off x="3470536" y="10371688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7" name="Freeform 438"/>
          <p:cNvSpPr>
            <a:spLocks noChangeArrowheads="1"/>
          </p:cNvSpPr>
          <p:nvPr/>
        </p:nvSpPr>
        <p:spPr bwMode="auto">
          <a:xfrm>
            <a:off x="3667033" y="10366518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Line 439"/>
          <p:cNvSpPr>
            <a:spLocks noChangeShapeType="1"/>
          </p:cNvSpPr>
          <p:nvPr/>
        </p:nvSpPr>
        <p:spPr bwMode="auto">
          <a:xfrm>
            <a:off x="3667033" y="10366518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9" name="Freeform 440"/>
          <p:cNvSpPr>
            <a:spLocks noChangeArrowheads="1"/>
          </p:cNvSpPr>
          <p:nvPr/>
        </p:nvSpPr>
        <p:spPr bwMode="auto">
          <a:xfrm>
            <a:off x="3863531" y="10351004"/>
            <a:ext cx="5173" cy="315432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Line 441"/>
          <p:cNvSpPr>
            <a:spLocks noChangeShapeType="1"/>
          </p:cNvSpPr>
          <p:nvPr/>
        </p:nvSpPr>
        <p:spPr bwMode="auto">
          <a:xfrm>
            <a:off x="3863531" y="10351004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" name="Freeform 442"/>
          <p:cNvSpPr>
            <a:spLocks noChangeArrowheads="1"/>
          </p:cNvSpPr>
          <p:nvPr/>
        </p:nvSpPr>
        <p:spPr bwMode="auto">
          <a:xfrm>
            <a:off x="4060029" y="10314808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Line 443"/>
          <p:cNvSpPr>
            <a:spLocks noChangeShapeType="1"/>
          </p:cNvSpPr>
          <p:nvPr/>
        </p:nvSpPr>
        <p:spPr bwMode="auto">
          <a:xfrm>
            <a:off x="4060029" y="10314808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3" name="Freeform 444"/>
          <p:cNvSpPr>
            <a:spLocks noChangeArrowheads="1"/>
          </p:cNvSpPr>
          <p:nvPr/>
        </p:nvSpPr>
        <p:spPr bwMode="auto">
          <a:xfrm>
            <a:off x="4256526" y="10273441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Line 445"/>
          <p:cNvSpPr>
            <a:spLocks noChangeShapeType="1"/>
          </p:cNvSpPr>
          <p:nvPr/>
        </p:nvSpPr>
        <p:spPr bwMode="auto">
          <a:xfrm>
            <a:off x="4256526" y="10273441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5" name="Freeform 446"/>
          <p:cNvSpPr>
            <a:spLocks noChangeArrowheads="1"/>
          </p:cNvSpPr>
          <p:nvPr/>
        </p:nvSpPr>
        <p:spPr bwMode="auto">
          <a:xfrm>
            <a:off x="4453024" y="10201047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Line 447"/>
          <p:cNvSpPr>
            <a:spLocks noChangeShapeType="1"/>
          </p:cNvSpPr>
          <p:nvPr/>
        </p:nvSpPr>
        <p:spPr bwMode="auto">
          <a:xfrm>
            <a:off x="4453024" y="10201047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" name="Freeform 448"/>
          <p:cNvSpPr>
            <a:spLocks noChangeArrowheads="1"/>
          </p:cNvSpPr>
          <p:nvPr/>
        </p:nvSpPr>
        <p:spPr bwMode="auto">
          <a:xfrm>
            <a:off x="2038173" y="9502961"/>
            <a:ext cx="2456219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449"/>
          <p:cNvSpPr>
            <a:spLocks noChangeArrowheads="1"/>
          </p:cNvSpPr>
          <p:nvPr/>
        </p:nvSpPr>
        <p:spPr bwMode="auto">
          <a:xfrm>
            <a:off x="2038173" y="9502961"/>
            <a:ext cx="2456219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450"/>
          <p:cNvSpPr>
            <a:spLocks noChangeArrowheads="1"/>
          </p:cNvSpPr>
          <p:nvPr/>
        </p:nvSpPr>
        <p:spPr bwMode="auto">
          <a:xfrm>
            <a:off x="2074368" y="9544329"/>
            <a:ext cx="2394170" cy="315432"/>
          </a:xfrm>
          <a:custGeom>
            <a:avLst/>
            <a:gdLst>
              <a:gd name="T0" fmla="*/ 2041 w 2042"/>
              <a:gd name="T1" fmla="*/ 270 h 271"/>
              <a:gd name="T2" fmla="*/ 0 w 2042"/>
              <a:gd name="T3" fmla="*/ 270 h 271"/>
              <a:gd name="T4" fmla="*/ 0 w 2042"/>
              <a:gd name="T5" fmla="*/ 0 h 271"/>
              <a:gd name="T6" fmla="*/ 2041 w 2042"/>
              <a:gd name="T7" fmla="*/ 0 h 271"/>
              <a:gd name="T8" fmla="*/ 2041 w 2042"/>
              <a:gd name="T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1">
                <a:moveTo>
                  <a:pt x="2041" y="270"/>
                </a:moveTo>
                <a:lnTo>
                  <a:pt x="0" y="270"/>
                </a:lnTo>
                <a:lnTo>
                  <a:pt x="0" y="0"/>
                </a:lnTo>
                <a:lnTo>
                  <a:pt x="2041" y="0"/>
                </a:lnTo>
                <a:lnTo>
                  <a:pt x="2041" y="27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451"/>
          <p:cNvSpPr>
            <a:spLocks noChangeArrowheads="1"/>
          </p:cNvSpPr>
          <p:nvPr/>
        </p:nvSpPr>
        <p:spPr bwMode="auto">
          <a:xfrm>
            <a:off x="2038173" y="9187533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452"/>
          <p:cNvSpPr>
            <a:spLocks noChangeArrowheads="1"/>
          </p:cNvSpPr>
          <p:nvPr/>
        </p:nvSpPr>
        <p:spPr bwMode="auto">
          <a:xfrm>
            <a:off x="2038173" y="9187533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453"/>
          <p:cNvSpPr>
            <a:spLocks noChangeArrowheads="1"/>
          </p:cNvSpPr>
          <p:nvPr/>
        </p:nvSpPr>
        <p:spPr bwMode="auto">
          <a:xfrm>
            <a:off x="2167446" y="9699459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Line 454"/>
          <p:cNvSpPr>
            <a:spLocks noChangeShapeType="1"/>
          </p:cNvSpPr>
          <p:nvPr/>
        </p:nvSpPr>
        <p:spPr bwMode="auto">
          <a:xfrm>
            <a:off x="2167446" y="9699459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" name="Freeform 455"/>
          <p:cNvSpPr>
            <a:spLocks noChangeArrowheads="1"/>
          </p:cNvSpPr>
          <p:nvPr/>
        </p:nvSpPr>
        <p:spPr bwMode="auto">
          <a:xfrm>
            <a:off x="2363944" y="9782195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Line 456"/>
          <p:cNvSpPr>
            <a:spLocks noChangeShapeType="1"/>
          </p:cNvSpPr>
          <p:nvPr/>
        </p:nvSpPr>
        <p:spPr bwMode="auto">
          <a:xfrm>
            <a:off x="2363944" y="978219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" name="Freeform 457"/>
          <p:cNvSpPr>
            <a:spLocks noChangeArrowheads="1"/>
          </p:cNvSpPr>
          <p:nvPr/>
        </p:nvSpPr>
        <p:spPr bwMode="auto">
          <a:xfrm>
            <a:off x="2560441" y="9833905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Line 458"/>
          <p:cNvSpPr>
            <a:spLocks noChangeShapeType="1"/>
          </p:cNvSpPr>
          <p:nvPr/>
        </p:nvSpPr>
        <p:spPr bwMode="auto">
          <a:xfrm>
            <a:off x="2560441" y="983390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" name="Freeform 459"/>
          <p:cNvSpPr>
            <a:spLocks noChangeArrowheads="1"/>
          </p:cNvSpPr>
          <p:nvPr/>
        </p:nvSpPr>
        <p:spPr bwMode="auto">
          <a:xfrm>
            <a:off x="2756939" y="9864931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Line 460"/>
          <p:cNvSpPr>
            <a:spLocks noChangeShapeType="1"/>
          </p:cNvSpPr>
          <p:nvPr/>
        </p:nvSpPr>
        <p:spPr bwMode="auto">
          <a:xfrm>
            <a:off x="2756939" y="9864931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" name="Freeform 461"/>
          <p:cNvSpPr>
            <a:spLocks noChangeArrowheads="1"/>
          </p:cNvSpPr>
          <p:nvPr/>
        </p:nvSpPr>
        <p:spPr bwMode="auto">
          <a:xfrm>
            <a:off x="2953437" y="9885615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Line 462"/>
          <p:cNvSpPr>
            <a:spLocks noChangeShapeType="1"/>
          </p:cNvSpPr>
          <p:nvPr/>
        </p:nvSpPr>
        <p:spPr bwMode="auto">
          <a:xfrm>
            <a:off x="2953437" y="988561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" name="Freeform 463"/>
          <p:cNvSpPr>
            <a:spLocks noChangeArrowheads="1"/>
          </p:cNvSpPr>
          <p:nvPr/>
        </p:nvSpPr>
        <p:spPr bwMode="auto">
          <a:xfrm>
            <a:off x="3149934" y="9895957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Line 464"/>
          <p:cNvSpPr>
            <a:spLocks noChangeShapeType="1"/>
          </p:cNvSpPr>
          <p:nvPr/>
        </p:nvSpPr>
        <p:spPr bwMode="auto">
          <a:xfrm>
            <a:off x="3149934" y="9895957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" name="Freeform 465"/>
          <p:cNvSpPr>
            <a:spLocks noChangeArrowheads="1"/>
          </p:cNvSpPr>
          <p:nvPr/>
        </p:nvSpPr>
        <p:spPr bwMode="auto">
          <a:xfrm>
            <a:off x="3346432" y="9901129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Line 466"/>
          <p:cNvSpPr>
            <a:spLocks noChangeShapeType="1"/>
          </p:cNvSpPr>
          <p:nvPr/>
        </p:nvSpPr>
        <p:spPr bwMode="auto">
          <a:xfrm>
            <a:off x="3346432" y="9901129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6" name="Freeform 467"/>
          <p:cNvSpPr>
            <a:spLocks noChangeArrowheads="1"/>
          </p:cNvSpPr>
          <p:nvPr/>
        </p:nvSpPr>
        <p:spPr bwMode="auto">
          <a:xfrm>
            <a:off x="3537760" y="9890787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Line 468"/>
          <p:cNvSpPr>
            <a:spLocks noChangeShapeType="1"/>
          </p:cNvSpPr>
          <p:nvPr/>
        </p:nvSpPr>
        <p:spPr bwMode="auto">
          <a:xfrm>
            <a:off x="3537760" y="9890787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" name="Freeform 469"/>
          <p:cNvSpPr>
            <a:spLocks noChangeArrowheads="1"/>
          </p:cNvSpPr>
          <p:nvPr/>
        </p:nvSpPr>
        <p:spPr bwMode="auto">
          <a:xfrm>
            <a:off x="3739427" y="9875273"/>
            <a:ext cx="5173" cy="315432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Line 470"/>
          <p:cNvSpPr>
            <a:spLocks noChangeShapeType="1"/>
          </p:cNvSpPr>
          <p:nvPr/>
        </p:nvSpPr>
        <p:spPr bwMode="auto">
          <a:xfrm>
            <a:off x="3739427" y="9875273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" name="Freeform 471"/>
          <p:cNvSpPr>
            <a:spLocks noChangeArrowheads="1"/>
          </p:cNvSpPr>
          <p:nvPr/>
        </p:nvSpPr>
        <p:spPr bwMode="auto">
          <a:xfrm>
            <a:off x="3930756" y="9844247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Line 472"/>
          <p:cNvSpPr>
            <a:spLocks noChangeShapeType="1"/>
          </p:cNvSpPr>
          <p:nvPr/>
        </p:nvSpPr>
        <p:spPr bwMode="auto">
          <a:xfrm>
            <a:off x="3930756" y="9844247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" name="Freeform 473"/>
          <p:cNvSpPr>
            <a:spLocks noChangeArrowheads="1"/>
          </p:cNvSpPr>
          <p:nvPr/>
        </p:nvSpPr>
        <p:spPr bwMode="auto">
          <a:xfrm>
            <a:off x="4127253" y="9797709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Line 474"/>
          <p:cNvSpPr>
            <a:spLocks noChangeShapeType="1"/>
          </p:cNvSpPr>
          <p:nvPr/>
        </p:nvSpPr>
        <p:spPr bwMode="auto">
          <a:xfrm>
            <a:off x="4127253" y="9797709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" name="Freeform 475"/>
          <p:cNvSpPr>
            <a:spLocks noChangeArrowheads="1"/>
          </p:cNvSpPr>
          <p:nvPr/>
        </p:nvSpPr>
        <p:spPr bwMode="auto">
          <a:xfrm>
            <a:off x="4323751" y="9725316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Line 476"/>
          <p:cNvSpPr>
            <a:spLocks noChangeShapeType="1"/>
          </p:cNvSpPr>
          <p:nvPr/>
        </p:nvSpPr>
        <p:spPr bwMode="auto">
          <a:xfrm>
            <a:off x="4323751" y="9725316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" name="Freeform 477"/>
          <p:cNvSpPr>
            <a:spLocks noChangeArrowheads="1"/>
          </p:cNvSpPr>
          <p:nvPr/>
        </p:nvSpPr>
        <p:spPr bwMode="auto">
          <a:xfrm>
            <a:off x="2167446" y="8949667"/>
            <a:ext cx="2456222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78"/>
          <p:cNvSpPr>
            <a:spLocks noChangeArrowheads="1"/>
          </p:cNvSpPr>
          <p:nvPr/>
        </p:nvSpPr>
        <p:spPr bwMode="auto">
          <a:xfrm>
            <a:off x="2167446" y="8949667"/>
            <a:ext cx="2456222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479"/>
          <p:cNvSpPr>
            <a:spLocks noChangeArrowheads="1"/>
          </p:cNvSpPr>
          <p:nvPr/>
        </p:nvSpPr>
        <p:spPr bwMode="auto">
          <a:xfrm>
            <a:off x="2198472" y="8991035"/>
            <a:ext cx="2394170" cy="315429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80"/>
          <p:cNvSpPr>
            <a:spLocks noChangeArrowheads="1"/>
          </p:cNvSpPr>
          <p:nvPr/>
        </p:nvSpPr>
        <p:spPr bwMode="auto">
          <a:xfrm>
            <a:off x="2167446" y="8634235"/>
            <a:ext cx="2456222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Freeform 481"/>
          <p:cNvSpPr>
            <a:spLocks noChangeArrowheads="1"/>
          </p:cNvSpPr>
          <p:nvPr/>
        </p:nvSpPr>
        <p:spPr bwMode="auto">
          <a:xfrm>
            <a:off x="2167446" y="8634235"/>
            <a:ext cx="2456222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82"/>
          <p:cNvSpPr>
            <a:spLocks noChangeArrowheads="1"/>
          </p:cNvSpPr>
          <p:nvPr/>
        </p:nvSpPr>
        <p:spPr bwMode="auto">
          <a:xfrm>
            <a:off x="2296723" y="9151334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Line 483"/>
          <p:cNvSpPr>
            <a:spLocks noChangeShapeType="1"/>
          </p:cNvSpPr>
          <p:nvPr/>
        </p:nvSpPr>
        <p:spPr bwMode="auto">
          <a:xfrm>
            <a:off x="2296723" y="9151334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" name="Freeform 484"/>
          <p:cNvSpPr>
            <a:spLocks noChangeArrowheads="1"/>
          </p:cNvSpPr>
          <p:nvPr/>
        </p:nvSpPr>
        <p:spPr bwMode="auto">
          <a:xfrm>
            <a:off x="2493220" y="9234070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Line 485"/>
          <p:cNvSpPr>
            <a:spLocks noChangeShapeType="1"/>
          </p:cNvSpPr>
          <p:nvPr/>
        </p:nvSpPr>
        <p:spPr bwMode="auto">
          <a:xfrm>
            <a:off x="2493220" y="9234070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5" name="Freeform 486"/>
          <p:cNvSpPr>
            <a:spLocks noChangeArrowheads="1"/>
          </p:cNvSpPr>
          <p:nvPr/>
        </p:nvSpPr>
        <p:spPr bwMode="auto">
          <a:xfrm>
            <a:off x="2689718" y="9280610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Line 487"/>
          <p:cNvSpPr>
            <a:spLocks noChangeShapeType="1"/>
          </p:cNvSpPr>
          <p:nvPr/>
        </p:nvSpPr>
        <p:spPr bwMode="auto">
          <a:xfrm>
            <a:off x="2689718" y="9280610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7" name="Freeform 488"/>
          <p:cNvSpPr>
            <a:spLocks noChangeArrowheads="1"/>
          </p:cNvSpPr>
          <p:nvPr/>
        </p:nvSpPr>
        <p:spPr bwMode="auto">
          <a:xfrm>
            <a:off x="2881043" y="9316806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Line 489"/>
          <p:cNvSpPr>
            <a:spLocks noChangeShapeType="1"/>
          </p:cNvSpPr>
          <p:nvPr/>
        </p:nvSpPr>
        <p:spPr bwMode="auto">
          <a:xfrm>
            <a:off x="2881043" y="9316806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" name="Freeform 490"/>
          <p:cNvSpPr>
            <a:spLocks noChangeArrowheads="1"/>
          </p:cNvSpPr>
          <p:nvPr/>
        </p:nvSpPr>
        <p:spPr bwMode="auto">
          <a:xfrm>
            <a:off x="3077540" y="9332320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Line 491"/>
          <p:cNvSpPr>
            <a:spLocks noChangeShapeType="1"/>
          </p:cNvSpPr>
          <p:nvPr/>
        </p:nvSpPr>
        <p:spPr bwMode="auto">
          <a:xfrm>
            <a:off x="3077540" y="9332320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1" name="Freeform 492"/>
          <p:cNvSpPr>
            <a:spLocks noChangeArrowheads="1"/>
          </p:cNvSpPr>
          <p:nvPr/>
        </p:nvSpPr>
        <p:spPr bwMode="auto">
          <a:xfrm>
            <a:off x="3274038" y="9347832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Line 493"/>
          <p:cNvSpPr>
            <a:spLocks noChangeShapeType="1"/>
          </p:cNvSpPr>
          <p:nvPr/>
        </p:nvSpPr>
        <p:spPr bwMode="auto">
          <a:xfrm>
            <a:off x="3274038" y="9347832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" name="Freeform 494"/>
          <p:cNvSpPr>
            <a:spLocks noChangeArrowheads="1"/>
          </p:cNvSpPr>
          <p:nvPr/>
        </p:nvSpPr>
        <p:spPr bwMode="auto">
          <a:xfrm>
            <a:off x="3470536" y="9347832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Line 495"/>
          <p:cNvSpPr>
            <a:spLocks noChangeShapeType="1"/>
          </p:cNvSpPr>
          <p:nvPr/>
        </p:nvSpPr>
        <p:spPr bwMode="auto">
          <a:xfrm>
            <a:off x="3470536" y="9347832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5" name="Freeform 496"/>
          <p:cNvSpPr>
            <a:spLocks noChangeArrowheads="1"/>
          </p:cNvSpPr>
          <p:nvPr/>
        </p:nvSpPr>
        <p:spPr bwMode="auto">
          <a:xfrm>
            <a:off x="3667033" y="9337490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Line 497"/>
          <p:cNvSpPr>
            <a:spLocks noChangeShapeType="1"/>
          </p:cNvSpPr>
          <p:nvPr/>
        </p:nvSpPr>
        <p:spPr bwMode="auto">
          <a:xfrm>
            <a:off x="3667033" y="9337490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7" name="Freeform 498"/>
          <p:cNvSpPr>
            <a:spLocks noChangeArrowheads="1"/>
          </p:cNvSpPr>
          <p:nvPr/>
        </p:nvSpPr>
        <p:spPr bwMode="auto">
          <a:xfrm>
            <a:off x="3863531" y="9321978"/>
            <a:ext cx="5173" cy="315429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Line 499"/>
          <p:cNvSpPr>
            <a:spLocks noChangeShapeType="1"/>
          </p:cNvSpPr>
          <p:nvPr/>
        </p:nvSpPr>
        <p:spPr bwMode="auto">
          <a:xfrm>
            <a:off x="3863531" y="9321978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9" name="Freeform 500"/>
          <p:cNvSpPr>
            <a:spLocks noChangeArrowheads="1"/>
          </p:cNvSpPr>
          <p:nvPr/>
        </p:nvSpPr>
        <p:spPr bwMode="auto">
          <a:xfrm>
            <a:off x="4060029" y="9290952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Line 501"/>
          <p:cNvSpPr>
            <a:spLocks noChangeShapeType="1"/>
          </p:cNvSpPr>
          <p:nvPr/>
        </p:nvSpPr>
        <p:spPr bwMode="auto">
          <a:xfrm>
            <a:off x="4060029" y="9290952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1" name="Freeform 502"/>
          <p:cNvSpPr>
            <a:spLocks noChangeArrowheads="1"/>
          </p:cNvSpPr>
          <p:nvPr/>
        </p:nvSpPr>
        <p:spPr bwMode="auto">
          <a:xfrm>
            <a:off x="4256526" y="9244412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Line 503"/>
          <p:cNvSpPr>
            <a:spLocks noChangeShapeType="1"/>
          </p:cNvSpPr>
          <p:nvPr/>
        </p:nvSpPr>
        <p:spPr bwMode="auto">
          <a:xfrm>
            <a:off x="4256526" y="9244412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" name="Freeform 504"/>
          <p:cNvSpPr>
            <a:spLocks noChangeArrowheads="1"/>
          </p:cNvSpPr>
          <p:nvPr/>
        </p:nvSpPr>
        <p:spPr bwMode="auto">
          <a:xfrm>
            <a:off x="4453024" y="9172018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Line 505"/>
          <p:cNvSpPr>
            <a:spLocks noChangeShapeType="1"/>
          </p:cNvSpPr>
          <p:nvPr/>
        </p:nvSpPr>
        <p:spPr bwMode="auto">
          <a:xfrm>
            <a:off x="4453024" y="9172018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" name="Freeform 506"/>
          <p:cNvSpPr>
            <a:spLocks noChangeArrowheads="1"/>
          </p:cNvSpPr>
          <p:nvPr/>
        </p:nvSpPr>
        <p:spPr bwMode="auto">
          <a:xfrm>
            <a:off x="2038173" y="8479105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507"/>
          <p:cNvSpPr>
            <a:spLocks noChangeArrowheads="1"/>
          </p:cNvSpPr>
          <p:nvPr/>
        </p:nvSpPr>
        <p:spPr bwMode="auto">
          <a:xfrm>
            <a:off x="2038173" y="8479105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Freeform 508"/>
          <p:cNvSpPr>
            <a:spLocks noChangeArrowheads="1"/>
          </p:cNvSpPr>
          <p:nvPr/>
        </p:nvSpPr>
        <p:spPr bwMode="auto">
          <a:xfrm>
            <a:off x="2074368" y="8515304"/>
            <a:ext cx="2394170" cy="315429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" name="Freeform 509"/>
          <p:cNvSpPr>
            <a:spLocks noChangeArrowheads="1"/>
          </p:cNvSpPr>
          <p:nvPr/>
        </p:nvSpPr>
        <p:spPr bwMode="auto">
          <a:xfrm>
            <a:off x="2038173" y="8158504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Freeform 510"/>
          <p:cNvSpPr>
            <a:spLocks noChangeArrowheads="1"/>
          </p:cNvSpPr>
          <p:nvPr/>
        </p:nvSpPr>
        <p:spPr bwMode="auto">
          <a:xfrm>
            <a:off x="2038173" y="8158504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Freeform 511"/>
          <p:cNvSpPr>
            <a:spLocks noChangeArrowheads="1"/>
          </p:cNvSpPr>
          <p:nvPr/>
        </p:nvSpPr>
        <p:spPr bwMode="auto">
          <a:xfrm>
            <a:off x="2167446" y="8675603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Line 512"/>
          <p:cNvSpPr>
            <a:spLocks noChangeShapeType="1"/>
          </p:cNvSpPr>
          <p:nvPr/>
        </p:nvSpPr>
        <p:spPr bwMode="auto">
          <a:xfrm>
            <a:off x="2167446" y="8675603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2" name="Freeform 513"/>
          <p:cNvSpPr>
            <a:spLocks noChangeArrowheads="1"/>
          </p:cNvSpPr>
          <p:nvPr/>
        </p:nvSpPr>
        <p:spPr bwMode="auto">
          <a:xfrm>
            <a:off x="2363944" y="8758339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" name="Line 514"/>
          <p:cNvSpPr>
            <a:spLocks noChangeShapeType="1"/>
          </p:cNvSpPr>
          <p:nvPr/>
        </p:nvSpPr>
        <p:spPr bwMode="auto">
          <a:xfrm>
            <a:off x="2363944" y="8758339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" name="Freeform 515"/>
          <p:cNvSpPr>
            <a:spLocks noChangeArrowheads="1"/>
          </p:cNvSpPr>
          <p:nvPr/>
        </p:nvSpPr>
        <p:spPr bwMode="auto">
          <a:xfrm>
            <a:off x="2560441" y="8804879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" name="Line 516"/>
          <p:cNvSpPr>
            <a:spLocks noChangeShapeType="1"/>
          </p:cNvSpPr>
          <p:nvPr/>
        </p:nvSpPr>
        <p:spPr bwMode="auto">
          <a:xfrm>
            <a:off x="2560441" y="8804879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" name="Freeform 517"/>
          <p:cNvSpPr>
            <a:spLocks noChangeArrowheads="1"/>
          </p:cNvSpPr>
          <p:nvPr/>
        </p:nvSpPr>
        <p:spPr bwMode="auto">
          <a:xfrm>
            <a:off x="2756939" y="8841075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" name="Line 518"/>
          <p:cNvSpPr>
            <a:spLocks noChangeShapeType="1"/>
          </p:cNvSpPr>
          <p:nvPr/>
        </p:nvSpPr>
        <p:spPr bwMode="auto">
          <a:xfrm>
            <a:off x="2756939" y="884107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8" name="Freeform 519"/>
          <p:cNvSpPr>
            <a:spLocks noChangeArrowheads="1"/>
          </p:cNvSpPr>
          <p:nvPr/>
        </p:nvSpPr>
        <p:spPr bwMode="auto">
          <a:xfrm>
            <a:off x="2953437" y="8861758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9" name="Line 520"/>
          <p:cNvSpPr>
            <a:spLocks noChangeShapeType="1"/>
          </p:cNvSpPr>
          <p:nvPr/>
        </p:nvSpPr>
        <p:spPr bwMode="auto">
          <a:xfrm>
            <a:off x="2953437" y="8861758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0" name="Freeform 521"/>
          <p:cNvSpPr>
            <a:spLocks noChangeArrowheads="1"/>
          </p:cNvSpPr>
          <p:nvPr/>
        </p:nvSpPr>
        <p:spPr bwMode="auto">
          <a:xfrm>
            <a:off x="3149934" y="8872100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1" name="Line 522"/>
          <p:cNvSpPr>
            <a:spLocks noChangeShapeType="1"/>
          </p:cNvSpPr>
          <p:nvPr/>
        </p:nvSpPr>
        <p:spPr bwMode="auto">
          <a:xfrm>
            <a:off x="3149934" y="8872100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2" name="Freeform 523"/>
          <p:cNvSpPr>
            <a:spLocks noChangeArrowheads="1"/>
          </p:cNvSpPr>
          <p:nvPr/>
        </p:nvSpPr>
        <p:spPr bwMode="auto">
          <a:xfrm>
            <a:off x="3346432" y="8872100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" name="Line 524"/>
          <p:cNvSpPr>
            <a:spLocks noChangeShapeType="1"/>
          </p:cNvSpPr>
          <p:nvPr/>
        </p:nvSpPr>
        <p:spPr bwMode="auto">
          <a:xfrm>
            <a:off x="3346432" y="8872100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" name="Freeform 525"/>
          <p:cNvSpPr>
            <a:spLocks noChangeArrowheads="1"/>
          </p:cNvSpPr>
          <p:nvPr/>
        </p:nvSpPr>
        <p:spPr bwMode="auto">
          <a:xfrm>
            <a:off x="3537760" y="8861758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5" name="Line 526"/>
          <p:cNvSpPr>
            <a:spLocks noChangeShapeType="1"/>
          </p:cNvSpPr>
          <p:nvPr/>
        </p:nvSpPr>
        <p:spPr bwMode="auto">
          <a:xfrm>
            <a:off x="3537760" y="8861758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" name="Freeform 527"/>
          <p:cNvSpPr>
            <a:spLocks noChangeArrowheads="1"/>
          </p:cNvSpPr>
          <p:nvPr/>
        </p:nvSpPr>
        <p:spPr bwMode="auto">
          <a:xfrm>
            <a:off x="3739427" y="8846247"/>
            <a:ext cx="5173" cy="315429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7" name="Line 528"/>
          <p:cNvSpPr>
            <a:spLocks noChangeShapeType="1"/>
          </p:cNvSpPr>
          <p:nvPr/>
        </p:nvSpPr>
        <p:spPr bwMode="auto">
          <a:xfrm>
            <a:off x="3739427" y="8846247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8" name="Freeform 529"/>
          <p:cNvSpPr>
            <a:spLocks noChangeArrowheads="1"/>
          </p:cNvSpPr>
          <p:nvPr/>
        </p:nvSpPr>
        <p:spPr bwMode="auto">
          <a:xfrm>
            <a:off x="3930756" y="8815221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9" name="Line 530"/>
          <p:cNvSpPr>
            <a:spLocks noChangeShapeType="1"/>
          </p:cNvSpPr>
          <p:nvPr/>
        </p:nvSpPr>
        <p:spPr bwMode="auto">
          <a:xfrm>
            <a:off x="3930756" y="8815221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" name="Freeform 531"/>
          <p:cNvSpPr>
            <a:spLocks noChangeArrowheads="1"/>
          </p:cNvSpPr>
          <p:nvPr/>
        </p:nvSpPr>
        <p:spPr bwMode="auto">
          <a:xfrm>
            <a:off x="4127253" y="8768681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1" name="Line 532"/>
          <p:cNvSpPr>
            <a:spLocks noChangeShapeType="1"/>
          </p:cNvSpPr>
          <p:nvPr/>
        </p:nvSpPr>
        <p:spPr bwMode="auto">
          <a:xfrm>
            <a:off x="4127253" y="8768681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2" name="Freeform 533"/>
          <p:cNvSpPr>
            <a:spLocks noChangeArrowheads="1"/>
          </p:cNvSpPr>
          <p:nvPr/>
        </p:nvSpPr>
        <p:spPr bwMode="auto">
          <a:xfrm>
            <a:off x="4323751" y="8696287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" name="Line 534"/>
          <p:cNvSpPr>
            <a:spLocks noChangeShapeType="1"/>
          </p:cNvSpPr>
          <p:nvPr/>
        </p:nvSpPr>
        <p:spPr bwMode="auto">
          <a:xfrm>
            <a:off x="4323751" y="8696287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" name="Freeform 535"/>
          <p:cNvSpPr>
            <a:spLocks noChangeArrowheads="1"/>
          </p:cNvSpPr>
          <p:nvPr/>
        </p:nvSpPr>
        <p:spPr bwMode="auto">
          <a:xfrm>
            <a:off x="2167446" y="7925811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5" name="Freeform 536"/>
          <p:cNvSpPr>
            <a:spLocks noChangeArrowheads="1"/>
          </p:cNvSpPr>
          <p:nvPr/>
        </p:nvSpPr>
        <p:spPr bwMode="auto">
          <a:xfrm>
            <a:off x="2167446" y="7925811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6" name="Freeform 537"/>
          <p:cNvSpPr>
            <a:spLocks noChangeArrowheads="1"/>
          </p:cNvSpPr>
          <p:nvPr/>
        </p:nvSpPr>
        <p:spPr bwMode="auto">
          <a:xfrm>
            <a:off x="2198472" y="7967179"/>
            <a:ext cx="2394170" cy="315429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7" name="Freeform 538"/>
          <p:cNvSpPr>
            <a:spLocks noChangeArrowheads="1"/>
          </p:cNvSpPr>
          <p:nvPr/>
        </p:nvSpPr>
        <p:spPr bwMode="auto">
          <a:xfrm>
            <a:off x="2167446" y="7610379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8" name="Freeform 539"/>
          <p:cNvSpPr>
            <a:spLocks noChangeArrowheads="1"/>
          </p:cNvSpPr>
          <p:nvPr/>
        </p:nvSpPr>
        <p:spPr bwMode="auto">
          <a:xfrm>
            <a:off x="2167446" y="7610379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9" name="Freeform 540"/>
          <p:cNvSpPr>
            <a:spLocks noChangeArrowheads="1"/>
          </p:cNvSpPr>
          <p:nvPr/>
        </p:nvSpPr>
        <p:spPr bwMode="auto">
          <a:xfrm>
            <a:off x="2296723" y="8122308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0" name="Line 541"/>
          <p:cNvSpPr>
            <a:spLocks noChangeShapeType="1"/>
          </p:cNvSpPr>
          <p:nvPr/>
        </p:nvSpPr>
        <p:spPr bwMode="auto">
          <a:xfrm>
            <a:off x="2296723" y="8122308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1" name="Freeform 542"/>
          <p:cNvSpPr>
            <a:spLocks noChangeArrowheads="1"/>
          </p:cNvSpPr>
          <p:nvPr/>
        </p:nvSpPr>
        <p:spPr bwMode="auto">
          <a:xfrm>
            <a:off x="2493220" y="8205044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2" name="Line 543"/>
          <p:cNvSpPr>
            <a:spLocks noChangeShapeType="1"/>
          </p:cNvSpPr>
          <p:nvPr/>
        </p:nvSpPr>
        <p:spPr bwMode="auto">
          <a:xfrm>
            <a:off x="2493220" y="8205044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" name="Freeform 544"/>
          <p:cNvSpPr>
            <a:spLocks noChangeArrowheads="1"/>
          </p:cNvSpPr>
          <p:nvPr/>
        </p:nvSpPr>
        <p:spPr bwMode="auto">
          <a:xfrm>
            <a:off x="2689718" y="8256754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" name="Line 545"/>
          <p:cNvSpPr>
            <a:spLocks noChangeShapeType="1"/>
          </p:cNvSpPr>
          <p:nvPr/>
        </p:nvSpPr>
        <p:spPr bwMode="auto">
          <a:xfrm>
            <a:off x="2689718" y="8256754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" name="Freeform 546"/>
          <p:cNvSpPr>
            <a:spLocks noChangeArrowheads="1"/>
          </p:cNvSpPr>
          <p:nvPr/>
        </p:nvSpPr>
        <p:spPr bwMode="auto">
          <a:xfrm>
            <a:off x="2881043" y="8287780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6" name="Line 547"/>
          <p:cNvSpPr>
            <a:spLocks noChangeShapeType="1"/>
          </p:cNvSpPr>
          <p:nvPr/>
        </p:nvSpPr>
        <p:spPr bwMode="auto">
          <a:xfrm>
            <a:off x="2881043" y="8287780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7" name="Freeform 548"/>
          <p:cNvSpPr>
            <a:spLocks noChangeArrowheads="1"/>
          </p:cNvSpPr>
          <p:nvPr/>
        </p:nvSpPr>
        <p:spPr bwMode="auto">
          <a:xfrm>
            <a:off x="3077540" y="8308464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8" name="Line 549"/>
          <p:cNvSpPr>
            <a:spLocks noChangeShapeType="1"/>
          </p:cNvSpPr>
          <p:nvPr/>
        </p:nvSpPr>
        <p:spPr bwMode="auto">
          <a:xfrm>
            <a:off x="3077540" y="8308464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" name="Freeform 550"/>
          <p:cNvSpPr>
            <a:spLocks noChangeArrowheads="1"/>
          </p:cNvSpPr>
          <p:nvPr/>
        </p:nvSpPr>
        <p:spPr bwMode="auto">
          <a:xfrm>
            <a:off x="3274038" y="8318806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0" name="Line 551"/>
          <p:cNvSpPr>
            <a:spLocks noChangeShapeType="1"/>
          </p:cNvSpPr>
          <p:nvPr/>
        </p:nvSpPr>
        <p:spPr bwMode="auto">
          <a:xfrm>
            <a:off x="3274038" y="8318806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" name="Freeform 552"/>
          <p:cNvSpPr>
            <a:spLocks noChangeArrowheads="1"/>
          </p:cNvSpPr>
          <p:nvPr/>
        </p:nvSpPr>
        <p:spPr bwMode="auto">
          <a:xfrm>
            <a:off x="3470536" y="8318806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2" name="Line 553"/>
          <p:cNvSpPr>
            <a:spLocks noChangeShapeType="1"/>
          </p:cNvSpPr>
          <p:nvPr/>
        </p:nvSpPr>
        <p:spPr bwMode="auto">
          <a:xfrm>
            <a:off x="3470536" y="8318806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" name="Freeform 554"/>
          <p:cNvSpPr>
            <a:spLocks noChangeArrowheads="1"/>
          </p:cNvSpPr>
          <p:nvPr/>
        </p:nvSpPr>
        <p:spPr bwMode="auto">
          <a:xfrm>
            <a:off x="3667033" y="8313634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" name="Line 555"/>
          <p:cNvSpPr>
            <a:spLocks noChangeShapeType="1"/>
          </p:cNvSpPr>
          <p:nvPr/>
        </p:nvSpPr>
        <p:spPr bwMode="auto">
          <a:xfrm>
            <a:off x="3667033" y="8313634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" name="Freeform 556"/>
          <p:cNvSpPr>
            <a:spLocks noChangeArrowheads="1"/>
          </p:cNvSpPr>
          <p:nvPr/>
        </p:nvSpPr>
        <p:spPr bwMode="auto">
          <a:xfrm>
            <a:off x="3863531" y="8298122"/>
            <a:ext cx="5173" cy="315429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" name="Line 557"/>
          <p:cNvSpPr>
            <a:spLocks noChangeShapeType="1"/>
          </p:cNvSpPr>
          <p:nvPr/>
        </p:nvSpPr>
        <p:spPr bwMode="auto">
          <a:xfrm>
            <a:off x="3863531" y="8298122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" name="Freeform 558"/>
          <p:cNvSpPr>
            <a:spLocks noChangeArrowheads="1"/>
          </p:cNvSpPr>
          <p:nvPr/>
        </p:nvSpPr>
        <p:spPr bwMode="auto">
          <a:xfrm>
            <a:off x="4060029" y="8261924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" name="Line 559"/>
          <p:cNvSpPr>
            <a:spLocks noChangeShapeType="1"/>
          </p:cNvSpPr>
          <p:nvPr/>
        </p:nvSpPr>
        <p:spPr bwMode="auto">
          <a:xfrm>
            <a:off x="4060029" y="8261924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" name="Freeform 560"/>
          <p:cNvSpPr>
            <a:spLocks noChangeArrowheads="1"/>
          </p:cNvSpPr>
          <p:nvPr/>
        </p:nvSpPr>
        <p:spPr bwMode="auto">
          <a:xfrm>
            <a:off x="4256526" y="8220556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" name="Line 561"/>
          <p:cNvSpPr>
            <a:spLocks noChangeShapeType="1"/>
          </p:cNvSpPr>
          <p:nvPr/>
        </p:nvSpPr>
        <p:spPr bwMode="auto">
          <a:xfrm>
            <a:off x="4256526" y="8220556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" name="Freeform 562"/>
          <p:cNvSpPr>
            <a:spLocks noChangeArrowheads="1"/>
          </p:cNvSpPr>
          <p:nvPr/>
        </p:nvSpPr>
        <p:spPr bwMode="auto">
          <a:xfrm>
            <a:off x="4453024" y="8148162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2" name="Line 563"/>
          <p:cNvSpPr>
            <a:spLocks noChangeShapeType="1"/>
          </p:cNvSpPr>
          <p:nvPr/>
        </p:nvSpPr>
        <p:spPr bwMode="auto">
          <a:xfrm>
            <a:off x="4453024" y="8148162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3" name="Freeform 564"/>
          <p:cNvSpPr>
            <a:spLocks noChangeArrowheads="1"/>
          </p:cNvSpPr>
          <p:nvPr/>
        </p:nvSpPr>
        <p:spPr bwMode="auto">
          <a:xfrm>
            <a:off x="2038173" y="7450080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" name="Freeform 565"/>
          <p:cNvSpPr>
            <a:spLocks noChangeArrowheads="1"/>
          </p:cNvSpPr>
          <p:nvPr/>
        </p:nvSpPr>
        <p:spPr bwMode="auto">
          <a:xfrm>
            <a:off x="2038173" y="7450080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" name="Freeform 566"/>
          <p:cNvSpPr>
            <a:spLocks noChangeArrowheads="1"/>
          </p:cNvSpPr>
          <p:nvPr/>
        </p:nvSpPr>
        <p:spPr bwMode="auto">
          <a:xfrm>
            <a:off x="2074368" y="7491448"/>
            <a:ext cx="2394170" cy="315429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6" name="Freeform 567"/>
          <p:cNvSpPr>
            <a:spLocks noChangeArrowheads="1"/>
          </p:cNvSpPr>
          <p:nvPr/>
        </p:nvSpPr>
        <p:spPr bwMode="auto">
          <a:xfrm>
            <a:off x="2038173" y="7134648"/>
            <a:ext cx="2456219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7" name="Freeform 568"/>
          <p:cNvSpPr>
            <a:spLocks noChangeArrowheads="1"/>
          </p:cNvSpPr>
          <p:nvPr/>
        </p:nvSpPr>
        <p:spPr bwMode="auto">
          <a:xfrm>
            <a:off x="2038173" y="7134648"/>
            <a:ext cx="2456219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8" name="Freeform 569"/>
          <p:cNvSpPr>
            <a:spLocks noChangeArrowheads="1"/>
          </p:cNvSpPr>
          <p:nvPr/>
        </p:nvSpPr>
        <p:spPr bwMode="auto">
          <a:xfrm>
            <a:off x="2167446" y="7646577"/>
            <a:ext cx="5173" cy="315429"/>
          </a:xfrm>
          <a:custGeom>
            <a:avLst/>
            <a:gdLst>
              <a:gd name="T0" fmla="*/ 0 w 1"/>
              <a:gd name="T1" fmla="*/ 0 h 269"/>
              <a:gd name="T2" fmla="*/ 0 w 1"/>
              <a:gd name="T3" fmla="*/ 268 h 269"/>
              <a:gd name="T4" fmla="*/ 0 w 1"/>
              <a:gd name="T5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9">
                <a:moveTo>
                  <a:pt x="0" y="0"/>
                </a:moveTo>
                <a:lnTo>
                  <a:pt x="0" y="268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9" name="Line 570"/>
          <p:cNvSpPr>
            <a:spLocks noChangeShapeType="1"/>
          </p:cNvSpPr>
          <p:nvPr/>
        </p:nvSpPr>
        <p:spPr bwMode="auto">
          <a:xfrm>
            <a:off x="2167446" y="7646577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" name="Freeform 571"/>
          <p:cNvSpPr>
            <a:spLocks noChangeArrowheads="1"/>
          </p:cNvSpPr>
          <p:nvPr/>
        </p:nvSpPr>
        <p:spPr bwMode="auto">
          <a:xfrm>
            <a:off x="2363944" y="7729313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1" name="Line 572"/>
          <p:cNvSpPr>
            <a:spLocks noChangeShapeType="1"/>
          </p:cNvSpPr>
          <p:nvPr/>
        </p:nvSpPr>
        <p:spPr bwMode="auto">
          <a:xfrm>
            <a:off x="2363944" y="772931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" name="Freeform 573"/>
          <p:cNvSpPr>
            <a:spLocks noChangeArrowheads="1"/>
          </p:cNvSpPr>
          <p:nvPr/>
        </p:nvSpPr>
        <p:spPr bwMode="auto">
          <a:xfrm>
            <a:off x="2560441" y="7781023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3" name="Line 574"/>
          <p:cNvSpPr>
            <a:spLocks noChangeShapeType="1"/>
          </p:cNvSpPr>
          <p:nvPr/>
        </p:nvSpPr>
        <p:spPr bwMode="auto">
          <a:xfrm>
            <a:off x="2560441" y="778102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" name="Freeform 575"/>
          <p:cNvSpPr>
            <a:spLocks noChangeArrowheads="1"/>
          </p:cNvSpPr>
          <p:nvPr/>
        </p:nvSpPr>
        <p:spPr bwMode="auto">
          <a:xfrm>
            <a:off x="2756939" y="7812049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" name="Line 576"/>
          <p:cNvSpPr>
            <a:spLocks noChangeShapeType="1"/>
          </p:cNvSpPr>
          <p:nvPr/>
        </p:nvSpPr>
        <p:spPr bwMode="auto">
          <a:xfrm>
            <a:off x="2756939" y="7812049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" name="Freeform 577"/>
          <p:cNvSpPr>
            <a:spLocks noChangeArrowheads="1"/>
          </p:cNvSpPr>
          <p:nvPr/>
        </p:nvSpPr>
        <p:spPr bwMode="auto">
          <a:xfrm>
            <a:off x="2953437" y="7832733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7" name="Line 578"/>
          <p:cNvSpPr>
            <a:spLocks noChangeShapeType="1"/>
          </p:cNvSpPr>
          <p:nvPr/>
        </p:nvSpPr>
        <p:spPr bwMode="auto">
          <a:xfrm>
            <a:off x="2953437" y="783273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8" name="Freeform 579"/>
          <p:cNvSpPr>
            <a:spLocks noChangeArrowheads="1"/>
          </p:cNvSpPr>
          <p:nvPr/>
        </p:nvSpPr>
        <p:spPr bwMode="auto">
          <a:xfrm>
            <a:off x="3149934" y="7843075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9" name="Line 580"/>
          <p:cNvSpPr>
            <a:spLocks noChangeShapeType="1"/>
          </p:cNvSpPr>
          <p:nvPr/>
        </p:nvSpPr>
        <p:spPr bwMode="auto">
          <a:xfrm>
            <a:off x="3149934" y="784307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0" name="Freeform 581"/>
          <p:cNvSpPr>
            <a:spLocks noChangeArrowheads="1"/>
          </p:cNvSpPr>
          <p:nvPr/>
        </p:nvSpPr>
        <p:spPr bwMode="auto">
          <a:xfrm>
            <a:off x="3346432" y="7843075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1" name="Line 582"/>
          <p:cNvSpPr>
            <a:spLocks noChangeShapeType="1"/>
          </p:cNvSpPr>
          <p:nvPr/>
        </p:nvSpPr>
        <p:spPr bwMode="auto">
          <a:xfrm>
            <a:off x="3346432" y="784307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2" name="Freeform 583"/>
          <p:cNvSpPr>
            <a:spLocks noChangeArrowheads="1"/>
          </p:cNvSpPr>
          <p:nvPr/>
        </p:nvSpPr>
        <p:spPr bwMode="auto">
          <a:xfrm>
            <a:off x="3537760" y="7837902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" name="Line 584"/>
          <p:cNvSpPr>
            <a:spLocks noChangeShapeType="1"/>
          </p:cNvSpPr>
          <p:nvPr/>
        </p:nvSpPr>
        <p:spPr bwMode="auto">
          <a:xfrm>
            <a:off x="3537760" y="7837902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4" name="Freeform 585"/>
          <p:cNvSpPr>
            <a:spLocks noChangeArrowheads="1"/>
          </p:cNvSpPr>
          <p:nvPr/>
        </p:nvSpPr>
        <p:spPr bwMode="auto">
          <a:xfrm>
            <a:off x="3739427" y="7822391"/>
            <a:ext cx="5173" cy="315429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" name="Line 586"/>
          <p:cNvSpPr>
            <a:spLocks noChangeShapeType="1"/>
          </p:cNvSpPr>
          <p:nvPr/>
        </p:nvSpPr>
        <p:spPr bwMode="auto">
          <a:xfrm>
            <a:off x="3739427" y="7822391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" name="Freeform 587"/>
          <p:cNvSpPr>
            <a:spLocks noChangeArrowheads="1"/>
          </p:cNvSpPr>
          <p:nvPr/>
        </p:nvSpPr>
        <p:spPr bwMode="auto">
          <a:xfrm>
            <a:off x="3930756" y="7791365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7" name="Line 588"/>
          <p:cNvSpPr>
            <a:spLocks noChangeShapeType="1"/>
          </p:cNvSpPr>
          <p:nvPr/>
        </p:nvSpPr>
        <p:spPr bwMode="auto">
          <a:xfrm>
            <a:off x="3930756" y="7791365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" name="Freeform 589"/>
          <p:cNvSpPr>
            <a:spLocks noChangeArrowheads="1"/>
          </p:cNvSpPr>
          <p:nvPr/>
        </p:nvSpPr>
        <p:spPr bwMode="auto">
          <a:xfrm>
            <a:off x="4127253" y="7744825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9" name="Line 590"/>
          <p:cNvSpPr>
            <a:spLocks noChangeShapeType="1"/>
          </p:cNvSpPr>
          <p:nvPr/>
        </p:nvSpPr>
        <p:spPr bwMode="auto">
          <a:xfrm>
            <a:off x="4127253" y="7744825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0" name="Freeform 591"/>
          <p:cNvSpPr>
            <a:spLocks noChangeArrowheads="1"/>
          </p:cNvSpPr>
          <p:nvPr/>
        </p:nvSpPr>
        <p:spPr bwMode="auto">
          <a:xfrm>
            <a:off x="4323751" y="7672431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1" name="Line 592"/>
          <p:cNvSpPr>
            <a:spLocks noChangeShapeType="1"/>
          </p:cNvSpPr>
          <p:nvPr/>
        </p:nvSpPr>
        <p:spPr bwMode="auto">
          <a:xfrm>
            <a:off x="4323751" y="7672431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" name="Freeform 593"/>
          <p:cNvSpPr>
            <a:spLocks noChangeArrowheads="1"/>
          </p:cNvSpPr>
          <p:nvPr/>
        </p:nvSpPr>
        <p:spPr bwMode="auto">
          <a:xfrm>
            <a:off x="2167446" y="6896782"/>
            <a:ext cx="2456222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3" name="Freeform 594"/>
          <p:cNvSpPr>
            <a:spLocks noChangeArrowheads="1"/>
          </p:cNvSpPr>
          <p:nvPr/>
        </p:nvSpPr>
        <p:spPr bwMode="auto">
          <a:xfrm>
            <a:off x="2167446" y="6896782"/>
            <a:ext cx="2456222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4" name="Freeform 595"/>
          <p:cNvSpPr>
            <a:spLocks noChangeArrowheads="1"/>
          </p:cNvSpPr>
          <p:nvPr/>
        </p:nvSpPr>
        <p:spPr bwMode="auto">
          <a:xfrm>
            <a:off x="2198472" y="6938150"/>
            <a:ext cx="2394170" cy="315432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" name="Freeform 596"/>
          <p:cNvSpPr>
            <a:spLocks noChangeArrowheads="1"/>
          </p:cNvSpPr>
          <p:nvPr/>
        </p:nvSpPr>
        <p:spPr bwMode="auto">
          <a:xfrm>
            <a:off x="2167446" y="6581353"/>
            <a:ext cx="2456222" cy="708424"/>
          </a:xfrm>
          <a:custGeom>
            <a:avLst/>
            <a:gdLst>
              <a:gd name="T0" fmla="*/ 2095 w 2096"/>
              <a:gd name="T1" fmla="*/ 302 h 606"/>
              <a:gd name="T2" fmla="*/ 2095 w 2096"/>
              <a:gd name="T3" fmla="*/ 302 h 606"/>
              <a:gd name="T4" fmla="*/ 1047 w 2096"/>
              <a:gd name="T5" fmla="*/ 605 h 606"/>
              <a:gd name="T6" fmla="*/ 1047 w 2096"/>
              <a:gd name="T7" fmla="*/ 605 h 606"/>
              <a:gd name="T8" fmla="*/ 0 w 2096"/>
              <a:gd name="T9" fmla="*/ 302 h 606"/>
              <a:gd name="T10" fmla="*/ 0 w 2096"/>
              <a:gd name="T11" fmla="*/ 302 h 606"/>
              <a:gd name="T12" fmla="*/ 1047 w 2096"/>
              <a:gd name="T13" fmla="*/ 0 h 606"/>
              <a:gd name="T14" fmla="*/ 1047 w 2096"/>
              <a:gd name="T15" fmla="*/ 0 h 606"/>
              <a:gd name="T16" fmla="*/ 2095 w 2096"/>
              <a:gd name="T17" fmla="*/ 30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6">
                <a:moveTo>
                  <a:pt x="2095" y="302"/>
                </a:moveTo>
                <a:lnTo>
                  <a:pt x="2095" y="302"/>
                </a:lnTo>
                <a:cubicBezTo>
                  <a:pt x="2095" y="469"/>
                  <a:pt x="1626" y="605"/>
                  <a:pt x="1047" y="605"/>
                </a:cubicBezTo>
                <a:lnTo>
                  <a:pt x="1047" y="605"/>
                </a:lnTo>
                <a:cubicBezTo>
                  <a:pt x="469" y="605"/>
                  <a:pt x="0" y="469"/>
                  <a:pt x="0" y="302"/>
                </a:cubicBezTo>
                <a:lnTo>
                  <a:pt x="0" y="302"/>
                </a:lnTo>
                <a:cubicBezTo>
                  <a:pt x="0" y="134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4"/>
                  <a:pt x="2095" y="302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6" name="Freeform 597"/>
          <p:cNvSpPr>
            <a:spLocks noChangeArrowheads="1"/>
          </p:cNvSpPr>
          <p:nvPr/>
        </p:nvSpPr>
        <p:spPr bwMode="auto">
          <a:xfrm>
            <a:off x="2167446" y="6581353"/>
            <a:ext cx="2456222" cy="708424"/>
          </a:xfrm>
          <a:custGeom>
            <a:avLst/>
            <a:gdLst>
              <a:gd name="T0" fmla="*/ 2095 w 2096"/>
              <a:gd name="T1" fmla="*/ 302 h 606"/>
              <a:gd name="T2" fmla="*/ 2095 w 2096"/>
              <a:gd name="T3" fmla="*/ 302 h 606"/>
              <a:gd name="T4" fmla="*/ 1047 w 2096"/>
              <a:gd name="T5" fmla="*/ 605 h 606"/>
              <a:gd name="T6" fmla="*/ 1047 w 2096"/>
              <a:gd name="T7" fmla="*/ 605 h 606"/>
              <a:gd name="T8" fmla="*/ 0 w 2096"/>
              <a:gd name="T9" fmla="*/ 302 h 606"/>
              <a:gd name="T10" fmla="*/ 0 w 2096"/>
              <a:gd name="T11" fmla="*/ 302 h 606"/>
              <a:gd name="T12" fmla="*/ 1047 w 2096"/>
              <a:gd name="T13" fmla="*/ 0 h 606"/>
              <a:gd name="T14" fmla="*/ 1047 w 2096"/>
              <a:gd name="T15" fmla="*/ 0 h 606"/>
              <a:gd name="T16" fmla="*/ 2095 w 2096"/>
              <a:gd name="T17" fmla="*/ 30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6">
                <a:moveTo>
                  <a:pt x="2095" y="302"/>
                </a:moveTo>
                <a:lnTo>
                  <a:pt x="2095" y="302"/>
                </a:lnTo>
                <a:cubicBezTo>
                  <a:pt x="2095" y="469"/>
                  <a:pt x="1626" y="605"/>
                  <a:pt x="1047" y="605"/>
                </a:cubicBezTo>
                <a:lnTo>
                  <a:pt x="1047" y="605"/>
                </a:lnTo>
                <a:cubicBezTo>
                  <a:pt x="469" y="605"/>
                  <a:pt x="0" y="469"/>
                  <a:pt x="0" y="302"/>
                </a:cubicBezTo>
                <a:lnTo>
                  <a:pt x="0" y="302"/>
                </a:lnTo>
                <a:cubicBezTo>
                  <a:pt x="0" y="134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4"/>
                  <a:pt x="2095" y="302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" name="Freeform 598"/>
          <p:cNvSpPr>
            <a:spLocks noChangeArrowheads="1"/>
          </p:cNvSpPr>
          <p:nvPr/>
        </p:nvSpPr>
        <p:spPr bwMode="auto">
          <a:xfrm>
            <a:off x="2296723" y="7098452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8" name="Line 599"/>
          <p:cNvSpPr>
            <a:spLocks noChangeShapeType="1"/>
          </p:cNvSpPr>
          <p:nvPr/>
        </p:nvSpPr>
        <p:spPr bwMode="auto">
          <a:xfrm>
            <a:off x="2296723" y="7098452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9" name="Freeform 600"/>
          <p:cNvSpPr>
            <a:spLocks noChangeArrowheads="1"/>
          </p:cNvSpPr>
          <p:nvPr/>
        </p:nvSpPr>
        <p:spPr bwMode="auto">
          <a:xfrm>
            <a:off x="2493220" y="7176016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0" name="Line 601"/>
          <p:cNvSpPr>
            <a:spLocks noChangeShapeType="1"/>
          </p:cNvSpPr>
          <p:nvPr/>
        </p:nvSpPr>
        <p:spPr bwMode="auto">
          <a:xfrm>
            <a:off x="2493220" y="7176016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1" name="Freeform 602"/>
          <p:cNvSpPr>
            <a:spLocks noChangeArrowheads="1"/>
          </p:cNvSpPr>
          <p:nvPr/>
        </p:nvSpPr>
        <p:spPr bwMode="auto">
          <a:xfrm>
            <a:off x="2689718" y="7227726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2" name="Line 603"/>
          <p:cNvSpPr>
            <a:spLocks noChangeShapeType="1"/>
          </p:cNvSpPr>
          <p:nvPr/>
        </p:nvSpPr>
        <p:spPr bwMode="auto">
          <a:xfrm>
            <a:off x="2689718" y="7227726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3" name="Freeform 604"/>
          <p:cNvSpPr>
            <a:spLocks noChangeArrowheads="1"/>
          </p:cNvSpPr>
          <p:nvPr/>
        </p:nvSpPr>
        <p:spPr bwMode="auto">
          <a:xfrm>
            <a:off x="2881043" y="7263924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4" name="Line 605"/>
          <p:cNvSpPr>
            <a:spLocks noChangeShapeType="1"/>
          </p:cNvSpPr>
          <p:nvPr/>
        </p:nvSpPr>
        <p:spPr bwMode="auto">
          <a:xfrm>
            <a:off x="2881043" y="7263924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" name="Freeform 606"/>
          <p:cNvSpPr>
            <a:spLocks noChangeArrowheads="1"/>
          </p:cNvSpPr>
          <p:nvPr/>
        </p:nvSpPr>
        <p:spPr bwMode="auto">
          <a:xfrm>
            <a:off x="3077540" y="7279435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" name="Line 607"/>
          <p:cNvSpPr>
            <a:spLocks noChangeShapeType="1"/>
          </p:cNvSpPr>
          <p:nvPr/>
        </p:nvSpPr>
        <p:spPr bwMode="auto">
          <a:xfrm>
            <a:off x="3077540" y="727943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" name="Freeform 608"/>
          <p:cNvSpPr>
            <a:spLocks noChangeArrowheads="1"/>
          </p:cNvSpPr>
          <p:nvPr/>
        </p:nvSpPr>
        <p:spPr bwMode="auto">
          <a:xfrm>
            <a:off x="3274038" y="7289777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8" name="Line 609"/>
          <p:cNvSpPr>
            <a:spLocks noChangeShapeType="1"/>
          </p:cNvSpPr>
          <p:nvPr/>
        </p:nvSpPr>
        <p:spPr bwMode="auto">
          <a:xfrm>
            <a:off x="3274038" y="7289777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" name="Freeform 610"/>
          <p:cNvSpPr>
            <a:spLocks noChangeArrowheads="1"/>
          </p:cNvSpPr>
          <p:nvPr/>
        </p:nvSpPr>
        <p:spPr bwMode="auto">
          <a:xfrm>
            <a:off x="3470536" y="7294950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" name="Line 611"/>
          <p:cNvSpPr>
            <a:spLocks noChangeShapeType="1"/>
          </p:cNvSpPr>
          <p:nvPr/>
        </p:nvSpPr>
        <p:spPr bwMode="auto">
          <a:xfrm>
            <a:off x="3470536" y="7294950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1" name="Freeform 612"/>
          <p:cNvSpPr>
            <a:spLocks noChangeArrowheads="1"/>
          </p:cNvSpPr>
          <p:nvPr/>
        </p:nvSpPr>
        <p:spPr bwMode="auto">
          <a:xfrm>
            <a:off x="3667033" y="7284608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2" name="Line 613"/>
          <p:cNvSpPr>
            <a:spLocks noChangeShapeType="1"/>
          </p:cNvSpPr>
          <p:nvPr/>
        </p:nvSpPr>
        <p:spPr bwMode="auto">
          <a:xfrm>
            <a:off x="3667033" y="7284608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3" name="Freeform 614"/>
          <p:cNvSpPr>
            <a:spLocks noChangeArrowheads="1"/>
          </p:cNvSpPr>
          <p:nvPr/>
        </p:nvSpPr>
        <p:spPr bwMode="auto">
          <a:xfrm>
            <a:off x="3863531" y="7269093"/>
            <a:ext cx="5173" cy="315432"/>
          </a:xfrm>
          <a:custGeom>
            <a:avLst/>
            <a:gdLst>
              <a:gd name="T0" fmla="*/ 0 w 1"/>
              <a:gd name="T1" fmla="*/ 0 h 269"/>
              <a:gd name="T2" fmla="*/ 0 w 1"/>
              <a:gd name="T3" fmla="*/ 268 h 269"/>
              <a:gd name="T4" fmla="*/ 0 w 1"/>
              <a:gd name="T5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9">
                <a:moveTo>
                  <a:pt x="0" y="0"/>
                </a:moveTo>
                <a:lnTo>
                  <a:pt x="0" y="268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4" name="Line 615"/>
          <p:cNvSpPr>
            <a:spLocks noChangeShapeType="1"/>
          </p:cNvSpPr>
          <p:nvPr/>
        </p:nvSpPr>
        <p:spPr bwMode="auto">
          <a:xfrm>
            <a:off x="3863531" y="7269093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" name="Freeform 616"/>
          <p:cNvSpPr>
            <a:spLocks noChangeArrowheads="1"/>
          </p:cNvSpPr>
          <p:nvPr/>
        </p:nvSpPr>
        <p:spPr bwMode="auto">
          <a:xfrm>
            <a:off x="4060029" y="7238067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" name="Line 617"/>
          <p:cNvSpPr>
            <a:spLocks noChangeShapeType="1"/>
          </p:cNvSpPr>
          <p:nvPr/>
        </p:nvSpPr>
        <p:spPr bwMode="auto">
          <a:xfrm>
            <a:off x="4060029" y="7238067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7" name="Freeform 618"/>
          <p:cNvSpPr>
            <a:spLocks noChangeArrowheads="1"/>
          </p:cNvSpPr>
          <p:nvPr/>
        </p:nvSpPr>
        <p:spPr bwMode="auto">
          <a:xfrm>
            <a:off x="4256526" y="7191530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8" name="Line 619"/>
          <p:cNvSpPr>
            <a:spLocks noChangeShapeType="1"/>
          </p:cNvSpPr>
          <p:nvPr/>
        </p:nvSpPr>
        <p:spPr bwMode="auto">
          <a:xfrm>
            <a:off x="4256526" y="7191530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9" name="Freeform 620"/>
          <p:cNvSpPr>
            <a:spLocks noChangeArrowheads="1"/>
          </p:cNvSpPr>
          <p:nvPr/>
        </p:nvSpPr>
        <p:spPr bwMode="auto">
          <a:xfrm>
            <a:off x="4453024" y="7119136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0" name="Line 621"/>
          <p:cNvSpPr>
            <a:spLocks noChangeShapeType="1"/>
          </p:cNvSpPr>
          <p:nvPr/>
        </p:nvSpPr>
        <p:spPr bwMode="auto">
          <a:xfrm>
            <a:off x="4453024" y="7119136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1" name="Freeform 622"/>
          <p:cNvSpPr>
            <a:spLocks noChangeArrowheads="1"/>
          </p:cNvSpPr>
          <p:nvPr/>
        </p:nvSpPr>
        <p:spPr bwMode="auto">
          <a:xfrm>
            <a:off x="5957784" y="11555846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2" name="Freeform 623"/>
          <p:cNvSpPr>
            <a:spLocks noChangeArrowheads="1"/>
          </p:cNvSpPr>
          <p:nvPr/>
        </p:nvSpPr>
        <p:spPr bwMode="auto">
          <a:xfrm>
            <a:off x="5957784" y="11555846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" name="Freeform 624"/>
          <p:cNvSpPr>
            <a:spLocks noChangeArrowheads="1"/>
          </p:cNvSpPr>
          <p:nvPr/>
        </p:nvSpPr>
        <p:spPr bwMode="auto">
          <a:xfrm>
            <a:off x="5988810" y="11597214"/>
            <a:ext cx="2394167" cy="315429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" name="Freeform 625"/>
          <p:cNvSpPr>
            <a:spLocks noChangeArrowheads="1"/>
          </p:cNvSpPr>
          <p:nvPr/>
        </p:nvSpPr>
        <p:spPr bwMode="auto">
          <a:xfrm>
            <a:off x="5957784" y="11240414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5" name="Freeform 626"/>
          <p:cNvSpPr>
            <a:spLocks noChangeArrowheads="1"/>
          </p:cNvSpPr>
          <p:nvPr/>
        </p:nvSpPr>
        <p:spPr bwMode="auto">
          <a:xfrm>
            <a:off x="5957784" y="11240414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" name="Freeform 627"/>
          <p:cNvSpPr>
            <a:spLocks noChangeArrowheads="1"/>
          </p:cNvSpPr>
          <p:nvPr/>
        </p:nvSpPr>
        <p:spPr bwMode="auto">
          <a:xfrm>
            <a:off x="6087057" y="11752344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7" name="Line 628"/>
          <p:cNvSpPr>
            <a:spLocks noChangeShapeType="1"/>
          </p:cNvSpPr>
          <p:nvPr/>
        </p:nvSpPr>
        <p:spPr bwMode="auto">
          <a:xfrm>
            <a:off x="6087057" y="11752344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8" name="Freeform 629"/>
          <p:cNvSpPr>
            <a:spLocks noChangeArrowheads="1"/>
          </p:cNvSpPr>
          <p:nvPr/>
        </p:nvSpPr>
        <p:spPr bwMode="auto">
          <a:xfrm>
            <a:off x="6283555" y="11835080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9" name="Line 630"/>
          <p:cNvSpPr>
            <a:spLocks noChangeShapeType="1"/>
          </p:cNvSpPr>
          <p:nvPr/>
        </p:nvSpPr>
        <p:spPr bwMode="auto">
          <a:xfrm>
            <a:off x="6283555" y="11835080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0" name="Freeform 631"/>
          <p:cNvSpPr>
            <a:spLocks noChangeArrowheads="1"/>
          </p:cNvSpPr>
          <p:nvPr/>
        </p:nvSpPr>
        <p:spPr bwMode="auto">
          <a:xfrm>
            <a:off x="6480052" y="11886790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" name="Line 632"/>
          <p:cNvSpPr>
            <a:spLocks noChangeShapeType="1"/>
          </p:cNvSpPr>
          <p:nvPr/>
        </p:nvSpPr>
        <p:spPr bwMode="auto">
          <a:xfrm>
            <a:off x="6480052" y="11886790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" name="Freeform 633"/>
          <p:cNvSpPr>
            <a:spLocks noChangeArrowheads="1"/>
          </p:cNvSpPr>
          <p:nvPr/>
        </p:nvSpPr>
        <p:spPr bwMode="auto">
          <a:xfrm>
            <a:off x="6676550" y="11917815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3" name="Line 634"/>
          <p:cNvSpPr>
            <a:spLocks noChangeShapeType="1"/>
          </p:cNvSpPr>
          <p:nvPr/>
        </p:nvSpPr>
        <p:spPr bwMode="auto">
          <a:xfrm>
            <a:off x="6676550" y="1191781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4" name="Freeform 635"/>
          <p:cNvSpPr>
            <a:spLocks noChangeArrowheads="1"/>
          </p:cNvSpPr>
          <p:nvPr/>
        </p:nvSpPr>
        <p:spPr bwMode="auto">
          <a:xfrm>
            <a:off x="6873047" y="11938499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" name="Line 636"/>
          <p:cNvSpPr>
            <a:spLocks noChangeShapeType="1"/>
          </p:cNvSpPr>
          <p:nvPr/>
        </p:nvSpPr>
        <p:spPr bwMode="auto">
          <a:xfrm>
            <a:off x="6873047" y="11938499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" name="Freeform 637"/>
          <p:cNvSpPr>
            <a:spLocks noChangeArrowheads="1"/>
          </p:cNvSpPr>
          <p:nvPr/>
        </p:nvSpPr>
        <p:spPr bwMode="auto">
          <a:xfrm>
            <a:off x="7064376" y="11948841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" name="Line 638"/>
          <p:cNvSpPr>
            <a:spLocks noChangeShapeType="1"/>
          </p:cNvSpPr>
          <p:nvPr/>
        </p:nvSpPr>
        <p:spPr bwMode="auto">
          <a:xfrm>
            <a:off x="7064376" y="11948841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" name="Freeform 639"/>
          <p:cNvSpPr>
            <a:spLocks noChangeArrowheads="1"/>
          </p:cNvSpPr>
          <p:nvPr/>
        </p:nvSpPr>
        <p:spPr bwMode="auto">
          <a:xfrm>
            <a:off x="7260873" y="11948841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" name="Line 640"/>
          <p:cNvSpPr>
            <a:spLocks noChangeShapeType="1"/>
          </p:cNvSpPr>
          <p:nvPr/>
        </p:nvSpPr>
        <p:spPr bwMode="auto">
          <a:xfrm>
            <a:off x="7260873" y="11948841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" name="Freeform 641"/>
          <p:cNvSpPr>
            <a:spLocks noChangeArrowheads="1"/>
          </p:cNvSpPr>
          <p:nvPr/>
        </p:nvSpPr>
        <p:spPr bwMode="auto">
          <a:xfrm>
            <a:off x="7457371" y="11943669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1" name="Line 642"/>
          <p:cNvSpPr>
            <a:spLocks noChangeShapeType="1"/>
          </p:cNvSpPr>
          <p:nvPr/>
        </p:nvSpPr>
        <p:spPr bwMode="auto">
          <a:xfrm>
            <a:off x="7457371" y="11943669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2" name="Freeform 643"/>
          <p:cNvSpPr>
            <a:spLocks noChangeArrowheads="1"/>
          </p:cNvSpPr>
          <p:nvPr/>
        </p:nvSpPr>
        <p:spPr bwMode="auto">
          <a:xfrm>
            <a:off x="7653869" y="11928157"/>
            <a:ext cx="5169" cy="315429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3" name="Line 644"/>
          <p:cNvSpPr>
            <a:spLocks noChangeShapeType="1"/>
          </p:cNvSpPr>
          <p:nvPr/>
        </p:nvSpPr>
        <p:spPr bwMode="auto">
          <a:xfrm>
            <a:off x="7653869" y="11928157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4" name="Freeform 645"/>
          <p:cNvSpPr>
            <a:spLocks noChangeArrowheads="1"/>
          </p:cNvSpPr>
          <p:nvPr/>
        </p:nvSpPr>
        <p:spPr bwMode="auto">
          <a:xfrm>
            <a:off x="7850366" y="11897132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5" name="Line 646"/>
          <p:cNvSpPr>
            <a:spLocks noChangeShapeType="1"/>
          </p:cNvSpPr>
          <p:nvPr/>
        </p:nvSpPr>
        <p:spPr bwMode="auto">
          <a:xfrm>
            <a:off x="7850366" y="11897132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" name="Freeform 647"/>
          <p:cNvSpPr>
            <a:spLocks noChangeArrowheads="1"/>
          </p:cNvSpPr>
          <p:nvPr/>
        </p:nvSpPr>
        <p:spPr bwMode="auto">
          <a:xfrm>
            <a:off x="8046864" y="11850591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" name="Line 648"/>
          <p:cNvSpPr>
            <a:spLocks noChangeShapeType="1"/>
          </p:cNvSpPr>
          <p:nvPr/>
        </p:nvSpPr>
        <p:spPr bwMode="auto">
          <a:xfrm>
            <a:off x="8046864" y="11850591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8" name="Freeform 649"/>
          <p:cNvSpPr>
            <a:spLocks noChangeArrowheads="1"/>
          </p:cNvSpPr>
          <p:nvPr/>
        </p:nvSpPr>
        <p:spPr bwMode="auto">
          <a:xfrm>
            <a:off x="8243361" y="11778197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9" name="Line 650"/>
          <p:cNvSpPr>
            <a:spLocks noChangeShapeType="1"/>
          </p:cNvSpPr>
          <p:nvPr/>
        </p:nvSpPr>
        <p:spPr bwMode="auto">
          <a:xfrm>
            <a:off x="8243361" y="11778197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0" name="Freeform 651"/>
          <p:cNvSpPr>
            <a:spLocks noChangeArrowheads="1"/>
          </p:cNvSpPr>
          <p:nvPr/>
        </p:nvSpPr>
        <p:spPr bwMode="auto">
          <a:xfrm>
            <a:off x="5833680" y="11080115"/>
            <a:ext cx="2456219" cy="713597"/>
          </a:xfrm>
          <a:custGeom>
            <a:avLst/>
            <a:gdLst>
              <a:gd name="T0" fmla="*/ 2094 w 2095"/>
              <a:gd name="T1" fmla="*/ 303 h 608"/>
              <a:gd name="T2" fmla="*/ 2094 w 2095"/>
              <a:gd name="T3" fmla="*/ 303 h 608"/>
              <a:gd name="T4" fmla="*/ 1046 w 2095"/>
              <a:gd name="T5" fmla="*/ 607 h 608"/>
              <a:gd name="T6" fmla="*/ 1046 w 2095"/>
              <a:gd name="T7" fmla="*/ 607 h 608"/>
              <a:gd name="T8" fmla="*/ 0 w 2095"/>
              <a:gd name="T9" fmla="*/ 303 h 608"/>
              <a:gd name="T10" fmla="*/ 0 w 2095"/>
              <a:gd name="T11" fmla="*/ 303 h 608"/>
              <a:gd name="T12" fmla="*/ 1046 w 2095"/>
              <a:gd name="T13" fmla="*/ 0 h 608"/>
              <a:gd name="T14" fmla="*/ 1046 w 2095"/>
              <a:gd name="T15" fmla="*/ 0 h 608"/>
              <a:gd name="T16" fmla="*/ 2094 w 2095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8">
                <a:moveTo>
                  <a:pt x="2094" y="303"/>
                </a:moveTo>
                <a:lnTo>
                  <a:pt x="2094" y="303"/>
                </a:lnTo>
                <a:cubicBezTo>
                  <a:pt x="2094" y="471"/>
                  <a:pt x="1625" y="607"/>
                  <a:pt x="1046" y="607"/>
                </a:cubicBezTo>
                <a:lnTo>
                  <a:pt x="1046" y="607"/>
                </a:lnTo>
                <a:cubicBezTo>
                  <a:pt x="468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8" y="0"/>
                  <a:pt x="1046" y="0"/>
                </a:cubicBezTo>
                <a:lnTo>
                  <a:pt x="1046" y="0"/>
                </a:lnTo>
                <a:cubicBezTo>
                  <a:pt x="1625" y="0"/>
                  <a:pt x="2094" y="136"/>
                  <a:pt x="2094" y="303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1" name="Freeform 652"/>
          <p:cNvSpPr>
            <a:spLocks noChangeArrowheads="1"/>
          </p:cNvSpPr>
          <p:nvPr/>
        </p:nvSpPr>
        <p:spPr bwMode="auto">
          <a:xfrm>
            <a:off x="5833680" y="11080115"/>
            <a:ext cx="2456219" cy="713597"/>
          </a:xfrm>
          <a:custGeom>
            <a:avLst/>
            <a:gdLst>
              <a:gd name="T0" fmla="*/ 2094 w 2095"/>
              <a:gd name="T1" fmla="*/ 303 h 608"/>
              <a:gd name="T2" fmla="*/ 2094 w 2095"/>
              <a:gd name="T3" fmla="*/ 303 h 608"/>
              <a:gd name="T4" fmla="*/ 1046 w 2095"/>
              <a:gd name="T5" fmla="*/ 607 h 608"/>
              <a:gd name="T6" fmla="*/ 1046 w 2095"/>
              <a:gd name="T7" fmla="*/ 607 h 608"/>
              <a:gd name="T8" fmla="*/ 0 w 2095"/>
              <a:gd name="T9" fmla="*/ 303 h 608"/>
              <a:gd name="T10" fmla="*/ 0 w 2095"/>
              <a:gd name="T11" fmla="*/ 303 h 608"/>
              <a:gd name="T12" fmla="*/ 1046 w 2095"/>
              <a:gd name="T13" fmla="*/ 0 h 608"/>
              <a:gd name="T14" fmla="*/ 1046 w 2095"/>
              <a:gd name="T15" fmla="*/ 0 h 608"/>
              <a:gd name="T16" fmla="*/ 2094 w 2095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8">
                <a:moveTo>
                  <a:pt x="2094" y="303"/>
                </a:moveTo>
                <a:lnTo>
                  <a:pt x="2094" y="303"/>
                </a:lnTo>
                <a:cubicBezTo>
                  <a:pt x="2094" y="471"/>
                  <a:pt x="1625" y="607"/>
                  <a:pt x="1046" y="607"/>
                </a:cubicBezTo>
                <a:lnTo>
                  <a:pt x="1046" y="607"/>
                </a:lnTo>
                <a:cubicBezTo>
                  <a:pt x="468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8" y="0"/>
                  <a:pt x="1046" y="0"/>
                </a:cubicBezTo>
                <a:lnTo>
                  <a:pt x="1046" y="0"/>
                </a:lnTo>
                <a:cubicBezTo>
                  <a:pt x="1625" y="0"/>
                  <a:pt x="2094" y="136"/>
                  <a:pt x="2094" y="303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2" name="Freeform 653"/>
          <p:cNvSpPr>
            <a:spLocks noChangeArrowheads="1"/>
          </p:cNvSpPr>
          <p:nvPr/>
        </p:nvSpPr>
        <p:spPr bwMode="auto">
          <a:xfrm>
            <a:off x="5859533" y="11121483"/>
            <a:ext cx="2394170" cy="315429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3" name="Freeform 654"/>
          <p:cNvSpPr>
            <a:spLocks noChangeArrowheads="1"/>
          </p:cNvSpPr>
          <p:nvPr/>
        </p:nvSpPr>
        <p:spPr bwMode="auto">
          <a:xfrm>
            <a:off x="5833680" y="10764683"/>
            <a:ext cx="2456219" cy="713597"/>
          </a:xfrm>
          <a:custGeom>
            <a:avLst/>
            <a:gdLst>
              <a:gd name="T0" fmla="*/ 2094 w 2095"/>
              <a:gd name="T1" fmla="*/ 303 h 607"/>
              <a:gd name="T2" fmla="*/ 2094 w 2095"/>
              <a:gd name="T3" fmla="*/ 303 h 607"/>
              <a:gd name="T4" fmla="*/ 1046 w 2095"/>
              <a:gd name="T5" fmla="*/ 606 h 607"/>
              <a:gd name="T6" fmla="*/ 1046 w 2095"/>
              <a:gd name="T7" fmla="*/ 606 h 607"/>
              <a:gd name="T8" fmla="*/ 0 w 2095"/>
              <a:gd name="T9" fmla="*/ 303 h 607"/>
              <a:gd name="T10" fmla="*/ 0 w 2095"/>
              <a:gd name="T11" fmla="*/ 303 h 607"/>
              <a:gd name="T12" fmla="*/ 1046 w 2095"/>
              <a:gd name="T13" fmla="*/ 0 h 607"/>
              <a:gd name="T14" fmla="*/ 1046 w 2095"/>
              <a:gd name="T15" fmla="*/ 0 h 607"/>
              <a:gd name="T16" fmla="*/ 2094 w 2095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7">
                <a:moveTo>
                  <a:pt x="2094" y="303"/>
                </a:moveTo>
                <a:lnTo>
                  <a:pt x="2094" y="303"/>
                </a:lnTo>
                <a:cubicBezTo>
                  <a:pt x="2094" y="470"/>
                  <a:pt x="1625" y="606"/>
                  <a:pt x="1046" y="606"/>
                </a:cubicBezTo>
                <a:lnTo>
                  <a:pt x="1046" y="606"/>
                </a:lnTo>
                <a:cubicBezTo>
                  <a:pt x="468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8" y="0"/>
                  <a:pt x="1046" y="0"/>
                </a:cubicBezTo>
                <a:lnTo>
                  <a:pt x="1046" y="0"/>
                </a:lnTo>
                <a:cubicBezTo>
                  <a:pt x="1625" y="0"/>
                  <a:pt x="2094" y="136"/>
                  <a:pt x="2094" y="303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4" name="Freeform 655"/>
          <p:cNvSpPr>
            <a:spLocks noChangeArrowheads="1"/>
          </p:cNvSpPr>
          <p:nvPr/>
        </p:nvSpPr>
        <p:spPr bwMode="auto">
          <a:xfrm>
            <a:off x="5833680" y="10764683"/>
            <a:ext cx="2456219" cy="713597"/>
          </a:xfrm>
          <a:custGeom>
            <a:avLst/>
            <a:gdLst>
              <a:gd name="T0" fmla="*/ 2094 w 2095"/>
              <a:gd name="T1" fmla="*/ 303 h 607"/>
              <a:gd name="T2" fmla="*/ 2094 w 2095"/>
              <a:gd name="T3" fmla="*/ 303 h 607"/>
              <a:gd name="T4" fmla="*/ 1046 w 2095"/>
              <a:gd name="T5" fmla="*/ 606 h 607"/>
              <a:gd name="T6" fmla="*/ 1046 w 2095"/>
              <a:gd name="T7" fmla="*/ 606 h 607"/>
              <a:gd name="T8" fmla="*/ 0 w 2095"/>
              <a:gd name="T9" fmla="*/ 303 h 607"/>
              <a:gd name="T10" fmla="*/ 0 w 2095"/>
              <a:gd name="T11" fmla="*/ 303 h 607"/>
              <a:gd name="T12" fmla="*/ 1046 w 2095"/>
              <a:gd name="T13" fmla="*/ 0 h 607"/>
              <a:gd name="T14" fmla="*/ 1046 w 2095"/>
              <a:gd name="T15" fmla="*/ 0 h 607"/>
              <a:gd name="T16" fmla="*/ 2094 w 2095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7">
                <a:moveTo>
                  <a:pt x="2094" y="303"/>
                </a:moveTo>
                <a:lnTo>
                  <a:pt x="2094" y="303"/>
                </a:lnTo>
                <a:cubicBezTo>
                  <a:pt x="2094" y="470"/>
                  <a:pt x="1625" y="606"/>
                  <a:pt x="1046" y="606"/>
                </a:cubicBezTo>
                <a:lnTo>
                  <a:pt x="1046" y="606"/>
                </a:lnTo>
                <a:cubicBezTo>
                  <a:pt x="468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8" y="0"/>
                  <a:pt x="1046" y="0"/>
                </a:cubicBezTo>
                <a:lnTo>
                  <a:pt x="1046" y="0"/>
                </a:lnTo>
                <a:cubicBezTo>
                  <a:pt x="1625" y="0"/>
                  <a:pt x="2094" y="136"/>
                  <a:pt x="2094" y="303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5" name="Freeform 656"/>
          <p:cNvSpPr>
            <a:spLocks noChangeArrowheads="1"/>
          </p:cNvSpPr>
          <p:nvPr/>
        </p:nvSpPr>
        <p:spPr bwMode="auto">
          <a:xfrm>
            <a:off x="5957784" y="11276613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" name="Line 657"/>
          <p:cNvSpPr>
            <a:spLocks noChangeShapeType="1"/>
          </p:cNvSpPr>
          <p:nvPr/>
        </p:nvSpPr>
        <p:spPr bwMode="auto">
          <a:xfrm>
            <a:off x="5957784" y="11276613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" name="Freeform 658"/>
          <p:cNvSpPr>
            <a:spLocks noChangeArrowheads="1"/>
          </p:cNvSpPr>
          <p:nvPr/>
        </p:nvSpPr>
        <p:spPr bwMode="auto">
          <a:xfrm>
            <a:off x="6154281" y="11359349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" name="Line 659"/>
          <p:cNvSpPr>
            <a:spLocks noChangeShapeType="1"/>
          </p:cNvSpPr>
          <p:nvPr/>
        </p:nvSpPr>
        <p:spPr bwMode="auto">
          <a:xfrm>
            <a:off x="6154281" y="11359349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" name="Freeform 660"/>
          <p:cNvSpPr>
            <a:spLocks noChangeArrowheads="1"/>
          </p:cNvSpPr>
          <p:nvPr/>
        </p:nvSpPr>
        <p:spPr bwMode="auto">
          <a:xfrm>
            <a:off x="6350779" y="11411058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" name="Line 661"/>
          <p:cNvSpPr>
            <a:spLocks noChangeShapeType="1"/>
          </p:cNvSpPr>
          <p:nvPr/>
        </p:nvSpPr>
        <p:spPr bwMode="auto">
          <a:xfrm>
            <a:off x="6350779" y="11411058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" name="Freeform 662"/>
          <p:cNvSpPr>
            <a:spLocks noChangeArrowheads="1"/>
          </p:cNvSpPr>
          <p:nvPr/>
        </p:nvSpPr>
        <p:spPr bwMode="auto">
          <a:xfrm>
            <a:off x="6547277" y="11442084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" name="Line 663"/>
          <p:cNvSpPr>
            <a:spLocks noChangeShapeType="1"/>
          </p:cNvSpPr>
          <p:nvPr/>
        </p:nvSpPr>
        <p:spPr bwMode="auto">
          <a:xfrm>
            <a:off x="6547277" y="11442084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" name="Freeform 664"/>
          <p:cNvSpPr>
            <a:spLocks noChangeArrowheads="1"/>
          </p:cNvSpPr>
          <p:nvPr/>
        </p:nvSpPr>
        <p:spPr bwMode="auto">
          <a:xfrm>
            <a:off x="6743774" y="11462768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4" name="Line 665"/>
          <p:cNvSpPr>
            <a:spLocks noChangeShapeType="1"/>
          </p:cNvSpPr>
          <p:nvPr/>
        </p:nvSpPr>
        <p:spPr bwMode="auto">
          <a:xfrm>
            <a:off x="6743774" y="11462768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" name="Freeform 666"/>
          <p:cNvSpPr>
            <a:spLocks noChangeArrowheads="1"/>
          </p:cNvSpPr>
          <p:nvPr/>
        </p:nvSpPr>
        <p:spPr bwMode="auto">
          <a:xfrm>
            <a:off x="6940272" y="11473110"/>
            <a:ext cx="5169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6" name="Line 667"/>
          <p:cNvSpPr>
            <a:spLocks noChangeShapeType="1"/>
          </p:cNvSpPr>
          <p:nvPr/>
        </p:nvSpPr>
        <p:spPr bwMode="auto">
          <a:xfrm>
            <a:off x="6940272" y="11473110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" name="Freeform 668"/>
          <p:cNvSpPr>
            <a:spLocks noChangeArrowheads="1"/>
          </p:cNvSpPr>
          <p:nvPr/>
        </p:nvSpPr>
        <p:spPr bwMode="auto">
          <a:xfrm>
            <a:off x="7136770" y="11473110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8" name="Line 669"/>
          <p:cNvSpPr>
            <a:spLocks noChangeShapeType="1"/>
          </p:cNvSpPr>
          <p:nvPr/>
        </p:nvSpPr>
        <p:spPr bwMode="auto">
          <a:xfrm>
            <a:off x="7136770" y="11473110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9" name="Freeform 670"/>
          <p:cNvSpPr>
            <a:spLocks noChangeArrowheads="1"/>
          </p:cNvSpPr>
          <p:nvPr/>
        </p:nvSpPr>
        <p:spPr bwMode="auto">
          <a:xfrm>
            <a:off x="7328095" y="11467938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0" name="Line 671"/>
          <p:cNvSpPr>
            <a:spLocks noChangeShapeType="1"/>
          </p:cNvSpPr>
          <p:nvPr/>
        </p:nvSpPr>
        <p:spPr bwMode="auto">
          <a:xfrm>
            <a:off x="7328095" y="11467938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1" name="Freeform 672"/>
          <p:cNvSpPr>
            <a:spLocks noChangeArrowheads="1"/>
          </p:cNvSpPr>
          <p:nvPr/>
        </p:nvSpPr>
        <p:spPr bwMode="auto">
          <a:xfrm>
            <a:off x="7524592" y="11452426"/>
            <a:ext cx="5173" cy="315429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2" name="Line 673"/>
          <p:cNvSpPr>
            <a:spLocks noChangeShapeType="1"/>
          </p:cNvSpPr>
          <p:nvPr/>
        </p:nvSpPr>
        <p:spPr bwMode="auto">
          <a:xfrm>
            <a:off x="7524592" y="11452426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3" name="Freeform 674"/>
          <p:cNvSpPr>
            <a:spLocks noChangeArrowheads="1"/>
          </p:cNvSpPr>
          <p:nvPr/>
        </p:nvSpPr>
        <p:spPr bwMode="auto">
          <a:xfrm>
            <a:off x="7721090" y="11421400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4" name="Line 675"/>
          <p:cNvSpPr>
            <a:spLocks noChangeShapeType="1"/>
          </p:cNvSpPr>
          <p:nvPr/>
        </p:nvSpPr>
        <p:spPr bwMode="auto">
          <a:xfrm>
            <a:off x="7721090" y="11421400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5" name="Freeform 676"/>
          <p:cNvSpPr>
            <a:spLocks noChangeArrowheads="1"/>
          </p:cNvSpPr>
          <p:nvPr/>
        </p:nvSpPr>
        <p:spPr bwMode="auto">
          <a:xfrm>
            <a:off x="7917587" y="11374860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" name="Line 677"/>
          <p:cNvSpPr>
            <a:spLocks noChangeShapeType="1"/>
          </p:cNvSpPr>
          <p:nvPr/>
        </p:nvSpPr>
        <p:spPr bwMode="auto">
          <a:xfrm>
            <a:off x="7917587" y="11374860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" name="Freeform 678"/>
          <p:cNvSpPr>
            <a:spLocks noChangeArrowheads="1"/>
          </p:cNvSpPr>
          <p:nvPr/>
        </p:nvSpPr>
        <p:spPr bwMode="auto">
          <a:xfrm>
            <a:off x="8114085" y="11302466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" name="Line 679"/>
          <p:cNvSpPr>
            <a:spLocks noChangeShapeType="1"/>
          </p:cNvSpPr>
          <p:nvPr/>
        </p:nvSpPr>
        <p:spPr bwMode="auto">
          <a:xfrm>
            <a:off x="8114085" y="11302466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9" name="Freeform 680"/>
          <p:cNvSpPr>
            <a:spLocks noChangeArrowheads="1"/>
          </p:cNvSpPr>
          <p:nvPr/>
        </p:nvSpPr>
        <p:spPr bwMode="auto">
          <a:xfrm>
            <a:off x="5957784" y="10526817"/>
            <a:ext cx="2456219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0" name="Freeform 681"/>
          <p:cNvSpPr>
            <a:spLocks noChangeArrowheads="1"/>
          </p:cNvSpPr>
          <p:nvPr/>
        </p:nvSpPr>
        <p:spPr bwMode="auto">
          <a:xfrm>
            <a:off x="5957784" y="10526817"/>
            <a:ext cx="2456219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1" name="Freeform 682"/>
          <p:cNvSpPr>
            <a:spLocks noChangeArrowheads="1"/>
          </p:cNvSpPr>
          <p:nvPr/>
        </p:nvSpPr>
        <p:spPr bwMode="auto">
          <a:xfrm>
            <a:off x="5988810" y="10568185"/>
            <a:ext cx="2394167" cy="315432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2" name="Freeform 683"/>
          <p:cNvSpPr>
            <a:spLocks noChangeArrowheads="1"/>
          </p:cNvSpPr>
          <p:nvPr/>
        </p:nvSpPr>
        <p:spPr bwMode="auto">
          <a:xfrm>
            <a:off x="5957784" y="10211389"/>
            <a:ext cx="2456219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" name="Freeform 684"/>
          <p:cNvSpPr>
            <a:spLocks noChangeArrowheads="1"/>
          </p:cNvSpPr>
          <p:nvPr/>
        </p:nvSpPr>
        <p:spPr bwMode="auto">
          <a:xfrm>
            <a:off x="5957784" y="10211389"/>
            <a:ext cx="2456219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" name="Freeform 685"/>
          <p:cNvSpPr>
            <a:spLocks noChangeArrowheads="1"/>
          </p:cNvSpPr>
          <p:nvPr/>
        </p:nvSpPr>
        <p:spPr bwMode="auto">
          <a:xfrm>
            <a:off x="6087057" y="10728488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5" name="Line 686"/>
          <p:cNvSpPr>
            <a:spLocks noChangeShapeType="1"/>
          </p:cNvSpPr>
          <p:nvPr/>
        </p:nvSpPr>
        <p:spPr bwMode="auto">
          <a:xfrm>
            <a:off x="6087057" y="10728488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6" name="Freeform 687"/>
          <p:cNvSpPr>
            <a:spLocks noChangeArrowheads="1"/>
          </p:cNvSpPr>
          <p:nvPr/>
        </p:nvSpPr>
        <p:spPr bwMode="auto">
          <a:xfrm>
            <a:off x="6283555" y="10811224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" name="Line 688"/>
          <p:cNvSpPr>
            <a:spLocks noChangeShapeType="1"/>
          </p:cNvSpPr>
          <p:nvPr/>
        </p:nvSpPr>
        <p:spPr bwMode="auto">
          <a:xfrm>
            <a:off x="6283555" y="10811224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" name="Freeform 689"/>
          <p:cNvSpPr>
            <a:spLocks noChangeArrowheads="1"/>
          </p:cNvSpPr>
          <p:nvPr/>
        </p:nvSpPr>
        <p:spPr bwMode="auto">
          <a:xfrm>
            <a:off x="6480052" y="10857761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9" name="Line 690"/>
          <p:cNvSpPr>
            <a:spLocks noChangeShapeType="1"/>
          </p:cNvSpPr>
          <p:nvPr/>
        </p:nvSpPr>
        <p:spPr bwMode="auto">
          <a:xfrm>
            <a:off x="6480052" y="10857761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0" name="Freeform 691"/>
          <p:cNvSpPr>
            <a:spLocks noChangeArrowheads="1"/>
          </p:cNvSpPr>
          <p:nvPr/>
        </p:nvSpPr>
        <p:spPr bwMode="auto">
          <a:xfrm>
            <a:off x="6676550" y="10893959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1" name="Line 692"/>
          <p:cNvSpPr>
            <a:spLocks noChangeShapeType="1"/>
          </p:cNvSpPr>
          <p:nvPr/>
        </p:nvSpPr>
        <p:spPr bwMode="auto">
          <a:xfrm>
            <a:off x="6676550" y="10893959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" name="Freeform 693"/>
          <p:cNvSpPr>
            <a:spLocks noChangeArrowheads="1"/>
          </p:cNvSpPr>
          <p:nvPr/>
        </p:nvSpPr>
        <p:spPr bwMode="auto">
          <a:xfrm>
            <a:off x="6873047" y="10909471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3" name="Line 694"/>
          <p:cNvSpPr>
            <a:spLocks noChangeShapeType="1"/>
          </p:cNvSpPr>
          <p:nvPr/>
        </p:nvSpPr>
        <p:spPr bwMode="auto">
          <a:xfrm>
            <a:off x="6873047" y="10909471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" name="Freeform 695"/>
          <p:cNvSpPr>
            <a:spLocks noChangeArrowheads="1"/>
          </p:cNvSpPr>
          <p:nvPr/>
        </p:nvSpPr>
        <p:spPr bwMode="auto">
          <a:xfrm>
            <a:off x="7064376" y="10924985"/>
            <a:ext cx="5169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5" name="Line 696"/>
          <p:cNvSpPr>
            <a:spLocks noChangeShapeType="1"/>
          </p:cNvSpPr>
          <p:nvPr/>
        </p:nvSpPr>
        <p:spPr bwMode="auto">
          <a:xfrm>
            <a:off x="7064376" y="10924985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6" name="Freeform 697"/>
          <p:cNvSpPr>
            <a:spLocks noChangeArrowheads="1"/>
          </p:cNvSpPr>
          <p:nvPr/>
        </p:nvSpPr>
        <p:spPr bwMode="auto">
          <a:xfrm>
            <a:off x="7260873" y="10924985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" name="Line 698"/>
          <p:cNvSpPr>
            <a:spLocks noChangeShapeType="1"/>
          </p:cNvSpPr>
          <p:nvPr/>
        </p:nvSpPr>
        <p:spPr bwMode="auto">
          <a:xfrm>
            <a:off x="7260873" y="10924985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" name="Freeform 699"/>
          <p:cNvSpPr>
            <a:spLocks noChangeArrowheads="1"/>
          </p:cNvSpPr>
          <p:nvPr/>
        </p:nvSpPr>
        <p:spPr bwMode="auto">
          <a:xfrm>
            <a:off x="7457371" y="10914643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9" name="Line 700"/>
          <p:cNvSpPr>
            <a:spLocks noChangeShapeType="1"/>
          </p:cNvSpPr>
          <p:nvPr/>
        </p:nvSpPr>
        <p:spPr bwMode="auto">
          <a:xfrm>
            <a:off x="7457371" y="10914643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0" name="Freeform 701"/>
          <p:cNvSpPr>
            <a:spLocks noChangeArrowheads="1"/>
          </p:cNvSpPr>
          <p:nvPr/>
        </p:nvSpPr>
        <p:spPr bwMode="auto">
          <a:xfrm>
            <a:off x="7653869" y="10899129"/>
            <a:ext cx="5169" cy="315432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1" name="Line 702"/>
          <p:cNvSpPr>
            <a:spLocks noChangeShapeType="1"/>
          </p:cNvSpPr>
          <p:nvPr/>
        </p:nvSpPr>
        <p:spPr bwMode="auto">
          <a:xfrm>
            <a:off x="7653869" y="10899129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2" name="Freeform 703"/>
          <p:cNvSpPr>
            <a:spLocks noChangeArrowheads="1"/>
          </p:cNvSpPr>
          <p:nvPr/>
        </p:nvSpPr>
        <p:spPr bwMode="auto">
          <a:xfrm>
            <a:off x="7850366" y="10868103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" name="Line 704"/>
          <p:cNvSpPr>
            <a:spLocks noChangeShapeType="1"/>
          </p:cNvSpPr>
          <p:nvPr/>
        </p:nvSpPr>
        <p:spPr bwMode="auto">
          <a:xfrm>
            <a:off x="7850366" y="10868103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4" name="Freeform 705"/>
          <p:cNvSpPr>
            <a:spLocks noChangeArrowheads="1"/>
          </p:cNvSpPr>
          <p:nvPr/>
        </p:nvSpPr>
        <p:spPr bwMode="auto">
          <a:xfrm>
            <a:off x="8046864" y="10821566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5" name="Line 706"/>
          <p:cNvSpPr>
            <a:spLocks noChangeShapeType="1"/>
          </p:cNvSpPr>
          <p:nvPr/>
        </p:nvSpPr>
        <p:spPr bwMode="auto">
          <a:xfrm>
            <a:off x="8046864" y="10821566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6" name="Freeform 707"/>
          <p:cNvSpPr>
            <a:spLocks noChangeArrowheads="1"/>
          </p:cNvSpPr>
          <p:nvPr/>
        </p:nvSpPr>
        <p:spPr bwMode="auto">
          <a:xfrm>
            <a:off x="8243361" y="10749172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7" name="Line 708"/>
          <p:cNvSpPr>
            <a:spLocks noChangeShapeType="1"/>
          </p:cNvSpPr>
          <p:nvPr/>
        </p:nvSpPr>
        <p:spPr bwMode="auto">
          <a:xfrm>
            <a:off x="8243361" y="10749172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" name="Freeform 709"/>
          <p:cNvSpPr>
            <a:spLocks noChangeArrowheads="1"/>
          </p:cNvSpPr>
          <p:nvPr/>
        </p:nvSpPr>
        <p:spPr bwMode="auto">
          <a:xfrm>
            <a:off x="5833680" y="10051086"/>
            <a:ext cx="2456219" cy="713597"/>
          </a:xfrm>
          <a:custGeom>
            <a:avLst/>
            <a:gdLst>
              <a:gd name="T0" fmla="*/ 2094 w 2095"/>
              <a:gd name="T1" fmla="*/ 304 h 608"/>
              <a:gd name="T2" fmla="*/ 2094 w 2095"/>
              <a:gd name="T3" fmla="*/ 304 h 608"/>
              <a:gd name="T4" fmla="*/ 1046 w 2095"/>
              <a:gd name="T5" fmla="*/ 607 h 608"/>
              <a:gd name="T6" fmla="*/ 1046 w 2095"/>
              <a:gd name="T7" fmla="*/ 607 h 608"/>
              <a:gd name="T8" fmla="*/ 0 w 2095"/>
              <a:gd name="T9" fmla="*/ 304 h 608"/>
              <a:gd name="T10" fmla="*/ 0 w 2095"/>
              <a:gd name="T11" fmla="*/ 304 h 608"/>
              <a:gd name="T12" fmla="*/ 1046 w 2095"/>
              <a:gd name="T13" fmla="*/ 0 h 608"/>
              <a:gd name="T14" fmla="*/ 1046 w 2095"/>
              <a:gd name="T15" fmla="*/ 0 h 608"/>
              <a:gd name="T16" fmla="*/ 2094 w 2095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8">
                <a:moveTo>
                  <a:pt x="2094" y="304"/>
                </a:moveTo>
                <a:lnTo>
                  <a:pt x="2094" y="304"/>
                </a:lnTo>
                <a:cubicBezTo>
                  <a:pt x="2094" y="471"/>
                  <a:pt x="1625" y="607"/>
                  <a:pt x="1046" y="607"/>
                </a:cubicBezTo>
                <a:lnTo>
                  <a:pt x="1046" y="607"/>
                </a:lnTo>
                <a:cubicBezTo>
                  <a:pt x="468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8" y="0"/>
                  <a:pt x="1046" y="0"/>
                </a:cubicBezTo>
                <a:lnTo>
                  <a:pt x="1046" y="0"/>
                </a:lnTo>
                <a:cubicBezTo>
                  <a:pt x="1625" y="0"/>
                  <a:pt x="2094" y="136"/>
                  <a:pt x="2094" y="304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9" name="Freeform 710"/>
          <p:cNvSpPr>
            <a:spLocks noChangeArrowheads="1"/>
          </p:cNvSpPr>
          <p:nvPr/>
        </p:nvSpPr>
        <p:spPr bwMode="auto">
          <a:xfrm>
            <a:off x="5833680" y="10051086"/>
            <a:ext cx="2456219" cy="713597"/>
          </a:xfrm>
          <a:custGeom>
            <a:avLst/>
            <a:gdLst>
              <a:gd name="T0" fmla="*/ 2094 w 2095"/>
              <a:gd name="T1" fmla="*/ 304 h 608"/>
              <a:gd name="T2" fmla="*/ 2094 w 2095"/>
              <a:gd name="T3" fmla="*/ 304 h 608"/>
              <a:gd name="T4" fmla="*/ 1046 w 2095"/>
              <a:gd name="T5" fmla="*/ 607 h 608"/>
              <a:gd name="T6" fmla="*/ 1046 w 2095"/>
              <a:gd name="T7" fmla="*/ 607 h 608"/>
              <a:gd name="T8" fmla="*/ 0 w 2095"/>
              <a:gd name="T9" fmla="*/ 304 h 608"/>
              <a:gd name="T10" fmla="*/ 0 w 2095"/>
              <a:gd name="T11" fmla="*/ 304 h 608"/>
              <a:gd name="T12" fmla="*/ 1046 w 2095"/>
              <a:gd name="T13" fmla="*/ 0 h 608"/>
              <a:gd name="T14" fmla="*/ 1046 w 2095"/>
              <a:gd name="T15" fmla="*/ 0 h 608"/>
              <a:gd name="T16" fmla="*/ 2094 w 2095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8">
                <a:moveTo>
                  <a:pt x="2094" y="304"/>
                </a:moveTo>
                <a:lnTo>
                  <a:pt x="2094" y="304"/>
                </a:lnTo>
                <a:cubicBezTo>
                  <a:pt x="2094" y="471"/>
                  <a:pt x="1625" y="607"/>
                  <a:pt x="1046" y="607"/>
                </a:cubicBezTo>
                <a:lnTo>
                  <a:pt x="1046" y="607"/>
                </a:lnTo>
                <a:cubicBezTo>
                  <a:pt x="468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8" y="0"/>
                  <a:pt x="1046" y="0"/>
                </a:cubicBezTo>
                <a:lnTo>
                  <a:pt x="1046" y="0"/>
                </a:lnTo>
                <a:cubicBezTo>
                  <a:pt x="1625" y="0"/>
                  <a:pt x="2094" y="136"/>
                  <a:pt x="2094" y="304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" name="Freeform 711"/>
          <p:cNvSpPr>
            <a:spLocks noChangeArrowheads="1"/>
          </p:cNvSpPr>
          <p:nvPr/>
        </p:nvSpPr>
        <p:spPr bwMode="auto">
          <a:xfrm>
            <a:off x="5859533" y="10092454"/>
            <a:ext cx="2394170" cy="315432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1" name="Freeform 712"/>
          <p:cNvSpPr>
            <a:spLocks noChangeArrowheads="1"/>
          </p:cNvSpPr>
          <p:nvPr/>
        </p:nvSpPr>
        <p:spPr bwMode="auto">
          <a:xfrm>
            <a:off x="5833680" y="9735658"/>
            <a:ext cx="2456219" cy="713597"/>
          </a:xfrm>
          <a:custGeom>
            <a:avLst/>
            <a:gdLst>
              <a:gd name="T0" fmla="*/ 2094 w 2095"/>
              <a:gd name="T1" fmla="*/ 304 h 607"/>
              <a:gd name="T2" fmla="*/ 2094 w 2095"/>
              <a:gd name="T3" fmla="*/ 304 h 607"/>
              <a:gd name="T4" fmla="*/ 1046 w 2095"/>
              <a:gd name="T5" fmla="*/ 606 h 607"/>
              <a:gd name="T6" fmla="*/ 1046 w 2095"/>
              <a:gd name="T7" fmla="*/ 606 h 607"/>
              <a:gd name="T8" fmla="*/ 0 w 2095"/>
              <a:gd name="T9" fmla="*/ 304 h 607"/>
              <a:gd name="T10" fmla="*/ 0 w 2095"/>
              <a:gd name="T11" fmla="*/ 304 h 607"/>
              <a:gd name="T12" fmla="*/ 1046 w 2095"/>
              <a:gd name="T13" fmla="*/ 0 h 607"/>
              <a:gd name="T14" fmla="*/ 1046 w 2095"/>
              <a:gd name="T15" fmla="*/ 0 h 607"/>
              <a:gd name="T16" fmla="*/ 2094 w 2095"/>
              <a:gd name="T17" fmla="*/ 304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7">
                <a:moveTo>
                  <a:pt x="2094" y="304"/>
                </a:moveTo>
                <a:lnTo>
                  <a:pt x="2094" y="304"/>
                </a:lnTo>
                <a:cubicBezTo>
                  <a:pt x="2094" y="471"/>
                  <a:pt x="1625" y="606"/>
                  <a:pt x="1046" y="606"/>
                </a:cubicBezTo>
                <a:lnTo>
                  <a:pt x="1046" y="606"/>
                </a:lnTo>
                <a:cubicBezTo>
                  <a:pt x="468" y="606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8" y="0"/>
                  <a:pt x="1046" y="0"/>
                </a:cubicBezTo>
                <a:lnTo>
                  <a:pt x="1046" y="0"/>
                </a:lnTo>
                <a:cubicBezTo>
                  <a:pt x="1625" y="0"/>
                  <a:pt x="2094" y="136"/>
                  <a:pt x="2094" y="304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" name="Freeform 713"/>
          <p:cNvSpPr>
            <a:spLocks noChangeArrowheads="1"/>
          </p:cNvSpPr>
          <p:nvPr/>
        </p:nvSpPr>
        <p:spPr bwMode="auto">
          <a:xfrm>
            <a:off x="5833680" y="9735658"/>
            <a:ext cx="2456219" cy="713597"/>
          </a:xfrm>
          <a:custGeom>
            <a:avLst/>
            <a:gdLst>
              <a:gd name="T0" fmla="*/ 2094 w 2095"/>
              <a:gd name="T1" fmla="*/ 304 h 607"/>
              <a:gd name="T2" fmla="*/ 2094 w 2095"/>
              <a:gd name="T3" fmla="*/ 304 h 607"/>
              <a:gd name="T4" fmla="*/ 1046 w 2095"/>
              <a:gd name="T5" fmla="*/ 606 h 607"/>
              <a:gd name="T6" fmla="*/ 1046 w 2095"/>
              <a:gd name="T7" fmla="*/ 606 h 607"/>
              <a:gd name="T8" fmla="*/ 0 w 2095"/>
              <a:gd name="T9" fmla="*/ 304 h 607"/>
              <a:gd name="T10" fmla="*/ 0 w 2095"/>
              <a:gd name="T11" fmla="*/ 304 h 607"/>
              <a:gd name="T12" fmla="*/ 1046 w 2095"/>
              <a:gd name="T13" fmla="*/ 0 h 607"/>
              <a:gd name="T14" fmla="*/ 1046 w 2095"/>
              <a:gd name="T15" fmla="*/ 0 h 607"/>
              <a:gd name="T16" fmla="*/ 2094 w 2095"/>
              <a:gd name="T17" fmla="*/ 304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7">
                <a:moveTo>
                  <a:pt x="2094" y="304"/>
                </a:moveTo>
                <a:lnTo>
                  <a:pt x="2094" y="304"/>
                </a:lnTo>
                <a:cubicBezTo>
                  <a:pt x="2094" y="471"/>
                  <a:pt x="1625" y="606"/>
                  <a:pt x="1046" y="606"/>
                </a:cubicBezTo>
                <a:lnTo>
                  <a:pt x="1046" y="606"/>
                </a:lnTo>
                <a:cubicBezTo>
                  <a:pt x="468" y="606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8" y="0"/>
                  <a:pt x="1046" y="0"/>
                </a:cubicBezTo>
                <a:lnTo>
                  <a:pt x="1046" y="0"/>
                </a:lnTo>
                <a:cubicBezTo>
                  <a:pt x="1625" y="0"/>
                  <a:pt x="2094" y="136"/>
                  <a:pt x="2094" y="304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" name="Freeform 714"/>
          <p:cNvSpPr>
            <a:spLocks noChangeArrowheads="1"/>
          </p:cNvSpPr>
          <p:nvPr/>
        </p:nvSpPr>
        <p:spPr bwMode="auto">
          <a:xfrm>
            <a:off x="5957784" y="10252757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" name="Line 715"/>
          <p:cNvSpPr>
            <a:spLocks noChangeShapeType="1"/>
          </p:cNvSpPr>
          <p:nvPr/>
        </p:nvSpPr>
        <p:spPr bwMode="auto">
          <a:xfrm>
            <a:off x="5957784" y="10252757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5" name="Freeform 716"/>
          <p:cNvSpPr>
            <a:spLocks noChangeArrowheads="1"/>
          </p:cNvSpPr>
          <p:nvPr/>
        </p:nvSpPr>
        <p:spPr bwMode="auto">
          <a:xfrm>
            <a:off x="6154281" y="10335492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" name="Line 717"/>
          <p:cNvSpPr>
            <a:spLocks noChangeShapeType="1"/>
          </p:cNvSpPr>
          <p:nvPr/>
        </p:nvSpPr>
        <p:spPr bwMode="auto">
          <a:xfrm>
            <a:off x="6154281" y="10335492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7" name="Freeform 718"/>
          <p:cNvSpPr>
            <a:spLocks noChangeArrowheads="1"/>
          </p:cNvSpPr>
          <p:nvPr/>
        </p:nvSpPr>
        <p:spPr bwMode="auto">
          <a:xfrm>
            <a:off x="6350779" y="10382030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" name="Line 719"/>
          <p:cNvSpPr>
            <a:spLocks noChangeShapeType="1"/>
          </p:cNvSpPr>
          <p:nvPr/>
        </p:nvSpPr>
        <p:spPr bwMode="auto">
          <a:xfrm>
            <a:off x="6350779" y="10382030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" name="Freeform 720"/>
          <p:cNvSpPr>
            <a:spLocks noChangeArrowheads="1"/>
          </p:cNvSpPr>
          <p:nvPr/>
        </p:nvSpPr>
        <p:spPr bwMode="auto">
          <a:xfrm>
            <a:off x="6547277" y="10418228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" name="Line 721"/>
          <p:cNvSpPr>
            <a:spLocks noChangeShapeType="1"/>
          </p:cNvSpPr>
          <p:nvPr/>
        </p:nvSpPr>
        <p:spPr bwMode="auto">
          <a:xfrm>
            <a:off x="6547277" y="10418228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1" name="Freeform 722"/>
          <p:cNvSpPr>
            <a:spLocks noChangeArrowheads="1"/>
          </p:cNvSpPr>
          <p:nvPr/>
        </p:nvSpPr>
        <p:spPr bwMode="auto">
          <a:xfrm>
            <a:off x="6743774" y="10438912"/>
            <a:ext cx="5169" cy="315429"/>
          </a:xfrm>
          <a:custGeom>
            <a:avLst/>
            <a:gdLst>
              <a:gd name="T0" fmla="*/ 0 w 1"/>
              <a:gd name="T1" fmla="*/ 0 h 269"/>
              <a:gd name="T2" fmla="*/ 0 w 1"/>
              <a:gd name="T3" fmla="*/ 268 h 269"/>
              <a:gd name="T4" fmla="*/ 0 w 1"/>
              <a:gd name="T5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9">
                <a:moveTo>
                  <a:pt x="0" y="0"/>
                </a:moveTo>
                <a:lnTo>
                  <a:pt x="0" y="268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2" name="Line 723"/>
          <p:cNvSpPr>
            <a:spLocks noChangeShapeType="1"/>
          </p:cNvSpPr>
          <p:nvPr/>
        </p:nvSpPr>
        <p:spPr bwMode="auto">
          <a:xfrm>
            <a:off x="6743774" y="10438912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" name="Freeform 724"/>
          <p:cNvSpPr>
            <a:spLocks noChangeArrowheads="1"/>
          </p:cNvSpPr>
          <p:nvPr/>
        </p:nvSpPr>
        <p:spPr bwMode="auto">
          <a:xfrm>
            <a:off x="6940272" y="10449254"/>
            <a:ext cx="5169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4" name="Line 725"/>
          <p:cNvSpPr>
            <a:spLocks noChangeShapeType="1"/>
          </p:cNvSpPr>
          <p:nvPr/>
        </p:nvSpPr>
        <p:spPr bwMode="auto">
          <a:xfrm>
            <a:off x="6940272" y="10449254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5" name="Freeform 726"/>
          <p:cNvSpPr>
            <a:spLocks noChangeArrowheads="1"/>
          </p:cNvSpPr>
          <p:nvPr/>
        </p:nvSpPr>
        <p:spPr bwMode="auto">
          <a:xfrm>
            <a:off x="7136770" y="10449254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" name="Line 727"/>
          <p:cNvSpPr>
            <a:spLocks noChangeShapeType="1"/>
          </p:cNvSpPr>
          <p:nvPr/>
        </p:nvSpPr>
        <p:spPr bwMode="auto">
          <a:xfrm>
            <a:off x="7136770" y="10449254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7" name="Freeform 728"/>
          <p:cNvSpPr>
            <a:spLocks noChangeArrowheads="1"/>
          </p:cNvSpPr>
          <p:nvPr/>
        </p:nvSpPr>
        <p:spPr bwMode="auto">
          <a:xfrm>
            <a:off x="7328095" y="10438912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" name="Line 729"/>
          <p:cNvSpPr>
            <a:spLocks noChangeShapeType="1"/>
          </p:cNvSpPr>
          <p:nvPr/>
        </p:nvSpPr>
        <p:spPr bwMode="auto">
          <a:xfrm>
            <a:off x="7328095" y="10438912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" name="Freeform 730"/>
          <p:cNvSpPr>
            <a:spLocks noChangeArrowheads="1"/>
          </p:cNvSpPr>
          <p:nvPr/>
        </p:nvSpPr>
        <p:spPr bwMode="auto">
          <a:xfrm>
            <a:off x="7524592" y="10423398"/>
            <a:ext cx="5173" cy="315432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0" name="Line 731"/>
          <p:cNvSpPr>
            <a:spLocks noChangeShapeType="1"/>
          </p:cNvSpPr>
          <p:nvPr/>
        </p:nvSpPr>
        <p:spPr bwMode="auto">
          <a:xfrm>
            <a:off x="7524592" y="10423398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1" name="Freeform 732"/>
          <p:cNvSpPr>
            <a:spLocks noChangeArrowheads="1"/>
          </p:cNvSpPr>
          <p:nvPr/>
        </p:nvSpPr>
        <p:spPr bwMode="auto">
          <a:xfrm>
            <a:off x="7721090" y="10392372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2" name="Line 733"/>
          <p:cNvSpPr>
            <a:spLocks noChangeShapeType="1"/>
          </p:cNvSpPr>
          <p:nvPr/>
        </p:nvSpPr>
        <p:spPr bwMode="auto">
          <a:xfrm>
            <a:off x="7721090" y="10392372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3" name="Freeform 734"/>
          <p:cNvSpPr>
            <a:spLocks noChangeArrowheads="1"/>
          </p:cNvSpPr>
          <p:nvPr/>
        </p:nvSpPr>
        <p:spPr bwMode="auto">
          <a:xfrm>
            <a:off x="7917587" y="10345834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" name="Line 735"/>
          <p:cNvSpPr>
            <a:spLocks noChangeShapeType="1"/>
          </p:cNvSpPr>
          <p:nvPr/>
        </p:nvSpPr>
        <p:spPr bwMode="auto">
          <a:xfrm>
            <a:off x="7917587" y="10345834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5" name="Freeform 736"/>
          <p:cNvSpPr>
            <a:spLocks noChangeArrowheads="1"/>
          </p:cNvSpPr>
          <p:nvPr/>
        </p:nvSpPr>
        <p:spPr bwMode="auto">
          <a:xfrm>
            <a:off x="8114085" y="10273441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6" name="Line 737"/>
          <p:cNvSpPr>
            <a:spLocks noChangeShapeType="1"/>
          </p:cNvSpPr>
          <p:nvPr/>
        </p:nvSpPr>
        <p:spPr bwMode="auto">
          <a:xfrm>
            <a:off x="8114085" y="10273441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7" name="Freeform 738"/>
          <p:cNvSpPr>
            <a:spLocks noChangeArrowheads="1"/>
          </p:cNvSpPr>
          <p:nvPr/>
        </p:nvSpPr>
        <p:spPr bwMode="auto">
          <a:xfrm>
            <a:off x="5957784" y="9502961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" name="Freeform 739"/>
          <p:cNvSpPr>
            <a:spLocks noChangeArrowheads="1"/>
          </p:cNvSpPr>
          <p:nvPr/>
        </p:nvSpPr>
        <p:spPr bwMode="auto">
          <a:xfrm>
            <a:off x="5957784" y="9502961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0" name="Freeform 741"/>
          <p:cNvSpPr>
            <a:spLocks noChangeArrowheads="1"/>
          </p:cNvSpPr>
          <p:nvPr/>
        </p:nvSpPr>
        <p:spPr bwMode="auto">
          <a:xfrm>
            <a:off x="5957784" y="9187533"/>
            <a:ext cx="2456219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1" name="Freeform 742"/>
          <p:cNvSpPr>
            <a:spLocks noChangeArrowheads="1"/>
          </p:cNvSpPr>
          <p:nvPr/>
        </p:nvSpPr>
        <p:spPr bwMode="auto">
          <a:xfrm>
            <a:off x="5957784" y="9187533"/>
            <a:ext cx="2456219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2" name="Freeform 743"/>
          <p:cNvSpPr>
            <a:spLocks noChangeArrowheads="1"/>
          </p:cNvSpPr>
          <p:nvPr/>
        </p:nvSpPr>
        <p:spPr bwMode="auto">
          <a:xfrm>
            <a:off x="6087057" y="9699459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3" name="Line 744"/>
          <p:cNvSpPr>
            <a:spLocks noChangeShapeType="1"/>
          </p:cNvSpPr>
          <p:nvPr/>
        </p:nvSpPr>
        <p:spPr bwMode="auto">
          <a:xfrm>
            <a:off x="6087057" y="9699459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4" name="Freeform 745"/>
          <p:cNvSpPr>
            <a:spLocks noChangeArrowheads="1"/>
          </p:cNvSpPr>
          <p:nvPr/>
        </p:nvSpPr>
        <p:spPr bwMode="auto">
          <a:xfrm>
            <a:off x="6283555" y="9782195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5" name="Line 746"/>
          <p:cNvSpPr>
            <a:spLocks noChangeShapeType="1"/>
          </p:cNvSpPr>
          <p:nvPr/>
        </p:nvSpPr>
        <p:spPr bwMode="auto">
          <a:xfrm>
            <a:off x="6283555" y="978219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" name="Freeform 747"/>
          <p:cNvSpPr>
            <a:spLocks noChangeArrowheads="1"/>
          </p:cNvSpPr>
          <p:nvPr/>
        </p:nvSpPr>
        <p:spPr bwMode="auto">
          <a:xfrm>
            <a:off x="6480052" y="9833905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" name="Line 748"/>
          <p:cNvSpPr>
            <a:spLocks noChangeShapeType="1"/>
          </p:cNvSpPr>
          <p:nvPr/>
        </p:nvSpPr>
        <p:spPr bwMode="auto">
          <a:xfrm>
            <a:off x="6480052" y="983390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" name="Freeform 749"/>
          <p:cNvSpPr>
            <a:spLocks noChangeArrowheads="1"/>
          </p:cNvSpPr>
          <p:nvPr/>
        </p:nvSpPr>
        <p:spPr bwMode="auto">
          <a:xfrm>
            <a:off x="6676550" y="9864931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" name="Line 750"/>
          <p:cNvSpPr>
            <a:spLocks noChangeShapeType="1"/>
          </p:cNvSpPr>
          <p:nvPr/>
        </p:nvSpPr>
        <p:spPr bwMode="auto">
          <a:xfrm>
            <a:off x="6676550" y="9864931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" name="Freeform 751"/>
          <p:cNvSpPr>
            <a:spLocks noChangeArrowheads="1"/>
          </p:cNvSpPr>
          <p:nvPr/>
        </p:nvSpPr>
        <p:spPr bwMode="auto">
          <a:xfrm>
            <a:off x="6873047" y="9885615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1" name="Line 752"/>
          <p:cNvSpPr>
            <a:spLocks noChangeShapeType="1"/>
          </p:cNvSpPr>
          <p:nvPr/>
        </p:nvSpPr>
        <p:spPr bwMode="auto">
          <a:xfrm>
            <a:off x="6873047" y="988561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" name="Freeform 753"/>
          <p:cNvSpPr>
            <a:spLocks noChangeArrowheads="1"/>
          </p:cNvSpPr>
          <p:nvPr/>
        </p:nvSpPr>
        <p:spPr bwMode="auto">
          <a:xfrm>
            <a:off x="7064376" y="9895957"/>
            <a:ext cx="5169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3" name="Line 754"/>
          <p:cNvSpPr>
            <a:spLocks noChangeShapeType="1"/>
          </p:cNvSpPr>
          <p:nvPr/>
        </p:nvSpPr>
        <p:spPr bwMode="auto">
          <a:xfrm>
            <a:off x="7064376" y="9895957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4" name="Freeform 755"/>
          <p:cNvSpPr>
            <a:spLocks noChangeArrowheads="1"/>
          </p:cNvSpPr>
          <p:nvPr/>
        </p:nvSpPr>
        <p:spPr bwMode="auto">
          <a:xfrm>
            <a:off x="7260873" y="9895957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5" name="Line 756"/>
          <p:cNvSpPr>
            <a:spLocks noChangeShapeType="1"/>
          </p:cNvSpPr>
          <p:nvPr/>
        </p:nvSpPr>
        <p:spPr bwMode="auto">
          <a:xfrm>
            <a:off x="7260873" y="9895957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6" name="Freeform 757"/>
          <p:cNvSpPr>
            <a:spLocks noChangeArrowheads="1"/>
          </p:cNvSpPr>
          <p:nvPr/>
        </p:nvSpPr>
        <p:spPr bwMode="auto">
          <a:xfrm>
            <a:off x="7457371" y="9890787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7" name="Line 758"/>
          <p:cNvSpPr>
            <a:spLocks noChangeShapeType="1"/>
          </p:cNvSpPr>
          <p:nvPr/>
        </p:nvSpPr>
        <p:spPr bwMode="auto">
          <a:xfrm>
            <a:off x="7457371" y="9890787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" name="Freeform 759"/>
          <p:cNvSpPr>
            <a:spLocks noChangeArrowheads="1"/>
          </p:cNvSpPr>
          <p:nvPr/>
        </p:nvSpPr>
        <p:spPr bwMode="auto">
          <a:xfrm>
            <a:off x="7653869" y="9875273"/>
            <a:ext cx="5169" cy="315432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" name="Line 760"/>
          <p:cNvSpPr>
            <a:spLocks noChangeShapeType="1"/>
          </p:cNvSpPr>
          <p:nvPr/>
        </p:nvSpPr>
        <p:spPr bwMode="auto">
          <a:xfrm>
            <a:off x="7653869" y="9875273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" name="Freeform 761"/>
          <p:cNvSpPr>
            <a:spLocks noChangeArrowheads="1"/>
          </p:cNvSpPr>
          <p:nvPr/>
        </p:nvSpPr>
        <p:spPr bwMode="auto">
          <a:xfrm>
            <a:off x="7850366" y="9839077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" name="Line 762"/>
          <p:cNvSpPr>
            <a:spLocks noChangeShapeType="1"/>
          </p:cNvSpPr>
          <p:nvPr/>
        </p:nvSpPr>
        <p:spPr bwMode="auto">
          <a:xfrm>
            <a:off x="7850366" y="9839077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" name="Freeform 763"/>
          <p:cNvSpPr>
            <a:spLocks noChangeArrowheads="1"/>
          </p:cNvSpPr>
          <p:nvPr/>
        </p:nvSpPr>
        <p:spPr bwMode="auto">
          <a:xfrm>
            <a:off x="8046864" y="9797709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3" name="Line 764"/>
          <p:cNvSpPr>
            <a:spLocks noChangeShapeType="1"/>
          </p:cNvSpPr>
          <p:nvPr/>
        </p:nvSpPr>
        <p:spPr bwMode="auto">
          <a:xfrm>
            <a:off x="8046864" y="9797709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" name="Freeform 765"/>
          <p:cNvSpPr>
            <a:spLocks noChangeArrowheads="1"/>
          </p:cNvSpPr>
          <p:nvPr/>
        </p:nvSpPr>
        <p:spPr bwMode="auto">
          <a:xfrm>
            <a:off x="8243361" y="9725316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5" name="Line 766"/>
          <p:cNvSpPr>
            <a:spLocks noChangeShapeType="1"/>
          </p:cNvSpPr>
          <p:nvPr/>
        </p:nvSpPr>
        <p:spPr bwMode="auto">
          <a:xfrm>
            <a:off x="8243361" y="9725316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" name="Freeform 767"/>
          <p:cNvSpPr>
            <a:spLocks noChangeArrowheads="1"/>
          </p:cNvSpPr>
          <p:nvPr/>
        </p:nvSpPr>
        <p:spPr bwMode="auto">
          <a:xfrm>
            <a:off x="9830854" y="11674777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7" name="Freeform 768"/>
          <p:cNvSpPr>
            <a:spLocks noChangeArrowheads="1"/>
          </p:cNvSpPr>
          <p:nvPr/>
        </p:nvSpPr>
        <p:spPr bwMode="auto">
          <a:xfrm>
            <a:off x="9830854" y="11674777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8" name="Freeform 769"/>
          <p:cNvSpPr>
            <a:spLocks noChangeArrowheads="1"/>
          </p:cNvSpPr>
          <p:nvPr/>
        </p:nvSpPr>
        <p:spPr bwMode="auto">
          <a:xfrm>
            <a:off x="9861880" y="11716145"/>
            <a:ext cx="2394170" cy="315432"/>
          </a:xfrm>
          <a:custGeom>
            <a:avLst/>
            <a:gdLst>
              <a:gd name="T0" fmla="*/ 2042 w 2043"/>
              <a:gd name="T1" fmla="*/ 270 h 271"/>
              <a:gd name="T2" fmla="*/ 0 w 2043"/>
              <a:gd name="T3" fmla="*/ 270 h 271"/>
              <a:gd name="T4" fmla="*/ 0 w 2043"/>
              <a:gd name="T5" fmla="*/ 0 h 271"/>
              <a:gd name="T6" fmla="*/ 2042 w 2043"/>
              <a:gd name="T7" fmla="*/ 0 h 271"/>
              <a:gd name="T8" fmla="*/ 2042 w 2043"/>
              <a:gd name="T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3" h="271">
                <a:moveTo>
                  <a:pt x="2042" y="270"/>
                </a:moveTo>
                <a:lnTo>
                  <a:pt x="0" y="270"/>
                </a:lnTo>
                <a:lnTo>
                  <a:pt x="0" y="0"/>
                </a:lnTo>
                <a:lnTo>
                  <a:pt x="2042" y="0"/>
                </a:lnTo>
                <a:lnTo>
                  <a:pt x="2042" y="27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" name="Freeform 770"/>
          <p:cNvSpPr>
            <a:spLocks noChangeArrowheads="1"/>
          </p:cNvSpPr>
          <p:nvPr/>
        </p:nvSpPr>
        <p:spPr bwMode="auto">
          <a:xfrm>
            <a:off x="9830854" y="11359349"/>
            <a:ext cx="2456222" cy="713597"/>
          </a:xfrm>
          <a:custGeom>
            <a:avLst/>
            <a:gdLst>
              <a:gd name="T0" fmla="*/ 2095 w 2096"/>
              <a:gd name="T1" fmla="*/ 302 h 607"/>
              <a:gd name="T2" fmla="*/ 2095 w 2096"/>
              <a:gd name="T3" fmla="*/ 302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2 h 607"/>
              <a:gd name="T10" fmla="*/ 0 w 2096"/>
              <a:gd name="T11" fmla="*/ 302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2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2"/>
                </a:moveTo>
                <a:lnTo>
                  <a:pt x="2095" y="302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2"/>
                </a:cubicBezTo>
                <a:lnTo>
                  <a:pt x="0" y="302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2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0" name="Freeform 771"/>
          <p:cNvSpPr>
            <a:spLocks noChangeArrowheads="1"/>
          </p:cNvSpPr>
          <p:nvPr/>
        </p:nvSpPr>
        <p:spPr bwMode="auto">
          <a:xfrm>
            <a:off x="9830854" y="11359349"/>
            <a:ext cx="2456222" cy="713597"/>
          </a:xfrm>
          <a:custGeom>
            <a:avLst/>
            <a:gdLst>
              <a:gd name="T0" fmla="*/ 2095 w 2096"/>
              <a:gd name="T1" fmla="*/ 302 h 607"/>
              <a:gd name="T2" fmla="*/ 2095 w 2096"/>
              <a:gd name="T3" fmla="*/ 302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2 h 607"/>
              <a:gd name="T10" fmla="*/ 0 w 2096"/>
              <a:gd name="T11" fmla="*/ 302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2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2"/>
                </a:moveTo>
                <a:lnTo>
                  <a:pt x="2095" y="302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2"/>
                </a:cubicBezTo>
                <a:lnTo>
                  <a:pt x="0" y="302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2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1" name="Freeform 772"/>
          <p:cNvSpPr>
            <a:spLocks noChangeArrowheads="1"/>
          </p:cNvSpPr>
          <p:nvPr/>
        </p:nvSpPr>
        <p:spPr bwMode="auto">
          <a:xfrm>
            <a:off x="9954958" y="11871275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2" name="Line 773"/>
          <p:cNvSpPr>
            <a:spLocks noChangeShapeType="1"/>
          </p:cNvSpPr>
          <p:nvPr/>
        </p:nvSpPr>
        <p:spPr bwMode="auto">
          <a:xfrm>
            <a:off x="9954958" y="1187127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" name="Freeform 774"/>
          <p:cNvSpPr>
            <a:spLocks noChangeArrowheads="1"/>
          </p:cNvSpPr>
          <p:nvPr/>
        </p:nvSpPr>
        <p:spPr bwMode="auto">
          <a:xfrm>
            <a:off x="10151455" y="11959183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4" name="Line 775"/>
          <p:cNvSpPr>
            <a:spLocks noChangeShapeType="1"/>
          </p:cNvSpPr>
          <p:nvPr/>
        </p:nvSpPr>
        <p:spPr bwMode="auto">
          <a:xfrm>
            <a:off x="10151455" y="1195918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" name="Freeform 776"/>
          <p:cNvSpPr>
            <a:spLocks noChangeArrowheads="1"/>
          </p:cNvSpPr>
          <p:nvPr/>
        </p:nvSpPr>
        <p:spPr bwMode="auto">
          <a:xfrm>
            <a:off x="10347953" y="12005721"/>
            <a:ext cx="5173" cy="315432"/>
          </a:xfrm>
          <a:custGeom>
            <a:avLst/>
            <a:gdLst>
              <a:gd name="T0" fmla="*/ 0 w 1"/>
              <a:gd name="T1" fmla="*/ 0 h 269"/>
              <a:gd name="T2" fmla="*/ 0 w 1"/>
              <a:gd name="T3" fmla="*/ 268 h 269"/>
              <a:gd name="T4" fmla="*/ 0 w 1"/>
              <a:gd name="T5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9">
                <a:moveTo>
                  <a:pt x="0" y="0"/>
                </a:moveTo>
                <a:lnTo>
                  <a:pt x="0" y="268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6" name="Line 777"/>
          <p:cNvSpPr>
            <a:spLocks noChangeShapeType="1"/>
          </p:cNvSpPr>
          <p:nvPr/>
        </p:nvSpPr>
        <p:spPr bwMode="auto">
          <a:xfrm>
            <a:off x="10347953" y="12005721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7" name="Freeform 778"/>
          <p:cNvSpPr>
            <a:spLocks noChangeArrowheads="1"/>
          </p:cNvSpPr>
          <p:nvPr/>
        </p:nvSpPr>
        <p:spPr bwMode="auto">
          <a:xfrm>
            <a:off x="10544451" y="12036747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" name="Line 779"/>
          <p:cNvSpPr>
            <a:spLocks noChangeShapeType="1"/>
          </p:cNvSpPr>
          <p:nvPr/>
        </p:nvSpPr>
        <p:spPr bwMode="auto">
          <a:xfrm>
            <a:off x="10544451" y="12036747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" name="Freeform 780"/>
          <p:cNvSpPr>
            <a:spLocks noChangeArrowheads="1"/>
          </p:cNvSpPr>
          <p:nvPr/>
        </p:nvSpPr>
        <p:spPr bwMode="auto">
          <a:xfrm>
            <a:off x="10740948" y="12057431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" name="Line 781"/>
          <p:cNvSpPr>
            <a:spLocks noChangeShapeType="1"/>
          </p:cNvSpPr>
          <p:nvPr/>
        </p:nvSpPr>
        <p:spPr bwMode="auto">
          <a:xfrm>
            <a:off x="10740948" y="12057431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1" name="Freeform 782"/>
          <p:cNvSpPr>
            <a:spLocks noChangeArrowheads="1"/>
          </p:cNvSpPr>
          <p:nvPr/>
        </p:nvSpPr>
        <p:spPr bwMode="auto">
          <a:xfrm>
            <a:off x="10937446" y="12067773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2" name="Line 783"/>
          <p:cNvSpPr>
            <a:spLocks noChangeShapeType="1"/>
          </p:cNvSpPr>
          <p:nvPr/>
        </p:nvSpPr>
        <p:spPr bwMode="auto">
          <a:xfrm>
            <a:off x="10937446" y="12067773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3" name="Freeform 784"/>
          <p:cNvSpPr>
            <a:spLocks noChangeArrowheads="1"/>
          </p:cNvSpPr>
          <p:nvPr/>
        </p:nvSpPr>
        <p:spPr bwMode="auto">
          <a:xfrm>
            <a:off x="11133943" y="12072945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4" name="Line 785"/>
          <p:cNvSpPr>
            <a:spLocks noChangeShapeType="1"/>
          </p:cNvSpPr>
          <p:nvPr/>
        </p:nvSpPr>
        <p:spPr bwMode="auto">
          <a:xfrm>
            <a:off x="11133943" y="1207294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5" name="Freeform 786"/>
          <p:cNvSpPr>
            <a:spLocks noChangeArrowheads="1"/>
          </p:cNvSpPr>
          <p:nvPr/>
        </p:nvSpPr>
        <p:spPr bwMode="auto">
          <a:xfrm>
            <a:off x="11330441" y="12062603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6" name="Line 787"/>
          <p:cNvSpPr>
            <a:spLocks noChangeShapeType="1"/>
          </p:cNvSpPr>
          <p:nvPr/>
        </p:nvSpPr>
        <p:spPr bwMode="auto">
          <a:xfrm>
            <a:off x="11330441" y="1206260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7" name="Freeform 788"/>
          <p:cNvSpPr>
            <a:spLocks noChangeArrowheads="1"/>
          </p:cNvSpPr>
          <p:nvPr/>
        </p:nvSpPr>
        <p:spPr bwMode="auto">
          <a:xfrm>
            <a:off x="11526939" y="12047089"/>
            <a:ext cx="5173" cy="315432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8" name="Line 789"/>
          <p:cNvSpPr>
            <a:spLocks noChangeShapeType="1"/>
          </p:cNvSpPr>
          <p:nvPr/>
        </p:nvSpPr>
        <p:spPr bwMode="auto">
          <a:xfrm>
            <a:off x="11526939" y="12047089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" name="Freeform 790"/>
          <p:cNvSpPr>
            <a:spLocks noChangeArrowheads="1"/>
          </p:cNvSpPr>
          <p:nvPr/>
        </p:nvSpPr>
        <p:spPr bwMode="auto">
          <a:xfrm>
            <a:off x="11723436" y="12016063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" name="Line 791"/>
          <p:cNvSpPr>
            <a:spLocks noChangeShapeType="1"/>
          </p:cNvSpPr>
          <p:nvPr/>
        </p:nvSpPr>
        <p:spPr bwMode="auto">
          <a:xfrm>
            <a:off x="11723436" y="12016063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1" name="Freeform 792"/>
          <p:cNvSpPr>
            <a:spLocks noChangeArrowheads="1"/>
          </p:cNvSpPr>
          <p:nvPr/>
        </p:nvSpPr>
        <p:spPr bwMode="auto">
          <a:xfrm>
            <a:off x="11919934" y="11969525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2" name="Line 793"/>
          <p:cNvSpPr>
            <a:spLocks noChangeShapeType="1"/>
          </p:cNvSpPr>
          <p:nvPr/>
        </p:nvSpPr>
        <p:spPr bwMode="auto">
          <a:xfrm>
            <a:off x="11919934" y="1196952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3" name="Freeform 794"/>
          <p:cNvSpPr>
            <a:spLocks noChangeArrowheads="1"/>
          </p:cNvSpPr>
          <p:nvPr/>
        </p:nvSpPr>
        <p:spPr bwMode="auto">
          <a:xfrm>
            <a:off x="12111262" y="11897132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4" name="Line 795"/>
          <p:cNvSpPr>
            <a:spLocks noChangeShapeType="1"/>
          </p:cNvSpPr>
          <p:nvPr/>
        </p:nvSpPr>
        <p:spPr bwMode="auto">
          <a:xfrm>
            <a:off x="12111262" y="11897132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5" name="Freeform 796"/>
          <p:cNvSpPr>
            <a:spLocks noChangeArrowheads="1"/>
          </p:cNvSpPr>
          <p:nvPr/>
        </p:nvSpPr>
        <p:spPr bwMode="auto">
          <a:xfrm>
            <a:off x="9701581" y="11199046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8 w 2096"/>
              <a:gd name="T5" fmla="*/ 606 h 607"/>
              <a:gd name="T6" fmla="*/ 1048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8 w 2096"/>
              <a:gd name="T13" fmla="*/ 0 h 607"/>
              <a:gd name="T14" fmla="*/ 1048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8" y="606"/>
                </a:cubicBezTo>
                <a:lnTo>
                  <a:pt x="1048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6" name="Freeform 797"/>
          <p:cNvSpPr>
            <a:spLocks noChangeArrowheads="1"/>
          </p:cNvSpPr>
          <p:nvPr/>
        </p:nvSpPr>
        <p:spPr bwMode="auto">
          <a:xfrm>
            <a:off x="9701581" y="11199046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8 w 2096"/>
              <a:gd name="T5" fmla="*/ 606 h 607"/>
              <a:gd name="T6" fmla="*/ 1048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8 w 2096"/>
              <a:gd name="T13" fmla="*/ 0 h 607"/>
              <a:gd name="T14" fmla="*/ 1048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8" y="606"/>
                </a:cubicBezTo>
                <a:lnTo>
                  <a:pt x="1048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7" name="Freeform 798"/>
          <p:cNvSpPr>
            <a:spLocks noChangeArrowheads="1"/>
          </p:cNvSpPr>
          <p:nvPr/>
        </p:nvSpPr>
        <p:spPr bwMode="auto">
          <a:xfrm>
            <a:off x="9732607" y="11240414"/>
            <a:ext cx="2394167" cy="315432"/>
          </a:xfrm>
          <a:custGeom>
            <a:avLst/>
            <a:gdLst>
              <a:gd name="T0" fmla="*/ 2042 w 2043"/>
              <a:gd name="T1" fmla="*/ 270 h 271"/>
              <a:gd name="T2" fmla="*/ 0 w 2043"/>
              <a:gd name="T3" fmla="*/ 270 h 271"/>
              <a:gd name="T4" fmla="*/ 0 w 2043"/>
              <a:gd name="T5" fmla="*/ 0 h 271"/>
              <a:gd name="T6" fmla="*/ 2042 w 2043"/>
              <a:gd name="T7" fmla="*/ 0 h 271"/>
              <a:gd name="T8" fmla="*/ 2042 w 2043"/>
              <a:gd name="T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3" h="271">
                <a:moveTo>
                  <a:pt x="2042" y="270"/>
                </a:moveTo>
                <a:lnTo>
                  <a:pt x="0" y="270"/>
                </a:lnTo>
                <a:lnTo>
                  <a:pt x="0" y="0"/>
                </a:lnTo>
                <a:lnTo>
                  <a:pt x="2042" y="0"/>
                </a:lnTo>
                <a:lnTo>
                  <a:pt x="2042" y="27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" name="Freeform 799"/>
          <p:cNvSpPr>
            <a:spLocks noChangeArrowheads="1"/>
          </p:cNvSpPr>
          <p:nvPr/>
        </p:nvSpPr>
        <p:spPr bwMode="auto">
          <a:xfrm>
            <a:off x="9701581" y="10883617"/>
            <a:ext cx="2456219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8 w 2096"/>
              <a:gd name="T5" fmla="*/ 607 h 608"/>
              <a:gd name="T6" fmla="*/ 1048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8 w 2096"/>
              <a:gd name="T13" fmla="*/ 0 h 608"/>
              <a:gd name="T14" fmla="*/ 1048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8" y="607"/>
                </a:cubicBezTo>
                <a:lnTo>
                  <a:pt x="1048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" name="Freeform 800"/>
          <p:cNvSpPr>
            <a:spLocks noChangeArrowheads="1"/>
          </p:cNvSpPr>
          <p:nvPr/>
        </p:nvSpPr>
        <p:spPr bwMode="auto">
          <a:xfrm>
            <a:off x="9701581" y="10883617"/>
            <a:ext cx="2456219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8 w 2096"/>
              <a:gd name="T5" fmla="*/ 607 h 608"/>
              <a:gd name="T6" fmla="*/ 1048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8 w 2096"/>
              <a:gd name="T13" fmla="*/ 0 h 608"/>
              <a:gd name="T14" fmla="*/ 1048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8" y="607"/>
                </a:cubicBezTo>
                <a:lnTo>
                  <a:pt x="1048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" name="Freeform 801"/>
          <p:cNvSpPr>
            <a:spLocks noChangeArrowheads="1"/>
          </p:cNvSpPr>
          <p:nvPr/>
        </p:nvSpPr>
        <p:spPr bwMode="auto">
          <a:xfrm>
            <a:off x="9830854" y="11400716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1" name="Line 802"/>
          <p:cNvSpPr>
            <a:spLocks noChangeShapeType="1"/>
          </p:cNvSpPr>
          <p:nvPr/>
        </p:nvSpPr>
        <p:spPr bwMode="auto">
          <a:xfrm>
            <a:off x="9830854" y="11400716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2" name="Freeform 803"/>
          <p:cNvSpPr>
            <a:spLocks noChangeArrowheads="1"/>
          </p:cNvSpPr>
          <p:nvPr/>
        </p:nvSpPr>
        <p:spPr bwMode="auto">
          <a:xfrm>
            <a:off x="10027352" y="11478280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3" name="Line 804"/>
          <p:cNvSpPr>
            <a:spLocks noChangeShapeType="1"/>
          </p:cNvSpPr>
          <p:nvPr/>
        </p:nvSpPr>
        <p:spPr bwMode="auto">
          <a:xfrm>
            <a:off x="10027352" y="11478280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4" name="Freeform 805"/>
          <p:cNvSpPr>
            <a:spLocks noChangeArrowheads="1"/>
          </p:cNvSpPr>
          <p:nvPr/>
        </p:nvSpPr>
        <p:spPr bwMode="auto">
          <a:xfrm>
            <a:off x="10223849" y="11529990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5" name="Line 806"/>
          <p:cNvSpPr>
            <a:spLocks noChangeShapeType="1"/>
          </p:cNvSpPr>
          <p:nvPr/>
        </p:nvSpPr>
        <p:spPr bwMode="auto">
          <a:xfrm>
            <a:off x="10223849" y="11529990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6" name="Freeform 807"/>
          <p:cNvSpPr>
            <a:spLocks noChangeArrowheads="1"/>
          </p:cNvSpPr>
          <p:nvPr/>
        </p:nvSpPr>
        <p:spPr bwMode="auto">
          <a:xfrm>
            <a:off x="10415177" y="11566188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7" name="Line 808"/>
          <p:cNvSpPr>
            <a:spLocks noChangeShapeType="1"/>
          </p:cNvSpPr>
          <p:nvPr/>
        </p:nvSpPr>
        <p:spPr bwMode="auto">
          <a:xfrm>
            <a:off x="10415177" y="11566188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" name="Freeform 809"/>
          <p:cNvSpPr>
            <a:spLocks noChangeArrowheads="1"/>
          </p:cNvSpPr>
          <p:nvPr/>
        </p:nvSpPr>
        <p:spPr bwMode="auto">
          <a:xfrm>
            <a:off x="10611675" y="11581699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9" name="Line 810"/>
          <p:cNvSpPr>
            <a:spLocks noChangeShapeType="1"/>
          </p:cNvSpPr>
          <p:nvPr/>
        </p:nvSpPr>
        <p:spPr bwMode="auto">
          <a:xfrm>
            <a:off x="10611675" y="11581699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" name="Freeform 811"/>
          <p:cNvSpPr>
            <a:spLocks noChangeArrowheads="1"/>
          </p:cNvSpPr>
          <p:nvPr/>
        </p:nvSpPr>
        <p:spPr bwMode="auto">
          <a:xfrm>
            <a:off x="10808173" y="11592041"/>
            <a:ext cx="5169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1" name="Line 812"/>
          <p:cNvSpPr>
            <a:spLocks noChangeShapeType="1"/>
          </p:cNvSpPr>
          <p:nvPr/>
        </p:nvSpPr>
        <p:spPr bwMode="auto">
          <a:xfrm>
            <a:off x="10808173" y="11592041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2" name="Freeform 813"/>
          <p:cNvSpPr>
            <a:spLocks noChangeArrowheads="1"/>
          </p:cNvSpPr>
          <p:nvPr/>
        </p:nvSpPr>
        <p:spPr bwMode="auto">
          <a:xfrm>
            <a:off x="11004670" y="11597214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3" name="Line 814"/>
          <p:cNvSpPr>
            <a:spLocks noChangeShapeType="1"/>
          </p:cNvSpPr>
          <p:nvPr/>
        </p:nvSpPr>
        <p:spPr bwMode="auto">
          <a:xfrm>
            <a:off x="11004670" y="11597214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4" name="Freeform 815"/>
          <p:cNvSpPr>
            <a:spLocks noChangeArrowheads="1"/>
          </p:cNvSpPr>
          <p:nvPr/>
        </p:nvSpPr>
        <p:spPr bwMode="auto">
          <a:xfrm>
            <a:off x="11201168" y="11586872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5" name="Line 816"/>
          <p:cNvSpPr>
            <a:spLocks noChangeShapeType="1"/>
          </p:cNvSpPr>
          <p:nvPr/>
        </p:nvSpPr>
        <p:spPr bwMode="auto">
          <a:xfrm>
            <a:off x="11201168" y="11586872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" name="Freeform 817"/>
          <p:cNvSpPr>
            <a:spLocks noChangeArrowheads="1"/>
          </p:cNvSpPr>
          <p:nvPr/>
        </p:nvSpPr>
        <p:spPr bwMode="auto">
          <a:xfrm>
            <a:off x="11397666" y="11571358"/>
            <a:ext cx="5169" cy="315432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7" name="Line 818"/>
          <p:cNvSpPr>
            <a:spLocks noChangeShapeType="1"/>
          </p:cNvSpPr>
          <p:nvPr/>
        </p:nvSpPr>
        <p:spPr bwMode="auto">
          <a:xfrm>
            <a:off x="11397666" y="11571358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" name="Freeform 819"/>
          <p:cNvSpPr>
            <a:spLocks noChangeArrowheads="1"/>
          </p:cNvSpPr>
          <p:nvPr/>
        </p:nvSpPr>
        <p:spPr bwMode="auto">
          <a:xfrm>
            <a:off x="11594163" y="11540332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9" name="Line 820"/>
          <p:cNvSpPr>
            <a:spLocks noChangeShapeType="1"/>
          </p:cNvSpPr>
          <p:nvPr/>
        </p:nvSpPr>
        <p:spPr bwMode="auto">
          <a:xfrm>
            <a:off x="11594163" y="11540332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" name="Freeform 821"/>
          <p:cNvSpPr>
            <a:spLocks noChangeArrowheads="1"/>
          </p:cNvSpPr>
          <p:nvPr/>
        </p:nvSpPr>
        <p:spPr bwMode="auto">
          <a:xfrm>
            <a:off x="11790661" y="11493794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" name="Line 822"/>
          <p:cNvSpPr>
            <a:spLocks noChangeShapeType="1"/>
          </p:cNvSpPr>
          <p:nvPr/>
        </p:nvSpPr>
        <p:spPr bwMode="auto">
          <a:xfrm>
            <a:off x="11790661" y="11493794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" name="Freeform 823"/>
          <p:cNvSpPr>
            <a:spLocks noChangeArrowheads="1"/>
          </p:cNvSpPr>
          <p:nvPr/>
        </p:nvSpPr>
        <p:spPr bwMode="auto">
          <a:xfrm>
            <a:off x="11987159" y="11421400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3" name="Line 824"/>
          <p:cNvSpPr>
            <a:spLocks noChangeShapeType="1"/>
          </p:cNvSpPr>
          <p:nvPr/>
        </p:nvSpPr>
        <p:spPr bwMode="auto">
          <a:xfrm>
            <a:off x="11987159" y="11421400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4" name="Freeform 825"/>
          <p:cNvSpPr>
            <a:spLocks noChangeArrowheads="1"/>
          </p:cNvSpPr>
          <p:nvPr/>
        </p:nvSpPr>
        <p:spPr bwMode="auto">
          <a:xfrm>
            <a:off x="9830854" y="10650921"/>
            <a:ext cx="2456222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5" name="Freeform 826"/>
          <p:cNvSpPr>
            <a:spLocks noChangeArrowheads="1"/>
          </p:cNvSpPr>
          <p:nvPr/>
        </p:nvSpPr>
        <p:spPr bwMode="auto">
          <a:xfrm>
            <a:off x="9830854" y="10650921"/>
            <a:ext cx="2456222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6" name="Freeform 827"/>
          <p:cNvSpPr>
            <a:spLocks noChangeArrowheads="1"/>
          </p:cNvSpPr>
          <p:nvPr/>
        </p:nvSpPr>
        <p:spPr bwMode="auto">
          <a:xfrm>
            <a:off x="9861880" y="10687120"/>
            <a:ext cx="2394170" cy="315429"/>
          </a:xfrm>
          <a:custGeom>
            <a:avLst/>
            <a:gdLst>
              <a:gd name="T0" fmla="*/ 2042 w 2043"/>
              <a:gd name="T1" fmla="*/ 269 h 270"/>
              <a:gd name="T2" fmla="*/ 0 w 2043"/>
              <a:gd name="T3" fmla="*/ 269 h 270"/>
              <a:gd name="T4" fmla="*/ 0 w 2043"/>
              <a:gd name="T5" fmla="*/ 0 h 270"/>
              <a:gd name="T6" fmla="*/ 2042 w 2043"/>
              <a:gd name="T7" fmla="*/ 0 h 270"/>
              <a:gd name="T8" fmla="*/ 2042 w 2043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3" h="270">
                <a:moveTo>
                  <a:pt x="2042" y="269"/>
                </a:moveTo>
                <a:lnTo>
                  <a:pt x="0" y="269"/>
                </a:lnTo>
                <a:lnTo>
                  <a:pt x="0" y="0"/>
                </a:lnTo>
                <a:lnTo>
                  <a:pt x="2042" y="0"/>
                </a:lnTo>
                <a:lnTo>
                  <a:pt x="2042" y="26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" name="Freeform 828"/>
          <p:cNvSpPr>
            <a:spLocks noChangeArrowheads="1"/>
          </p:cNvSpPr>
          <p:nvPr/>
        </p:nvSpPr>
        <p:spPr bwMode="auto">
          <a:xfrm>
            <a:off x="9830854" y="10335492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8" name="Freeform 829"/>
          <p:cNvSpPr>
            <a:spLocks noChangeArrowheads="1"/>
          </p:cNvSpPr>
          <p:nvPr/>
        </p:nvSpPr>
        <p:spPr bwMode="auto">
          <a:xfrm>
            <a:off x="9830854" y="10335492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" name="Freeform 830"/>
          <p:cNvSpPr>
            <a:spLocks noChangeArrowheads="1"/>
          </p:cNvSpPr>
          <p:nvPr/>
        </p:nvSpPr>
        <p:spPr bwMode="auto">
          <a:xfrm>
            <a:off x="9954958" y="10847419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" name="Line 831"/>
          <p:cNvSpPr>
            <a:spLocks noChangeShapeType="1"/>
          </p:cNvSpPr>
          <p:nvPr/>
        </p:nvSpPr>
        <p:spPr bwMode="auto">
          <a:xfrm>
            <a:off x="9954958" y="10847419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" name="Freeform 832"/>
          <p:cNvSpPr>
            <a:spLocks noChangeArrowheads="1"/>
          </p:cNvSpPr>
          <p:nvPr/>
        </p:nvSpPr>
        <p:spPr bwMode="auto">
          <a:xfrm>
            <a:off x="10151455" y="10930155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2" name="Line 833"/>
          <p:cNvSpPr>
            <a:spLocks noChangeShapeType="1"/>
          </p:cNvSpPr>
          <p:nvPr/>
        </p:nvSpPr>
        <p:spPr bwMode="auto">
          <a:xfrm>
            <a:off x="10151455" y="1093015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" name="Freeform 834"/>
          <p:cNvSpPr>
            <a:spLocks noChangeArrowheads="1"/>
          </p:cNvSpPr>
          <p:nvPr/>
        </p:nvSpPr>
        <p:spPr bwMode="auto">
          <a:xfrm>
            <a:off x="10347953" y="10981865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4" name="Line 835"/>
          <p:cNvSpPr>
            <a:spLocks noChangeShapeType="1"/>
          </p:cNvSpPr>
          <p:nvPr/>
        </p:nvSpPr>
        <p:spPr bwMode="auto">
          <a:xfrm>
            <a:off x="10347953" y="1098186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5" name="Freeform 836"/>
          <p:cNvSpPr>
            <a:spLocks noChangeArrowheads="1"/>
          </p:cNvSpPr>
          <p:nvPr/>
        </p:nvSpPr>
        <p:spPr bwMode="auto">
          <a:xfrm>
            <a:off x="10544451" y="11012891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" name="Line 837"/>
          <p:cNvSpPr>
            <a:spLocks noChangeShapeType="1"/>
          </p:cNvSpPr>
          <p:nvPr/>
        </p:nvSpPr>
        <p:spPr bwMode="auto">
          <a:xfrm>
            <a:off x="10544451" y="11012891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7" name="Freeform 838"/>
          <p:cNvSpPr>
            <a:spLocks noChangeArrowheads="1"/>
          </p:cNvSpPr>
          <p:nvPr/>
        </p:nvSpPr>
        <p:spPr bwMode="auto">
          <a:xfrm>
            <a:off x="10740948" y="11033574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8" name="Line 839"/>
          <p:cNvSpPr>
            <a:spLocks noChangeShapeType="1"/>
          </p:cNvSpPr>
          <p:nvPr/>
        </p:nvSpPr>
        <p:spPr bwMode="auto">
          <a:xfrm>
            <a:off x="10740948" y="11033574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" name="Freeform 840"/>
          <p:cNvSpPr>
            <a:spLocks noChangeArrowheads="1"/>
          </p:cNvSpPr>
          <p:nvPr/>
        </p:nvSpPr>
        <p:spPr bwMode="auto">
          <a:xfrm>
            <a:off x="10937446" y="11043916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0" name="Line 841"/>
          <p:cNvSpPr>
            <a:spLocks noChangeShapeType="1"/>
          </p:cNvSpPr>
          <p:nvPr/>
        </p:nvSpPr>
        <p:spPr bwMode="auto">
          <a:xfrm>
            <a:off x="10937446" y="11043916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" name="Freeform 842"/>
          <p:cNvSpPr>
            <a:spLocks noChangeArrowheads="1"/>
          </p:cNvSpPr>
          <p:nvPr/>
        </p:nvSpPr>
        <p:spPr bwMode="auto">
          <a:xfrm>
            <a:off x="11133943" y="11043916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" name="Line 843"/>
          <p:cNvSpPr>
            <a:spLocks noChangeShapeType="1"/>
          </p:cNvSpPr>
          <p:nvPr/>
        </p:nvSpPr>
        <p:spPr bwMode="auto">
          <a:xfrm>
            <a:off x="11133943" y="11043916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3" name="Freeform 844"/>
          <p:cNvSpPr>
            <a:spLocks noChangeArrowheads="1"/>
          </p:cNvSpPr>
          <p:nvPr/>
        </p:nvSpPr>
        <p:spPr bwMode="auto">
          <a:xfrm>
            <a:off x="11330441" y="11033574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4" name="Line 845"/>
          <p:cNvSpPr>
            <a:spLocks noChangeShapeType="1"/>
          </p:cNvSpPr>
          <p:nvPr/>
        </p:nvSpPr>
        <p:spPr bwMode="auto">
          <a:xfrm>
            <a:off x="11330441" y="11033574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5" name="Freeform 846"/>
          <p:cNvSpPr>
            <a:spLocks noChangeArrowheads="1"/>
          </p:cNvSpPr>
          <p:nvPr/>
        </p:nvSpPr>
        <p:spPr bwMode="auto">
          <a:xfrm>
            <a:off x="11526939" y="11023233"/>
            <a:ext cx="5173" cy="315432"/>
          </a:xfrm>
          <a:custGeom>
            <a:avLst/>
            <a:gdLst>
              <a:gd name="T0" fmla="*/ 0 w 1"/>
              <a:gd name="T1" fmla="*/ 0 h 267"/>
              <a:gd name="T2" fmla="*/ 0 w 1"/>
              <a:gd name="T3" fmla="*/ 266 h 267"/>
              <a:gd name="T4" fmla="*/ 0 w 1"/>
              <a:gd name="T5" fmla="*/ 0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7">
                <a:moveTo>
                  <a:pt x="0" y="0"/>
                </a:moveTo>
                <a:lnTo>
                  <a:pt x="0" y="266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6" name="Line 847"/>
          <p:cNvSpPr>
            <a:spLocks noChangeShapeType="1"/>
          </p:cNvSpPr>
          <p:nvPr/>
        </p:nvSpPr>
        <p:spPr bwMode="auto">
          <a:xfrm>
            <a:off x="11526939" y="11023233"/>
            <a:ext cx="5173" cy="31025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7" name="Freeform 848"/>
          <p:cNvSpPr>
            <a:spLocks noChangeArrowheads="1"/>
          </p:cNvSpPr>
          <p:nvPr/>
        </p:nvSpPr>
        <p:spPr bwMode="auto">
          <a:xfrm>
            <a:off x="11723436" y="10987037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8" name="Line 849"/>
          <p:cNvSpPr>
            <a:spLocks noChangeShapeType="1"/>
          </p:cNvSpPr>
          <p:nvPr/>
        </p:nvSpPr>
        <p:spPr bwMode="auto">
          <a:xfrm>
            <a:off x="11723436" y="10987037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9" name="Freeform 850"/>
          <p:cNvSpPr>
            <a:spLocks noChangeArrowheads="1"/>
          </p:cNvSpPr>
          <p:nvPr/>
        </p:nvSpPr>
        <p:spPr bwMode="auto">
          <a:xfrm>
            <a:off x="11919934" y="10940497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0" name="Line 851"/>
          <p:cNvSpPr>
            <a:spLocks noChangeShapeType="1"/>
          </p:cNvSpPr>
          <p:nvPr/>
        </p:nvSpPr>
        <p:spPr bwMode="auto">
          <a:xfrm>
            <a:off x="11919934" y="10940497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" name="Freeform 852"/>
          <p:cNvSpPr>
            <a:spLocks noChangeArrowheads="1"/>
          </p:cNvSpPr>
          <p:nvPr/>
        </p:nvSpPr>
        <p:spPr bwMode="auto">
          <a:xfrm>
            <a:off x="12111262" y="10873275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2" name="Line 853"/>
          <p:cNvSpPr>
            <a:spLocks noChangeShapeType="1"/>
          </p:cNvSpPr>
          <p:nvPr/>
        </p:nvSpPr>
        <p:spPr bwMode="auto">
          <a:xfrm>
            <a:off x="12111262" y="10873275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3" name="Freeform 854"/>
          <p:cNvSpPr>
            <a:spLocks noChangeArrowheads="1"/>
          </p:cNvSpPr>
          <p:nvPr/>
        </p:nvSpPr>
        <p:spPr bwMode="auto">
          <a:xfrm>
            <a:off x="9701581" y="10175190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8 w 2096"/>
              <a:gd name="T5" fmla="*/ 606 h 607"/>
              <a:gd name="T6" fmla="*/ 1048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8 w 2096"/>
              <a:gd name="T13" fmla="*/ 0 h 607"/>
              <a:gd name="T14" fmla="*/ 1048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8" y="606"/>
                </a:cubicBezTo>
                <a:lnTo>
                  <a:pt x="1048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4" name="Freeform 855"/>
          <p:cNvSpPr>
            <a:spLocks noChangeArrowheads="1"/>
          </p:cNvSpPr>
          <p:nvPr/>
        </p:nvSpPr>
        <p:spPr bwMode="auto">
          <a:xfrm>
            <a:off x="9701581" y="10175190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8 w 2096"/>
              <a:gd name="T5" fmla="*/ 606 h 607"/>
              <a:gd name="T6" fmla="*/ 1048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8 w 2096"/>
              <a:gd name="T13" fmla="*/ 0 h 607"/>
              <a:gd name="T14" fmla="*/ 1048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8" y="606"/>
                </a:cubicBezTo>
                <a:lnTo>
                  <a:pt x="1048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5" name="Freeform 856"/>
          <p:cNvSpPr>
            <a:spLocks noChangeArrowheads="1"/>
          </p:cNvSpPr>
          <p:nvPr/>
        </p:nvSpPr>
        <p:spPr bwMode="auto">
          <a:xfrm>
            <a:off x="9732607" y="10216558"/>
            <a:ext cx="2394167" cy="315432"/>
          </a:xfrm>
          <a:custGeom>
            <a:avLst/>
            <a:gdLst>
              <a:gd name="T0" fmla="*/ 2042 w 2043"/>
              <a:gd name="T1" fmla="*/ 269 h 270"/>
              <a:gd name="T2" fmla="*/ 0 w 2043"/>
              <a:gd name="T3" fmla="*/ 269 h 270"/>
              <a:gd name="T4" fmla="*/ 0 w 2043"/>
              <a:gd name="T5" fmla="*/ 0 h 270"/>
              <a:gd name="T6" fmla="*/ 2042 w 2043"/>
              <a:gd name="T7" fmla="*/ 0 h 270"/>
              <a:gd name="T8" fmla="*/ 2042 w 2043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3" h="270">
                <a:moveTo>
                  <a:pt x="2042" y="269"/>
                </a:moveTo>
                <a:lnTo>
                  <a:pt x="0" y="269"/>
                </a:lnTo>
                <a:lnTo>
                  <a:pt x="0" y="0"/>
                </a:lnTo>
                <a:lnTo>
                  <a:pt x="2042" y="0"/>
                </a:lnTo>
                <a:lnTo>
                  <a:pt x="2042" y="26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6" name="Freeform 857"/>
          <p:cNvSpPr>
            <a:spLocks noChangeArrowheads="1"/>
          </p:cNvSpPr>
          <p:nvPr/>
        </p:nvSpPr>
        <p:spPr bwMode="auto">
          <a:xfrm>
            <a:off x="9701581" y="9859761"/>
            <a:ext cx="2456219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8 w 2096"/>
              <a:gd name="T5" fmla="*/ 607 h 608"/>
              <a:gd name="T6" fmla="*/ 1048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8 w 2096"/>
              <a:gd name="T13" fmla="*/ 0 h 608"/>
              <a:gd name="T14" fmla="*/ 1048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8" y="607"/>
                </a:cubicBezTo>
                <a:lnTo>
                  <a:pt x="1048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7" name="Freeform 858"/>
          <p:cNvSpPr>
            <a:spLocks noChangeArrowheads="1"/>
          </p:cNvSpPr>
          <p:nvPr/>
        </p:nvSpPr>
        <p:spPr bwMode="auto">
          <a:xfrm>
            <a:off x="9701581" y="9859761"/>
            <a:ext cx="2456219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8 w 2096"/>
              <a:gd name="T5" fmla="*/ 607 h 608"/>
              <a:gd name="T6" fmla="*/ 1048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8 w 2096"/>
              <a:gd name="T13" fmla="*/ 0 h 608"/>
              <a:gd name="T14" fmla="*/ 1048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8" y="607"/>
                </a:cubicBezTo>
                <a:lnTo>
                  <a:pt x="1048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8" name="Freeform 859"/>
          <p:cNvSpPr>
            <a:spLocks noChangeArrowheads="1"/>
          </p:cNvSpPr>
          <p:nvPr/>
        </p:nvSpPr>
        <p:spPr bwMode="auto">
          <a:xfrm>
            <a:off x="9830854" y="10371688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9" name="Line 860"/>
          <p:cNvSpPr>
            <a:spLocks noChangeShapeType="1"/>
          </p:cNvSpPr>
          <p:nvPr/>
        </p:nvSpPr>
        <p:spPr bwMode="auto">
          <a:xfrm>
            <a:off x="9830854" y="10371688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0" name="Freeform 861"/>
          <p:cNvSpPr>
            <a:spLocks noChangeArrowheads="1"/>
          </p:cNvSpPr>
          <p:nvPr/>
        </p:nvSpPr>
        <p:spPr bwMode="auto">
          <a:xfrm>
            <a:off x="10027352" y="10454424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" name="Line 862"/>
          <p:cNvSpPr>
            <a:spLocks noChangeShapeType="1"/>
          </p:cNvSpPr>
          <p:nvPr/>
        </p:nvSpPr>
        <p:spPr bwMode="auto">
          <a:xfrm>
            <a:off x="10027352" y="10454424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" name="Freeform 863"/>
          <p:cNvSpPr>
            <a:spLocks noChangeArrowheads="1"/>
          </p:cNvSpPr>
          <p:nvPr/>
        </p:nvSpPr>
        <p:spPr bwMode="auto">
          <a:xfrm>
            <a:off x="10223849" y="10506133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" name="Line 864"/>
          <p:cNvSpPr>
            <a:spLocks noChangeShapeType="1"/>
          </p:cNvSpPr>
          <p:nvPr/>
        </p:nvSpPr>
        <p:spPr bwMode="auto">
          <a:xfrm>
            <a:off x="10223849" y="10506133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" name="Freeform 865"/>
          <p:cNvSpPr>
            <a:spLocks noChangeArrowheads="1"/>
          </p:cNvSpPr>
          <p:nvPr/>
        </p:nvSpPr>
        <p:spPr bwMode="auto">
          <a:xfrm>
            <a:off x="10415177" y="10537159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" name="Line 866"/>
          <p:cNvSpPr>
            <a:spLocks noChangeShapeType="1"/>
          </p:cNvSpPr>
          <p:nvPr/>
        </p:nvSpPr>
        <p:spPr bwMode="auto">
          <a:xfrm>
            <a:off x="10415177" y="10537159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" name="Freeform 867"/>
          <p:cNvSpPr>
            <a:spLocks noChangeArrowheads="1"/>
          </p:cNvSpPr>
          <p:nvPr/>
        </p:nvSpPr>
        <p:spPr bwMode="auto">
          <a:xfrm>
            <a:off x="10611675" y="10557843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" name="Line 868"/>
          <p:cNvSpPr>
            <a:spLocks noChangeShapeType="1"/>
          </p:cNvSpPr>
          <p:nvPr/>
        </p:nvSpPr>
        <p:spPr bwMode="auto">
          <a:xfrm>
            <a:off x="10611675" y="10557843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" name="Freeform 869"/>
          <p:cNvSpPr>
            <a:spLocks noChangeArrowheads="1"/>
          </p:cNvSpPr>
          <p:nvPr/>
        </p:nvSpPr>
        <p:spPr bwMode="auto">
          <a:xfrm>
            <a:off x="10808173" y="10568185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9" name="Line 870"/>
          <p:cNvSpPr>
            <a:spLocks noChangeShapeType="1"/>
          </p:cNvSpPr>
          <p:nvPr/>
        </p:nvSpPr>
        <p:spPr bwMode="auto">
          <a:xfrm>
            <a:off x="10808173" y="10568185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0" name="Freeform 871"/>
          <p:cNvSpPr>
            <a:spLocks noChangeArrowheads="1"/>
          </p:cNvSpPr>
          <p:nvPr/>
        </p:nvSpPr>
        <p:spPr bwMode="auto">
          <a:xfrm>
            <a:off x="11004670" y="10568185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" name="Line 872"/>
          <p:cNvSpPr>
            <a:spLocks noChangeShapeType="1"/>
          </p:cNvSpPr>
          <p:nvPr/>
        </p:nvSpPr>
        <p:spPr bwMode="auto">
          <a:xfrm>
            <a:off x="11004670" y="10568185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" name="Freeform 873"/>
          <p:cNvSpPr>
            <a:spLocks noChangeArrowheads="1"/>
          </p:cNvSpPr>
          <p:nvPr/>
        </p:nvSpPr>
        <p:spPr bwMode="auto">
          <a:xfrm>
            <a:off x="11201168" y="10563016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3" name="Line 874"/>
          <p:cNvSpPr>
            <a:spLocks noChangeShapeType="1"/>
          </p:cNvSpPr>
          <p:nvPr/>
        </p:nvSpPr>
        <p:spPr bwMode="auto">
          <a:xfrm>
            <a:off x="11201168" y="10563016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4" name="Freeform 875"/>
          <p:cNvSpPr>
            <a:spLocks noChangeArrowheads="1"/>
          </p:cNvSpPr>
          <p:nvPr/>
        </p:nvSpPr>
        <p:spPr bwMode="auto">
          <a:xfrm>
            <a:off x="11397666" y="10542332"/>
            <a:ext cx="5169" cy="315429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5" name="Line 876"/>
          <p:cNvSpPr>
            <a:spLocks noChangeShapeType="1"/>
          </p:cNvSpPr>
          <p:nvPr/>
        </p:nvSpPr>
        <p:spPr bwMode="auto">
          <a:xfrm>
            <a:off x="11397666" y="10542332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6" name="Freeform 877"/>
          <p:cNvSpPr>
            <a:spLocks noChangeArrowheads="1"/>
          </p:cNvSpPr>
          <p:nvPr/>
        </p:nvSpPr>
        <p:spPr bwMode="auto">
          <a:xfrm>
            <a:off x="11594163" y="10511306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7" name="Line 878"/>
          <p:cNvSpPr>
            <a:spLocks noChangeShapeType="1"/>
          </p:cNvSpPr>
          <p:nvPr/>
        </p:nvSpPr>
        <p:spPr bwMode="auto">
          <a:xfrm>
            <a:off x="11594163" y="10511306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" name="Freeform 879"/>
          <p:cNvSpPr>
            <a:spLocks noChangeArrowheads="1"/>
          </p:cNvSpPr>
          <p:nvPr/>
        </p:nvSpPr>
        <p:spPr bwMode="auto">
          <a:xfrm>
            <a:off x="11790661" y="10469938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" name="Line 880"/>
          <p:cNvSpPr>
            <a:spLocks noChangeShapeType="1"/>
          </p:cNvSpPr>
          <p:nvPr/>
        </p:nvSpPr>
        <p:spPr bwMode="auto">
          <a:xfrm>
            <a:off x="11790661" y="10469938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0" name="Freeform 881"/>
          <p:cNvSpPr>
            <a:spLocks noChangeArrowheads="1"/>
          </p:cNvSpPr>
          <p:nvPr/>
        </p:nvSpPr>
        <p:spPr bwMode="auto">
          <a:xfrm>
            <a:off x="11987159" y="10392372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1" name="Line 882"/>
          <p:cNvSpPr>
            <a:spLocks noChangeShapeType="1"/>
          </p:cNvSpPr>
          <p:nvPr/>
        </p:nvSpPr>
        <p:spPr bwMode="auto">
          <a:xfrm>
            <a:off x="11987159" y="10392372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" name="Freeform 883"/>
          <p:cNvSpPr>
            <a:spLocks noChangeArrowheads="1"/>
          </p:cNvSpPr>
          <p:nvPr/>
        </p:nvSpPr>
        <p:spPr bwMode="auto">
          <a:xfrm>
            <a:off x="9830854" y="9621896"/>
            <a:ext cx="2456222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3" name="Freeform 884"/>
          <p:cNvSpPr>
            <a:spLocks noChangeArrowheads="1"/>
          </p:cNvSpPr>
          <p:nvPr/>
        </p:nvSpPr>
        <p:spPr bwMode="auto">
          <a:xfrm>
            <a:off x="9830854" y="9621896"/>
            <a:ext cx="2456222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4" name="Freeform 885"/>
          <p:cNvSpPr>
            <a:spLocks noChangeArrowheads="1"/>
          </p:cNvSpPr>
          <p:nvPr/>
        </p:nvSpPr>
        <p:spPr bwMode="auto">
          <a:xfrm>
            <a:off x="9861880" y="9663264"/>
            <a:ext cx="2394170" cy="315429"/>
          </a:xfrm>
          <a:custGeom>
            <a:avLst/>
            <a:gdLst>
              <a:gd name="T0" fmla="*/ 2042 w 2043"/>
              <a:gd name="T1" fmla="*/ 269 h 270"/>
              <a:gd name="T2" fmla="*/ 0 w 2043"/>
              <a:gd name="T3" fmla="*/ 269 h 270"/>
              <a:gd name="T4" fmla="*/ 0 w 2043"/>
              <a:gd name="T5" fmla="*/ 0 h 270"/>
              <a:gd name="T6" fmla="*/ 2042 w 2043"/>
              <a:gd name="T7" fmla="*/ 0 h 270"/>
              <a:gd name="T8" fmla="*/ 2042 w 2043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3" h="270">
                <a:moveTo>
                  <a:pt x="2042" y="269"/>
                </a:moveTo>
                <a:lnTo>
                  <a:pt x="0" y="269"/>
                </a:lnTo>
                <a:lnTo>
                  <a:pt x="0" y="0"/>
                </a:lnTo>
                <a:lnTo>
                  <a:pt x="2042" y="0"/>
                </a:lnTo>
                <a:lnTo>
                  <a:pt x="2042" y="26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5" name="Freeform 886"/>
          <p:cNvSpPr>
            <a:spLocks noChangeArrowheads="1"/>
          </p:cNvSpPr>
          <p:nvPr/>
        </p:nvSpPr>
        <p:spPr bwMode="auto">
          <a:xfrm>
            <a:off x="9830854" y="9306464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6" name="Freeform 887"/>
          <p:cNvSpPr>
            <a:spLocks noChangeArrowheads="1"/>
          </p:cNvSpPr>
          <p:nvPr/>
        </p:nvSpPr>
        <p:spPr bwMode="auto">
          <a:xfrm>
            <a:off x="9830854" y="9306464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7" name="Freeform 888"/>
          <p:cNvSpPr>
            <a:spLocks noChangeArrowheads="1"/>
          </p:cNvSpPr>
          <p:nvPr/>
        </p:nvSpPr>
        <p:spPr bwMode="auto">
          <a:xfrm>
            <a:off x="9954958" y="9818393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8" name="Line 889"/>
          <p:cNvSpPr>
            <a:spLocks noChangeShapeType="1"/>
          </p:cNvSpPr>
          <p:nvPr/>
        </p:nvSpPr>
        <p:spPr bwMode="auto">
          <a:xfrm>
            <a:off x="9954958" y="981839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9" name="Freeform 890"/>
          <p:cNvSpPr>
            <a:spLocks noChangeArrowheads="1"/>
          </p:cNvSpPr>
          <p:nvPr/>
        </p:nvSpPr>
        <p:spPr bwMode="auto">
          <a:xfrm>
            <a:off x="10151455" y="9901129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0" name="Line 891"/>
          <p:cNvSpPr>
            <a:spLocks noChangeShapeType="1"/>
          </p:cNvSpPr>
          <p:nvPr/>
        </p:nvSpPr>
        <p:spPr bwMode="auto">
          <a:xfrm>
            <a:off x="10151455" y="9901129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1" name="Freeform 892"/>
          <p:cNvSpPr>
            <a:spLocks noChangeArrowheads="1"/>
          </p:cNvSpPr>
          <p:nvPr/>
        </p:nvSpPr>
        <p:spPr bwMode="auto">
          <a:xfrm>
            <a:off x="10347953" y="9952839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2" name="Line 893"/>
          <p:cNvSpPr>
            <a:spLocks noChangeShapeType="1"/>
          </p:cNvSpPr>
          <p:nvPr/>
        </p:nvSpPr>
        <p:spPr bwMode="auto">
          <a:xfrm>
            <a:off x="10347953" y="9952839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" name="Freeform 894"/>
          <p:cNvSpPr>
            <a:spLocks noChangeArrowheads="1"/>
          </p:cNvSpPr>
          <p:nvPr/>
        </p:nvSpPr>
        <p:spPr bwMode="auto">
          <a:xfrm>
            <a:off x="10544451" y="9983865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4" name="Line 895"/>
          <p:cNvSpPr>
            <a:spLocks noChangeShapeType="1"/>
          </p:cNvSpPr>
          <p:nvPr/>
        </p:nvSpPr>
        <p:spPr bwMode="auto">
          <a:xfrm>
            <a:off x="10544451" y="998386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5" name="Freeform 896"/>
          <p:cNvSpPr>
            <a:spLocks noChangeArrowheads="1"/>
          </p:cNvSpPr>
          <p:nvPr/>
        </p:nvSpPr>
        <p:spPr bwMode="auto">
          <a:xfrm>
            <a:off x="10740948" y="10004549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6" name="Line 897"/>
          <p:cNvSpPr>
            <a:spLocks noChangeShapeType="1"/>
          </p:cNvSpPr>
          <p:nvPr/>
        </p:nvSpPr>
        <p:spPr bwMode="auto">
          <a:xfrm>
            <a:off x="10740948" y="10004549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7" name="Freeform 898"/>
          <p:cNvSpPr>
            <a:spLocks noChangeArrowheads="1"/>
          </p:cNvSpPr>
          <p:nvPr/>
        </p:nvSpPr>
        <p:spPr bwMode="auto">
          <a:xfrm>
            <a:off x="10937446" y="10014891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8" name="Line 899"/>
          <p:cNvSpPr>
            <a:spLocks noChangeShapeType="1"/>
          </p:cNvSpPr>
          <p:nvPr/>
        </p:nvSpPr>
        <p:spPr bwMode="auto">
          <a:xfrm>
            <a:off x="10937446" y="10014891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9" name="Freeform 900"/>
          <p:cNvSpPr>
            <a:spLocks noChangeArrowheads="1"/>
          </p:cNvSpPr>
          <p:nvPr/>
        </p:nvSpPr>
        <p:spPr bwMode="auto">
          <a:xfrm>
            <a:off x="11133943" y="10014891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0" name="Line 901"/>
          <p:cNvSpPr>
            <a:spLocks noChangeShapeType="1"/>
          </p:cNvSpPr>
          <p:nvPr/>
        </p:nvSpPr>
        <p:spPr bwMode="auto">
          <a:xfrm>
            <a:off x="11133943" y="10014891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1" name="Freeform 902"/>
          <p:cNvSpPr>
            <a:spLocks noChangeArrowheads="1"/>
          </p:cNvSpPr>
          <p:nvPr/>
        </p:nvSpPr>
        <p:spPr bwMode="auto">
          <a:xfrm>
            <a:off x="11330441" y="10009718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" name="Line 903"/>
          <p:cNvSpPr>
            <a:spLocks noChangeShapeType="1"/>
          </p:cNvSpPr>
          <p:nvPr/>
        </p:nvSpPr>
        <p:spPr bwMode="auto">
          <a:xfrm>
            <a:off x="11330441" y="10009718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" name="Freeform 904"/>
          <p:cNvSpPr>
            <a:spLocks noChangeArrowheads="1"/>
          </p:cNvSpPr>
          <p:nvPr/>
        </p:nvSpPr>
        <p:spPr bwMode="auto">
          <a:xfrm>
            <a:off x="11526939" y="9994207"/>
            <a:ext cx="5173" cy="315429"/>
          </a:xfrm>
          <a:custGeom>
            <a:avLst/>
            <a:gdLst>
              <a:gd name="T0" fmla="*/ 0 w 1"/>
              <a:gd name="T1" fmla="*/ 0 h 267"/>
              <a:gd name="T2" fmla="*/ 0 w 1"/>
              <a:gd name="T3" fmla="*/ 266 h 267"/>
              <a:gd name="T4" fmla="*/ 0 w 1"/>
              <a:gd name="T5" fmla="*/ 0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7">
                <a:moveTo>
                  <a:pt x="0" y="0"/>
                </a:moveTo>
                <a:lnTo>
                  <a:pt x="0" y="266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4" name="Line 905"/>
          <p:cNvSpPr>
            <a:spLocks noChangeShapeType="1"/>
          </p:cNvSpPr>
          <p:nvPr/>
        </p:nvSpPr>
        <p:spPr bwMode="auto">
          <a:xfrm>
            <a:off x="11526939" y="9994207"/>
            <a:ext cx="5173" cy="31025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5" name="Freeform 906"/>
          <p:cNvSpPr>
            <a:spLocks noChangeArrowheads="1"/>
          </p:cNvSpPr>
          <p:nvPr/>
        </p:nvSpPr>
        <p:spPr bwMode="auto">
          <a:xfrm>
            <a:off x="11723436" y="9963181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6" name="Line 907"/>
          <p:cNvSpPr>
            <a:spLocks noChangeShapeType="1"/>
          </p:cNvSpPr>
          <p:nvPr/>
        </p:nvSpPr>
        <p:spPr bwMode="auto">
          <a:xfrm>
            <a:off x="11723436" y="9963181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7" name="Freeform 908"/>
          <p:cNvSpPr>
            <a:spLocks noChangeArrowheads="1"/>
          </p:cNvSpPr>
          <p:nvPr/>
        </p:nvSpPr>
        <p:spPr bwMode="auto">
          <a:xfrm>
            <a:off x="11919934" y="9916641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8" name="Line 909"/>
          <p:cNvSpPr>
            <a:spLocks noChangeShapeType="1"/>
          </p:cNvSpPr>
          <p:nvPr/>
        </p:nvSpPr>
        <p:spPr bwMode="auto">
          <a:xfrm>
            <a:off x="11919934" y="9916641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9" name="Freeform 910"/>
          <p:cNvSpPr>
            <a:spLocks noChangeArrowheads="1"/>
          </p:cNvSpPr>
          <p:nvPr/>
        </p:nvSpPr>
        <p:spPr bwMode="auto">
          <a:xfrm>
            <a:off x="12111262" y="9844247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0" name="Line 911"/>
          <p:cNvSpPr>
            <a:spLocks noChangeShapeType="1"/>
          </p:cNvSpPr>
          <p:nvPr/>
        </p:nvSpPr>
        <p:spPr bwMode="auto">
          <a:xfrm>
            <a:off x="12111262" y="9844247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1" name="Freeform 912"/>
          <p:cNvSpPr>
            <a:spLocks noChangeArrowheads="1"/>
          </p:cNvSpPr>
          <p:nvPr/>
        </p:nvSpPr>
        <p:spPr bwMode="auto">
          <a:xfrm>
            <a:off x="9701581" y="9146165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8 w 2096"/>
              <a:gd name="T5" fmla="*/ 606 h 607"/>
              <a:gd name="T6" fmla="*/ 1048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8 w 2096"/>
              <a:gd name="T13" fmla="*/ 0 h 607"/>
              <a:gd name="T14" fmla="*/ 1048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8" y="606"/>
                </a:cubicBezTo>
                <a:lnTo>
                  <a:pt x="1048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" name="Freeform 913"/>
          <p:cNvSpPr>
            <a:spLocks noChangeArrowheads="1"/>
          </p:cNvSpPr>
          <p:nvPr/>
        </p:nvSpPr>
        <p:spPr bwMode="auto">
          <a:xfrm>
            <a:off x="9701581" y="9146165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8 w 2096"/>
              <a:gd name="T5" fmla="*/ 606 h 607"/>
              <a:gd name="T6" fmla="*/ 1048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8 w 2096"/>
              <a:gd name="T13" fmla="*/ 0 h 607"/>
              <a:gd name="T14" fmla="*/ 1048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8" y="606"/>
                </a:cubicBezTo>
                <a:lnTo>
                  <a:pt x="1048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" name="Freeform 914"/>
          <p:cNvSpPr>
            <a:spLocks noChangeArrowheads="1"/>
          </p:cNvSpPr>
          <p:nvPr/>
        </p:nvSpPr>
        <p:spPr bwMode="auto">
          <a:xfrm>
            <a:off x="9732607" y="9187533"/>
            <a:ext cx="2394167" cy="315429"/>
          </a:xfrm>
          <a:custGeom>
            <a:avLst/>
            <a:gdLst>
              <a:gd name="T0" fmla="*/ 2042 w 2043"/>
              <a:gd name="T1" fmla="*/ 269 h 270"/>
              <a:gd name="T2" fmla="*/ 0 w 2043"/>
              <a:gd name="T3" fmla="*/ 269 h 270"/>
              <a:gd name="T4" fmla="*/ 0 w 2043"/>
              <a:gd name="T5" fmla="*/ 0 h 270"/>
              <a:gd name="T6" fmla="*/ 2042 w 2043"/>
              <a:gd name="T7" fmla="*/ 0 h 270"/>
              <a:gd name="T8" fmla="*/ 2042 w 2043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3" h="270">
                <a:moveTo>
                  <a:pt x="2042" y="269"/>
                </a:moveTo>
                <a:lnTo>
                  <a:pt x="0" y="269"/>
                </a:lnTo>
                <a:lnTo>
                  <a:pt x="0" y="0"/>
                </a:lnTo>
                <a:lnTo>
                  <a:pt x="2042" y="0"/>
                </a:lnTo>
                <a:lnTo>
                  <a:pt x="2042" y="26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4" name="Freeform 915"/>
          <p:cNvSpPr>
            <a:spLocks noChangeArrowheads="1"/>
          </p:cNvSpPr>
          <p:nvPr/>
        </p:nvSpPr>
        <p:spPr bwMode="auto">
          <a:xfrm>
            <a:off x="9701581" y="8830733"/>
            <a:ext cx="2456219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8 w 2096"/>
              <a:gd name="T5" fmla="*/ 607 h 608"/>
              <a:gd name="T6" fmla="*/ 1048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8 w 2096"/>
              <a:gd name="T13" fmla="*/ 0 h 608"/>
              <a:gd name="T14" fmla="*/ 1048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8" y="607"/>
                </a:cubicBezTo>
                <a:lnTo>
                  <a:pt x="1048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5" name="Freeform 916"/>
          <p:cNvSpPr>
            <a:spLocks noChangeArrowheads="1"/>
          </p:cNvSpPr>
          <p:nvPr/>
        </p:nvSpPr>
        <p:spPr bwMode="auto">
          <a:xfrm>
            <a:off x="9701581" y="8830733"/>
            <a:ext cx="2456219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8 w 2096"/>
              <a:gd name="T5" fmla="*/ 607 h 608"/>
              <a:gd name="T6" fmla="*/ 1048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8 w 2096"/>
              <a:gd name="T13" fmla="*/ 0 h 608"/>
              <a:gd name="T14" fmla="*/ 1048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8" y="607"/>
                </a:cubicBezTo>
                <a:lnTo>
                  <a:pt x="1048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6" name="Freeform 917"/>
          <p:cNvSpPr>
            <a:spLocks noChangeArrowheads="1"/>
          </p:cNvSpPr>
          <p:nvPr/>
        </p:nvSpPr>
        <p:spPr bwMode="auto">
          <a:xfrm>
            <a:off x="9830854" y="9342662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7" name="Line 918"/>
          <p:cNvSpPr>
            <a:spLocks noChangeShapeType="1"/>
          </p:cNvSpPr>
          <p:nvPr/>
        </p:nvSpPr>
        <p:spPr bwMode="auto">
          <a:xfrm>
            <a:off x="9830854" y="9342662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8" name="Freeform 919"/>
          <p:cNvSpPr>
            <a:spLocks noChangeArrowheads="1"/>
          </p:cNvSpPr>
          <p:nvPr/>
        </p:nvSpPr>
        <p:spPr bwMode="auto">
          <a:xfrm>
            <a:off x="10027352" y="9425398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9" name="Line 920"/>
          <p:cNvSpPr>
            <a:spLocks noChangeShapeType="1"/>
          </p:cNvSpPr>
          <p:nvPr/>
        </p:nvSpPr>
        <p:spPr bwMode="auto">
          <a:xfrm>
            <a:off x="10027352" y="9425398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0" name="Freeform 921"/>
          <p:cNvSpPr>
            <a:spLocks noChangeArrowheads="1"/>
          </p:cNvSpPr>
          <p:nvPr/>
        </p:nvSpPr>
        <p:spPr bwMode="auto">
          <a:xfrm>
            <a:off x="10223849" y="9477108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1" name="Line 922"/>
          <p:cNvSpPr>
            <a:spLocks noChangeShapeType="1"/>
          </p:cNvSpPr>
          <p:nvPr/>
        </p:nvSpPr>
        <p:spPr bwMode="auto">
          <a:xfrm>
            <a:off x="10223849" y="9477108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" name="Freeform 923"/>
          <p:cNvSpPr>
            <a:spLocks noChangeArrowheads="1"/>
          </p:cNvSpPr>
          <p:nvPr/>
        </p:nvSpPr>
        <p:spPr bwMode="auto">
          <a:xfrm>
            <a:off x="10415177" y="9508134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" name="Line 924"/>
          <p:cNvSpPr>
            <a:spLocks noChangeShapeType="1"/>
          </p:cNvSpPr>
          <p:nvPr/>
        </p:nvSpPr>
        <p:spPr bwMode="auto">
          <a:xfrm>
            <a:off x="10415177" y="9508134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4" name="Freeform 925"/>
          <p:cNvSpPr>
            <a:spLocks noChangeArrowheads="1"/>
          </p:cNvSpPr>
          <p:nvPr/>
        </p:nvSpPr>
        <p:spPr bwMode="auto">
          <a:xfrm>
            <a:off x="10611675" y="9528818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" name="Line 926"/>
          <p:cNvSpPr>
            <a:spLocks noChangeShapeType="1"/>
          </p:cNvSpPr>
          <p:nvPr/>
        </p:nvSpPr>
        <p:spPr bwMode="auto">
          <a:xfrm>
            <a:off x="10611675" y="9528818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6" name="Freeform 927"/>
          <p:cNvSpPr>
            <a:spLocks noChangeArrowheads="1"/>
          </p:cNvSpPr>
          <p:nvPr/>
        </p:nvSpPr>
        <p:spPr bwMode="auto">
          <a:xfrm>
            <a:off x="10808173" y="9539160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7" name="Line 928"/>
          <p:cNvSpPr>
            <a:spLocks noChangeShapeType="1"/>
          </p:cNvSpPr>
          <p:nvPr/>
        </p:nvSpPr>
        <p:spPr bwMode="auto">
          <a:xfrm>
            <a:off x="10808173" y="9539160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8" name="Freeform 929"/>
          <p:cNvSpPr>
            <a:spLocks noChangeArrowheads="1"/>
          </p:cNvSpPr>
          <p:nvPr/>
        </p:nvSpPr>
        <p:spPr bwMode="auto">
          <a:xfrm>
            <a:off x="11004670" y="9544329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9" name="Line 930"/>
          <p:cNvSpPr>
            <a:spLocks noChangeShapeType="1"/>
          </p:cNvSpPr>
          <p:nvPr/>
        </p:nvSpPr>
        <p:spPr bwMode="auto">
          <a:xfrm>
            <a:off x="11004670" y="9544329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" name="Freeform 931"/>
          <p:cNvSpPr>
            <a:spLocks noChangeArrowheads="1"/>
          </p:cNvSpPr>
          <p:nvPr/>
        </p:nvSpPr>
        <p:spPr bwMode="auto">
          <a:xfrm>
            <a:off x="11201168" y="9533987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1" name="Line 932"/>
          <p:cNvSpPr>
            <a:spLocks noChangeShapeType="1"/>
          </p:cNvSpPr>
          <p:nvPr/>
        </p:nvSpPr>
        <p:spPr bwMode="auto">
          <a:xfrm>
            <a:off x="11201168" y="9533987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" name="Freeform 933"/>
          <p:cNvSpPr>
            <a:spLocks noChangeArrowheads="1"/>
          </p:cNvSpPr>
          <p:nvPr/>
        </p:nvSpPr>
        <p:spPr bwMode="auto">
          <a:xfrm>
            <a:off x="11397666" y="9518476"/>
            <a:ext cx="5169" cy="315429"/>
          </a:xfrm>
          <a:custGeom>
            <a:avLst/>
            <a:gdLst>
              <a:gd name="T0" fmla="*/ 0 w 1"/>
              <a:gd name="T1" fmla="*/ 0 h 269"/>
              <a:gd name="T2" fmla="*/ 0 w 1"/>
              <a:gd name="T3" fmla="*/ 268 h 269"/>
              <a:gd name="T4" fmla="*/ 0 w 1"/>
              <a:gd name="T5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9">
                <a:moveTo>
                  <a:pt x="0" y="0"/>
                </a:moveTo>
                <a:lnTo>
                  <a:pt x="0" y="268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" name="Line 934"/>
          <p:cNvSpPr>
            <a:spLocks noChangeShapeType="1"/>
          </p:cNvSpPr>
          <p:nvPr/>
        </p:nvSpPr>
        <p:spPr bwMode="auto">
          <a:xfrm>
            <a:off x="11397666" y="9518476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" name="Freeform 935"/>
          <p:cNvSpPr>
            <a:spLocks noChangeArrowheads="1"/>
          </p:cNvSpPr>
          <p:nvPr/>
        </p:nvSpPr>
        <p:spPr bwMode="auto">
          <a:xfrm>
            <a:off x="11594163" y="9487450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5" name="Line 936"/>
          <p:cNvSpPr>
            <a:spLocks noChangeShapeType="1"/>
          </p:cNvSpPr>
          <p:nvPr/>
        </p:nvSpPr>
        <p:spPr bwMode="auto">
          <a:xfrm>
            <a:off x="11594163" y="9487450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" name="Freeform 937"/>
          <p:cNvSpPr>
            <a:spLocks noChangeArrowheads="1"/>
          </p:cNvSpPr>
          <p:nvPr/>
        </p:nvSpPr>
        <p:spPr bwMode="auto">
          <a:xfrm>
            <a:off x="11790661" y="9440909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7" name="Line 938"/>
          <p:cNvSpPr>
            <a:spLocks noChangeShapeType="1"/>
          </p:cNvSpPr>
          <p:nvPr/>
        </p:nvSpPr>
        <p:spPr bwMode="auto">
          <a:xfrm>
            <a:off x="11790661" y="9440909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" name="Freeform 939"/>
          <p:cNvSpPr>
            <a:spLocks noChangeArrowheads="1"/>
          </p:cNvSpPr>
          <p:nvPr/>
        </p:nvSpPr>
        <p:spPr bwMode="auto">
          <a:xfrm>
            <a:off x="11987159" y="9368516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9" name="Line 940"/>
          <p:cNvSpPr>
            <a:spLocks noChangeShapeType="1"/>
          </p:cNvSpPr>
          <p:nvPr/>
        </p:nvSpPr>
        <p:spPr bwMode="auto">
          <a:xfrm>
            <a:off x="11987159" y="9368516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0" name="Freeform 941"/>
          <p:cNvSpPr>
            <a:spLocks noChangeArrowheads="1"/>
          </p:cNvSpPr>
          <p:nvPr/>
        </p:nvSpPr>
        <p:spPr bwMode="auto">
          <a:xfrm>
            <a:off x="9830854" y="8592867"/>
            <a:ext cx="2456222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1" name="Freeform 942"/>
          <p:cNvSpPr>
            <a:spLocks noChangeArrowheads="1"/>
          </p:cNvSpPr>
          <p:nvPr/>
        </p:nvSpPr>
        <p:spPr bwMode="auto">
          <a:xfrm>
            <a:off x="9830854" y="8592867"/>
            <a:ext cx="2456222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" name="Freeform 944"/>
          <p:cNvSpPr>
            <a:spLocks noChangeArrowheads="1"/>
          </p:cNvSpPr>
          <p:nvPr/>
        </p:nvSpPr>
        <p:spPr bwMode="auto">
          <a:xfrm>
            <a:off x="9830854" y="8277438"/>
            <a:ext cx="2456222" cy="713597"/>
          </a:xfrm>
          <a:custGeom>
            <a:avLst/>
            <a:gdLst>
              <a:gd name="T0" fmla="*/ 2095 w 2096"/>
              <a:gd name="T1" fmla="*/ 304 h 607"/>
              <a:gd name="T2" fmla="*/ 2095 w 2096"/>
              <a:gd name="T3" fmla="*/ 304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4 h 607"/>
              <a:gd name="T10" fmla="*/ 0 w 2096"/>
              <a:gd name="T11" fmla="*/ 304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4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4"/>
                </a:moveTo>
                <a:lnTo>
                  <a:pt x="2095" y="304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" name="Freeform 945"/>
          <p:cNvSpPr>
            <a:spLocks noChangeArrowheads="1"/>
          </p:cNvSpPr>
          <p:nvPr/>
        </p:nvSpPr>
        <p:spPr bwMode="auto">
          <a:xfrm>
            <a:off x="9830854" y="8277438"/>
            <a:ext cx="2456222" cy="713597"/>
          </a:xfrm>
          <a:custGeom>
            <a:avLst/>
            <a:gdLst>
              <a:gd name="T0" fmla="*/ 2095 w 2096"/>
              <a:gd name="T1" fmla="*/ 304 h 607"/>
              <a:gd name="T2" fmla="*/ 2095 w 2096"/>
              <a:gd name="T3" fmla="*/ 304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4 h 607"/>
              <a:gd name="T10" fmla="*/ 0 w 2096"/>
              <a:gd name="T11" fmla="*/ 304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4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4"/>
                </a:moveTo>
                <a:lnTo>
                  <a:pt x="2095" y="304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5" name="Freeform 946"/>
          <p:cNvSpPr>
            <a:spLocks noChangeArrowheads="1"/>
          </p:cNvSpPr>
          <p:nvPr/>
        </p:nvSpPr>
        <p:spPr bwMode="auto">
          <a:xfrm>
            <a:off x="9954958" y="8794537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6" name="Line 947"/>
          <p:cNvSpPr>
            <a:spLocks noChangeShapeType="1"/>
          </p:cNvSpPr>
          <p:nvPr/>
        </p:nvSpPr>
        <p:spPr bwMode="auto">
          <a:xfrm>
            <a:off x="9954958" y="8794537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7" name="Freeform 948"/>
          <p:cNvSpPr>
            <a:spLocks noChangeArrowheads="1"/>
          </p:cNvSpPr>
          <p:nvPr/>
        </p:nvSpPr>
        <p:spPr bwMode="auto">
          <a:xfrm>
            <a:off x="10151455" y="8877273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8" name="Line 949"/>
          <p:cNvSpPr>
            <a:spLocks noChangeShapeType="1"/>
          </p:cNvSpPr>
          <p:nvPr/>
        </p:nvSpPr>
        <p:spPr bwMode="auto">
          <a:xfrm>
            <a:off x="10151455" y="887727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9" name="Freeform 950"/>
          <p:cNvSpPr>
            <a:spLocks noChangeArrowheads="1"/>
          </p:cNvSpPr>
          <p:nvPr/>
        </p:nvSpPr>
        <p:spPr bwMode="auto">
          <a:xfrm>
            <a:off x="10347953" y="8923810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0" name="Line 951"/>
          <p:cNvSpPr>
            <a:spLocks noChangeShapeType="1"/>
          </p:cNvSpPr>
          <p:nvPr/>
        </p:nvSpPr>
        <p:spPr bwMode="auto">
          <a:xfrm>
            <a:off x="10347953" y="8923810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1" name="Freeform 952"/>
          <p:cNvSpPr>
            <a:spLocks noChangeArrowheads="1"/>
          </p:cNvSpPr>
          <p:nvPr/>
        </p:nvSpPr>
        <p:spPr bwMode="auto">
          <a:xfrm>
            <a:off x="10544451" y="8960009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2" name="Line 953"/>
          <p:cNvSpPr>
            <a:spLocks noChangeShapeType="1"/>
          </p:cNvSpPr>
          <p:nvPr/>
        </p:nvSpPr>
        <p:spPr bwMode="auto">
          <a:xfrm>
            <a:off x="10544451" y="8960009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" name="Freeform 954"/>
          <p:cNvSpPr>
            <a:spLocks noChangeArrowheads="1"/>
          </p:cNvSpPr>
          <p:nvPr/>
        </p:nvSpPr>
        <p:spPr bwMode="auto">
          <a:xfrm>
            <a:off x="10740948" y="8980693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" name="Line 955"/>
          <p:cNvSpPr>
            <a:spLocks noChangeShapeType="1"/>
          </p:cNvSpPr>
          <p:nvPr/>
        </p:nvSpPr>
        <p:spPr bwMode="auto">
          <a:xfrm>
            <a:off x="10740948" y="898069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5" name="Freeform 956"/>
          <p:cNvSpPr>
            <a:spLocks noChangeArrowheads="1"/>
          </p:cNvSpPr>
          <p:nvPr/>
        </p:nvSpPr>
        <p:spPr bwMode="auto">
          <a:xfrm>
            <a:off x="10937446" y="8991035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6" name="Line 957"/>
          <p:cNvSpPr>
            <a:spLocks noChangeShapeType="1"/>
          </p:cNvSpPr>
          <p:nvPr/>
        </p:nvSpPr>
        <p:spPr bwMode="auto">
          <a:xfrm>
            <a:off x="10937446" y="899103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7" name="Freeform 958"/>
          <p:cNvSpPr>
            <a:spLocks noChangeArrowheads="1"/>
          </p:cNvSpPr>
          <p:nvPr/>
        </p:nvSpPr>
        <p:spPr bwMode="auto">
          <a:xfrm>
            <a:off x="11133943" y="8991035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8" name="Line 959"/>
          <p:cNvSpPr>
            <a:spLocks noChangeShapeType="1"/>
          </p:cNvSpPr>
          <p:nvPr/>
        </p:nvSpPr>
        <p:spPr bwMode="auto">
          <a:xfrm>
            <a:off x="11133943" y="899103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" name="Freeform 960"/>
          <p:cNvSpPr>
            <a:spLocks noChangeArrowheads="1"/>
          </p:cNvSpPr>
          <p:nvPr/>
        </p:nvSpPr>
        <p:spPr bwMode="auto">
          <a:xfrm>
            <a:off x="11330441" y="8980693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0" name="Line 961"/>
          <p:cNvSpPr>
            <a:spLocks noChangeShapeType="1"/>
          </p:cNvSpPr>
          <p:nvPr/>
        </p:nvSpPr>
        <p:spPr bwMode="auto">
          <a:xfrm>
            <a:off x="11330441" y="898069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1" name="Freeform 962"/>
          <p:cNvSpPr>
            <a:spLocks noChangeArrowheads="1"/>
          </p:cNvSpPr>
          <p:nvPr/>
        </p:nvSpPr>
        <p:spPr bwMode="auto">
          <a:xfrm>
            <a:off x="11526939" y="8965178"/>
            <a:ext cx="5173" cy="315432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2" name="Line 963"/>
          <p:cNvSpPr>
            <a:spLocks noChangeShapeType="1"/>
          </p:cNvSpPr>
          <p:nvPr/>
        </p:nvSpPr>
        <p:spPr bwMode="auto">
          <a:xfrm>
            <a:off x="11526939" y="8965178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3" name="Freeform 964"/>
          <p:cNvSpPr>
            <a:spLocks noChangeArrowheads="1"/>
          </p:cNvSpPr>
          <p:nvPr/>
        </p:nvSpPr>
        <p:spPr bwMode="auto">
          <a:xfrm>
            <a:off x="11723436" y="8934152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" name="Line 965"/>
          <p:cNvSpPr>
            <a:spLocks noChangeShapeType="1"/>
          </p:cNvSpPr>
          <p:nvPr/>
        </p:nvSpPr>
        <p:spPr bwMode="auto">
          <a:xfrm>
            <a:off x="11723436" y="8934152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" name="Freeform 966"/>
          <p:cNvSpPr>
            <a:spLocks noChangeArrowheads="1"/>
          </p:cNvSpPr>
          <p:nvPr/>
        </p:nvSpPr>
        <p:spPr bwMode="auto">
          <a:xfrm>
            <a:off x="11919934" y="8887615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Line 967"/>
          <p:cNvSpPr>
            <a:spLocks noChangeShapeType="1"/>
          </p:cNvSpPr>
          <p:nvPr/>
        </p:nvSpPr>
        <p:spPr bwMode="auto">
          <a:xfrm>
            <a:off x="11919934" y="888761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Freeform 968"/>
          <p:cNvSpPr>
            <a:spLocks noChangeArrowheads="1"/>
          </p:cNvSpPr>
          <p:nvPr/>
        </p:nvSpPr>
        <p:spPr bwMode="auto">
          <a:xfrm>
            <a:off x="12111262" y="8815221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969"/>
          <p:cNvSpPr>
            <a:spLocks noChangeShapeType="1"/>
          </p:cNvSpPr>
          <p:nvPr/>
        </p:nvSpPr>
        <p:spPr bwMode="auto">
          <a:xfrm>
            <a:off x="12111262" y="8815221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Freeform 970"/>
          <p:cNvSpPr>
            <a:spLocks noChangeArrowheads="1"/>
          </p:cNvSpPr>
          <p:nvPr/>
        </p:nvSpPr>
        <p:spPr bwMode="auto">
          <a:xfrm>
            <a:off x="13533283" y="11581699"/>
            <a:ext cx="2456222" cy="713597"/>
          </a:xfrm>
          <a:custGeom>
            <a:avLst/>
            <a:gdLst>
              <a:gd name="T0" fmla="*/ 2094 w 2095"/>
              <a:gd name="T1" fmla="*/ 303 h 607"/>
              <a:gd name="T2" fmla="*/ 2094 w 2095"/>
              <a:gd name="T3" fmla="*/ 303 h 607"/>
              <a:gd name="T4" fmla="*/ 1047 w 2095"/>
              <a:gd name="T5" fmla="*/ 606 h 607"/>
              <a:gd name="T6" fmla="*/ 1047 w 2095"/>
              <a:gd name="T7" fmla="*/ 606 h 607"/>
              <a:gd name="T8" fmla="*/ 0 w 2095"/>
              <a:gd name="T9" fmla="*/ 303 h 607"/>
              <a:gd name="T10" fmla="*/ 0 w 2095"/>
              <a:gd name="T11" fmla="*/ 303 h 607"/>
              <a:gd name="T12" fmla="*/ 1047 w 2095"/>
              <a:gd name="T13" fmla="*/ 0 h 607"/>
              <a:gd name="T14" fmla="*/ 1047 w 2095"/>
              <a:gd name="T15" fmla="*/ 0 h 607"/>
              <a:gd name="T16" fmla="*/ 2094 w 2095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7">
                <a:moveTo>
                  <a:pt x="2094" y="303"/>
                </a:moveTo>
                <a:lnTo>
                  <a:pt x="2094" y="303"/>
                </a:lnTo>
                <a:cubicBezTo>
                  <a:pt x="2094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4" y="136"/>
                  <a:pt x="2094" y="303"/>
                </a:cubicBez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Freeform 971"/>
          <p:cNvSpPr>
            <a:spLocks noChangeArrowheads="1"/>
          </p:cNvSpPr>
          <p:nvPr/>
        </p:nvSpPr>
        <p:spPr bwMode="auto">
          <a:xfrm>
            <a:off x="13533283" y="11581699"/>
            <a:ext cx="2456222" cy="713597"/>
          </a:xfrm>
          <a:custGeom>
            <a:avLst/>
            <a:gdLst>
              <a:gd name="T0" fmla="*/ 2094 w 2095"/>
              <a:gd name="T1" fmla="*/ 303 h 607"/>
              <a:gd name="T2" fmla="*/ 2094 w 2095"/>
              <a:gd name="T3" fmla="*/ 303 h 607"/>
              <a:gd name="T4" fmla="*/ 1047 w 2095"/>
              <a:gd name="T5" fmla="*/ 606 h 607"/>
              <a:gd name="T6" fmla="*/ 1047 w 2095"/>
              <a:gd name="T7" fmla="*/ 606 h 607"/>
              <a:gd name="T8" fmla="*/ 0 w 2095"/>
              <a:gd name="T9" fmla="*/ 303 h 607"/>
              <a:gd name="T10" fmla="*/ 0 w 2095"/>
              <a:gd name="T11" fmla="*/ 303 h 607"/>
              <a:gd name="T12" fmla="*/ 1047 w 2095"/>
              <a:gd name="T13" fmla="*/ 0 h 607"/>
              <a:gd name="T14" fmla="*/ 1047 w 2095"/>
              <a:gd name="T15" fmla="*/ 0 h 607"/>
              <a:gd name="T16" fmla="*/ 2094 w 2095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7">
                <a:moveTo>
                  <a:pt x="2094" y="303"/>
                </a:moveTo>
                <a:lnTo>
                  <a:pt x="2094" y="303"/>
                </a:lnTo>
                <a:cubicBezTo>
                  <a:pt x="2094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4" y="136"/>
                  <a:pt x="2094" y="303"/>
                </a:cubicBezTo>
              </a:path>
            </a:pathLst>
          </a:custGeom>
          <a:solidFill>
            <a:schemeClr val="accent5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Freeform 972"/>
          <p:cNvSpPr>
            <a:spLocks noChangeArrowheads="1"/>
          </p:cNvSpPr>
          <p:nvPr/>
        </p:nvSpPr>
        <p:spPr bwMode="auto">
          <a:xfrm>
            <a:off x="13559140" y="11617898"/>
            <a:ext cx="2394167" cy="315429"/>
          </a:xfrm>
          <a:custGeom>
            <a:avLst/>
            <a:gdLst>
              <a:gd name="T0" fmla="*/ 2042 w 2043"/>
              <a:gd name="T1" fmla="*/ 269 h 270"/>
              <a:gd name="T2" fmla="*/ 0 w 2043"/>
              <a:gd name="T3" fmla="*/ 269 h 270"/>
              <a:gd name="T4" fmla="*/ 0 w 2043"/>
              <a:gd name="T5" fmla="*/ 0 h 270"/>
              <a:gd name="T6" fmla="*/ 2042 w 2043"/>
              <a:gd name="T7" fmla="*/ 0 h 270"/>
              <a:gd name="T8" fmla="*/ 2042 w 2043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3" h="270">
                <a:moveTo>
                  <a:pt x="2042" y="269"/>
                </a:moveTo>
                <a:lnTo>
                  <a:pt x="0" y="269"/>
                </a:lnTo>
                <a:lnTo>
                  <a:pt x="0" y="0"/>
                </a:lnTo>
                <a:lnTo>
                  <a:pt x="2042" y="0"/>
                </a:lnTo>
                <a:lnTo>
                  <a:pt x="2042" y="26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Freeform 973"/>
          <p:cNvSpPr>
            <a:spLocks noChangeArrowheads="1"/>
          </p:cNvSpPr>
          <p:nvPr/>
        </p:nvSpPr>
        <p:spPr bwMode="auto">
          <a:xfrm>
            <a:off x="13533283" y="11266271"/>
            <a:ext cx="2456222" cy="713597"/>
          </a:xfrm>
          <a:custGeom>
            <a:avLst/>
            <a:gdLst>
              <a:gd name="T0" fmla="*/ 2094 w 2095"/>
              <a:gd name="T1" fmla="*/ 304 h 608"/>
              <a:gd name="T2" fmla="*/ 2094 w 2095"/>
              <a:gd name="T3" fmla="*/ 304 h 608"/>
              <a:gd name="T4" fmla="*/ 1047 w 2095"/>
              <a:gd name="T5" fmla="*/ 607 h 608"/>
              <a:gd name="T6" fmla="*/ 1047 w 2095"/>
              <a:gd name="T7" fmla="*/ 607 h 608"/>
              <a:gd name="T8" fmla="*/ 0 w 2095"/>
              <a:gd name="T9" fmla="*/ 304 h 608"/>
              <a:gd name="T10" fmla="*/ 0 w 2095"/>
              <a:gd name="T11" fmla="*/ 304 h 608"/>
              <a:gd name="T12" fmla="*/ 1047 w 2095"/>
              <a:gd name="T13" fmla="*/ 0 h 608"/>
              <a:gd name="T14" fmla="*/ 1047 w 2095"/>
              <a:gd name="T15" fmla="*/ 0 h 608"/>
              <a:gd name="T16" fmla="*/ 2094 w 2095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8">
                <a:moveTo>
                  <a:pt x="2094" y="304"/>
                </a:moveTo>
                <a:lnTo>
                  <a:pt x="2094" y="304"/>
                </a:lnTo>
                <a:cubicBezTo>
                  <a:pt x="2094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4" y="136"/>
                  <a:pt x="2094" y="304"/>
                </a:cubicBez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Freeform 974"/>
          <p:cNvSpPr>
            <a:spLocks noChangeArrowheads="1"/>
          </p:cNvSpPr>
          <p:nvPr/>
        </p:nvSpPr>
        <p:spPr bwMode="auto">
          <a:xfrm>
            <a:off x="13533283" y="11266271"/>
            <a:ext cx="2456222" cy="713597"/>
          </a:xfrm>
          <a:custGeom>
            <a:avLst/>
            <a:gdLst>
              <a:gd name="T0" fmla="*/ 2094 w 2095"/>
              <a:gd name="T1" fmla="*/ 304 h 608"/>
              <a:gd name="T2" fmla="*/ 2094 w 2095"/>
              <a:gd name="T3" fmla="*/ 304 h 608"/>
              <a:gd name="T4" fmla="*/ 1047 w 2095"/>
              <a:gd name="T5" fmla="*/ 607 h 608"/>
              <a:gd name="T6" fmla="*/ 1047 w 2095"/>
              <a:gd name="T7" fmla="*/ 607 h 608"/>
              <a:gd name="T8" fmla="*/ 0 w 2095"/>
              <a:gd name="T9" fmla="*/ 304 h 608"/>
              <a:gd name="T10" fmla="*/ 0 w 2095"/>
              <a:gd name="T11" fmla="*/ 304 h 608"/>
              <a:gd name="T12" fmla="*/ 1047 w 2095"/>
              <a:gd name="T13" fmla="*/ 0 h 608"/>
              <a:gd name="T14" fmla="*/ 1047 w 2095"/>
              <a:gd name="T15" fmla="*/ 0 h 608"/>
              <a:gd name="T16" fmla="*/ 2094 w 2095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8">
                <a:moveTo>
                  <a:pt x="2094" y="304"/>
                </a:moveTo>
                <a:lnTo>
                  <a:pt x="2094" y="304"/>
                </a:lnTo>
                <a:cubicBezTo>
                  <a:pt x="2094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4" y="136"/>
                  <a:pt x="2094" y="304"/>
                </a:cubicBezTo>
              </a:path>
            </a:pathLst>
          </a:custGeom>
          <a:solidFill>
            <a:schemeClr val="accent5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Freeform 975"/>
          <p:cNvSpPr>
            <a:spLocks noChangeArrowheads="1"/>
          </p:cNvSpPr>
          <p:nvPr/>
        </p:nvSpPr>
        <p:spPr bwMode="auto">
          <a:xfrm>
            <a:off x="13657387" y="11778197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Line 976"/>
          <p:cNvSpPr>
            <a:spLocks noChangeShapeType="1"/>
          </p:cNvSpPr>
          <p:nvPr/>
        </p:nvSpPr>
        <p:spPr bwMode="auto">
          <a:xfrm>
            <a:off x="13657387" y="11778197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Freeform 977"/>
          <p:cNvSpPr>
            <a:spLocks noChangeArrowheads="1"/>
          </p:cNvSpPr>
          <p:nvPr/>
        </p:nvSpPr>
        <p:spPr bwMode="auto">
          <a:xfrm>
            <a:off x="13853884" y="11860933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Line 978"/>
          <p:cNvSpPr>
            <a:spLocks noChangeShapeType="1"/>
          </p:cNvSpPr>
          <p:nvPr/>
        </p:nvSpPr>
        <p:spPr bwMode="auto">
          <a:xfrm>
            <a:off x="13853884" y="11860933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8" name="Freeform 979"/>
          <p:cNvSpPr>
            <a:spLocks noChangeArrowheads="1"/>
          </p:cNvSpPr>
          <p:nvPr/>
        </p:nvSpPr>
        <p:spPr bwMode="auto">
          <a:xfrm>
            <a:off x="14050382" y="11907474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Line 980"/>
          <p:cNvSpPr>
            <a:spLocks noChangeShapeType="1"/>
          </p:cNvSpPr>
          <p:nvPr/>
        </p:nvSpPr>
        <p:spPr bwMode="auto">
          <a:xfrm>
            <a:off x="14050382" y="11907474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" name="Freeform 981"/>
          <p:cNvSpPr>
            <a:spLocks noChangeArrowheads="1"/>
          </p:cNvSpPr>
          <p:nvPr/>
        </p:nvSpPr>
        <p:spPr bwMode="auto">
          <a:xfrm>
            <a:off x="14246880" y="11943669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Line 982"/>
          <p:cNvSpPr>
            <a:spLocks noChangeShapeType="1"/>
          </p:cNvSpPr>
          <p:nvPr/>
        </p:nvSpPr>
        <p:spPr bwMode="auto">
          <a:xfrm>
            <a:off x="14246880" y="11943669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2" name="Freeform 983"/>
          <p:cNvSpPr>
            <a:spLocks noChangeArrowheads="1"/>
          </p:cNvSpPr>
          <p:nvPr/>
        </p:nvSpPr>
        <p:spPr bwMode="auto">
          <a:xfrm>
            <a:off x="14443377" y="11964353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3" name="Line 984"/>
          <p:cNvSpPr>
            <a:spLocks noChangeShapeType="1"/>
          </p:cNvSpPr>
          <p:nvPr/>
        </p:nvSpPr>
        <p:spPr bwMode="auto">
          <a:xfrm>
            <a:off x="14443377" y="11964353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" name="Freeform 985"/>
          <p:cNvSpPr>
            <a:spLocks noChangeArrowheads="1"/>
          </p:cNvSpPr>
          <p:nvPr/>
        </p:nvSpPr>
        <p:spPr bwMode="auto">
          <a:xfrm>
            <a:off x="14639875" y="11974695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Line 986"/>
          <p:cNvSpPr>
            <a:spLocks noChangeShapeType="1"/>
          </p:cNvSpPr>
          <p:nvPr/>
        </p:nvSpPr>
        <p:spPr bwMode="auto">
          <a:xfrm>
            <a:off x="14639875" y="1197469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" name="Freeform 987"/>
          <p:cNvSpPr>
            <a:spLocks noChangeArrowheads="1"/>
          </p:cNvSpPr>
          <p:nvPr/>
        </p:nvSpPr>
        <p:spPr bwMode="auto">
          <a:xfrm>
            <a:off x="14836373" y="11974695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Line 988"/>
          <p:cNvSpPr>
            <a:spLocks noChangeShapeType="1"/>
          </p:cNvSpPr>
          <p:nvPr/>
        </p:nvSpPr>
        <p:spPr bwMode="auto">
          <a:xfrm>
            <a:off x="14836373" y="1197469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8" name="Freeform 989"/>
          <p:cNvSpPr>
            <a:spLocks noChangeArrowheads="1"/>
          </p:cNvSpPr>
          <p:nvPr/>
        </p:nvSpPr>
        <p:spPr bwMode="auto">
          <a:xfrm>
            <a:off x="15032870" y="11969525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Line 990"/>
          <p:cNvSpPr>
            <a:spLocks noChangeShapeType="1"/>
          </p:cNvSpPr>
          <p:nvPr/>
        </p:nvSpPr>
        <p:spPr bwMode="auto">
          <a:xfrm>
            <a:off x="15032870" y="1196952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0" name="Freeform 991"/>
          <p:cNvSpPr>
            <a:spLocks noChangeArrowheads="1"/>
          </p:cNvSpPr>
          <p:nvPr/>
        </p:nvSpPr>
        <p:spPr bwMode="auto">
          <a:xfrm>
            <a:off x="15229368" y="11948841"/>
            <a:ext cx="5173" cy="315429"/>
          </a:xfrm>
          <a:custGeom>
            <a:avLst/>
            <a:gdLst>
              <a:gd name="T0" fmla="*/ 0 w 1"/>
              <a:gd name="T1" fmla="*/ 0 h 269"/>
              <a:gd name="T2" fmla="*/ 0 w 1"/>
              <a:gd name="T3" fmla="*/ 268 h 269"/>
              <a:gd name="T4" fmla="*/ 0 w 1"/>
              <a:gd name="T5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9">
                <a:moveTo>
                  <a:pt x="0" y="0"/>
                </a:moveTo>
                <a:lnTo>
                  <a:pt x="0" y="268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1" name="Line 992"/>
          <p:cNvSpPr>
            <a:spLocks noChangeShapeType="1"/>
          </p:cNvSpPr>
          <p:nvPr/>
        </p:nvSpPr>
        <p:spPr bwMode="auto">
          <a:xfrm>
            <a:off x="15229368" y="11948841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2" name="Freeform 993"/>
          <p:cNvSpPr>
            <a:spLocks noChangeArrowheads="1"/>
          </p:cNvSpPr>
          <p:nvPr/>
        </p:nvSpPr>
        <p:spPr bwMode="auto">
          <a:xfrm>
            <a:off x="15425865" y="11917815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Line 994"/>
          <p:cNvSpPr>
            <a:spLocks noChangeShapeType="1"/>
          </p:cNvSpPr>
          <p:nvPr/>
        </p:nvSpPr>
        <p:spPr bwMode="auto">
          <a:xfrm>
            <a:off x="15425865" y="1191781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" name="Freeform 995"/>
          <p:cNvSpPr>
            <a:spLocks noChangeArrowheads="1"/>
          </p:cNvSpPr>
          <p:nvPr/>
        </p:nvSpPr>
        <p:spPr bwMode="auto">
          <a:xfrm>
            <a:off x="15617194" y="11871275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Line 996"/>
          <p:cNvSpPr>
            <a:spLocks noChangeShapeType="1"/>
          </p:cNvSpPr>
          <p:nvPr/>
        </p:nvSpPr>
        <p:spPr bwMode="auto">
          <a:xfrm>
            <a:off x="15617194" y="11871275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6" name="Freeform 997"/>
          <p:cNvSpPr>
            <a:spLocks noChangeArrowheads="1"/>
          </p:cNvSpPr>
          <p:nvPr/>
        </p:nvSpPr>
        <p:spPr bwMode="auto">
          <a:xfrm>
            <a:off x="15813691" y="11804054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Line 998"/>
          <p:cNvSpPr>
            <a:spLocks noChangeShapeType="1"/>
          </p:cNvSpPr>
          <p:nvPr/>
        </p:nvSpPr>
        <p:spPr bwMode="auto">
          <a:xfrm>
            <a:off x="15813691" y="11804054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8" name="Freeform 999"/>
          <p:cNvSpPr>
            <a:spLocks noChangeArrowheads="1"/>
          </p:cNvSpPr>
          <p:nvPr/>
        </p:nvSpPr>
        <p:spPr bwMode="auto">
          <a:xfrm>
            <a:off x="13657387" y="11028405"/>
            <a:ext cx="2456222" cy="713597"/>
          </a:xfrm>
          <a:custGeom>
            <a:avLst/>
            <a:gdLst>
              <a:gd name="T0" fmla="*/ 2094 w 2095"/>
              <a:gd name="T1" fmla="*/ 304 h 608"/>
              <a:gd name="T2" fmla="*/ 2094 w 2095"/>
              <a:gd name="T3" fmla="*/ 304 h 608"/>
              <a:gd name="T4" fmla="*/ 1047 w 2095"/>
              <a:gd name="T5" fmla="*/ 607 h 608"/>
              <a:gd name="T6" fmla="*/ 1047 w 2095"/>
              <a:gd name="T7" fmla="*/ 607 h 608"/>
              <a:gd name="T8" fmla="*/ 0 w 2095"/>
              <a:gd name="T9" fmla="*/ 304 h 608"/>
              <a:gd name="T10" fmla="*/ 0 w 2095"/>
              <a:gd name="T11" fmla="*/ 304 h 608"/>
              <a:gd name="T12" fmla="*/ 1047 w 2095"/>
              <a:gd name="T13" fmla="*/ 0 h 608"/>
              <a:gd name="T14" fmla="*/ 1047 w 2095"/>
              <a:gd name="T15" fmla="*/ 0 h 608"/>
              <a:gd name="T16" fmla="*/ 2094 w 2095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8">
                <a:moveTo>
                  <a:pt x="2094" y="304"/>
                </a:moveTo>
                <a:lnTo>
                  <a:pt x="2094" y="304"/>
                </a:lnTo>
                <a:cubicBezTo>
                  <a:pt x="2094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8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8" y="0"/>
                  <a:pt x="1047" y="0"/>
                </a:cubicBezTo>
                <a:lnTo>
                  <a:pt x="1047" y="0"/>
                </a:lnTo>
                <a:cubicBezTo>
                  <a:pt x="1626" y="0"/>
                  <a:pt x="2094" y="136"/>
                  <a:pt x="2094" y="304"/>
                </a:cubicBez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" name="Freeform 1000"/>
          <p:cNvSpPr>
            <a:spLocks noChangeArrowheads="1"/>
          </p:cNvSpPr>
          <p:nvPr/>
        </p:nvSpPr>
        <p:spPr bwMode="auto">
          <a:xfrm>
            <a:off x="13657387" y="11028405"/>
            <a:ext cx="2456222" cy="713597"/>
          </a:xfrm>
          <a:custGeom>
            <a:avLst/>
            <a:gdLst>
              <a:gd name="T0" fmla="*/ 2094 w 2095"/>
              <a:gd name="T1" fmla="*/ 304 h 608"/>
              <a:gd name="T2" fmla="*/ 2094 w 2095"/>
              <a:gd name="T3" fmla="*/ 304 h 608"/>
              <a:gd name="T4" fmla="*/ 1047 w 2095"/>
              <a:gd name="T5" fmla="*/ 607 h 608"/>
              <a:gd name="T6" fmla="*/ 1047 w 2095"/>
              <a:gd name="T7" fmla="*/ 607 h 608"/>
              <a:gd name="T8" fmla="*/ 0 w 2095"/>
              <a:gd name="T9" fmla="*/ 304 h 608"/>
              <a:gd name="T10" fmla="*/ 0 w 2095"/>
              <a:gd name="T11" fmla="*/ 304 h 608"/>
              <a:gd name="T12" fmla="*/ 1047 w 2095"/>
              <a:gd name="T13" fmla="*/ 0 h 608"/>
              <a:gd name="T14" fmla="*/ 1047 w 2095"/>
              <a:gd name="T15" fmla="*/ 0 h 608"/>
              <a:gd name="T16" fmla="*/ 2094 w 2095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8">
                <a:moveTo>
                  <a:pt x="2094" y="304"/>
                </a:moveTo>
                <a:lnTo>
                  <a:pt x="2094" y="304"/>
                </a:lnTo>
                <a:cubicBezTo>
                  <a:pt x="2094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8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8" y="0"/>
                  <a:pt x="1047" y="0"/>
                </a:cubicBezTo>
                <a:lnTo>
                  <a:pt x="1047" y="0"/>
                </a:lnTo>
                <a:cubicBezTo>
                  <a:pt x="1626" y="0"/>
                  <a:pt x="2094" y="136"/>
                  <a:pt x="2094" y="304"/>
                </a:cubicBezTo>
              </a:path>
            </a:pathLst>
          </a:custGeom>
          <a:solidFill>
            <a:schemeClr val="accent5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1" name="Freeform 1002"/>
          <p:cNvSpPr>
            <a:spLocks noChangeArrowheads="1"/>
          </p:cNvSpPr>
          <p:nvPr/>
        </p:nvSpPr>
        <p:spPr bwMode="auto">
          <a:xfrm>
            <a:off x="13657387" y="10712973"/>
            <a:ext cx="2456222" cy="713597"/>
          </a:xfrm>
          <a:custGeom>
            <a:avLst/>
            <a:gdLst>
              <a:gd name="T0" fmla="*/ 2094 w 2095"/>
              <a:gd name="T1" fmla="*/ 303 h 607"/>
              <a:gd name="T2" fmla="*/ 2094 w 2095"/>
              <a:gd name="T3" fmla="*/ 303 h 607"/>
              <a:gd name="T4" fmla="*/ 1047 w 2095"/>
              <a:gd name="T5" fmla="*/ 606 h 607"/>
              <a:gd name="T6" fmla="*/ 1047 w 2095"/>
              <a:gd name="T7" fmla="*/ 606 h 607"/>
              <a:gd name="T8" fmla="*/ 0 w 2095"/>
              <a:gd name="T9" fmla="*/ 303 h 607"/>
              <a:gd name="T10" fmla="*/ 0 w 2095"/>
              <a:gd name="T11" fmla="*/ 303 h 607"/>
              <a:gd name="T12" fmla="*/ 1047 w 2095"/>
              <a:gd name="T13" fmla="*/ 0 h 607"/>
              <a:gd name="T14" fmla="*/ 1047 w 2095"/>
              <a:gd name="T15" fmla="*/ 0 h 607"/>
              <a:gd name="T16" fmla="*/ 2094 w 2095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7">
                <a:moveTo>
                  <a:pt x="2094" y="303"/>
                </a:moveTo>
                <a:lnTo>
                  <a:pt x="2094" y="303"/>
                </a:lnTo>
                <a:cubicBezTo>
                  <a:pt x="2094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8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8" y="0"/>
                  <a:pt x="1047" y="0"/>
                </a:cubicBezTo>
                <a:lnTo>
                  <a:pt x="1047" y="0"/>
                </a:lnTo>
                <a:cubicBezTo>
                  <a:pt x="1626" y="0"/>
                  <a:pt x="2094" y="136"/>
                  <a:pt x="2094" y="303"/>
                </a:cubicBez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2" name="Freeform 1003"/>
          <p:cNvSpPr>
            <a:spLocks noChangeArrowheads="1"/>
          </p:cNvSpPr>
          <p:nvPr/>
        </p:nvSpPr>
        <p:spPr bwMode="auto">
          <a:xfrm>
            <a:off x="13657387" y="10712973"/>
            <a:ext cx="2456222" cy="713597"/>
          </a:xfrm>
          <a:custGeom>
            <a:avLst/>
            <a:gdLst>
              <a:gd name="T0" fmla="*/ 2094 w 2095"/>
              <a:gd name="T1" fmla="*/ 303 h 607"/>
              <a:gd name="T2" fmla="*/ 2094 w 2095"/>
              <a:gd name="T3" fmla="*/ 303 h 607"/>
              <a:gd name="T4" fmla="*/ 1047 w 2095"/>
              <a:gd name="T5" fmla="*/ 606 h 607"/>
              <a:gd name="T6" fmla="*/ 1047 w 2095"/>
              <a:gd name="T7" fmla="*/ 606 h 607"/>
              <a:gd name="T8" fmla="*/ 0 w 2095"/>
              <a:gd name="T9" fmla="*/ 303 h 607"/>
              <a:gd name="T10" fmla="*/ 0 w 2095"/>
              <a:gd name="T11" fmla="*/ 303 h 607"/>
              <a:gd name="T12" fmla="*/ 1047 w 2095"/>
              <a:gd name="T13" fmla="*/ 0 h 607"/>
              <a:gd name="T14" fmla="*/ 1047 w 2095"/>
              <a:gd name="T15" fmla="*/ 0 h 607"/>
              <a:gd name="T16" fmla="*/ 2094 w 2095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7">
                <a:moveTo>
                  <a:pt x="2094" y="303"/>
                </a:moveTo>
                <a:lnTo>
                  <a:pt x="2094" y="303"/>
                </a:lnTo>
                <a:cubicBezTo>
                  <a:pt x="2094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8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8" y="0"/>
                  <a:pt x="1047" y="0"/>
                </a:cubicBezTo>
                <a:lnTo>
                  <a:pt x="1047" y="0"/>
                </a:lnTo>
                <a:cubicBezTo>
                  <a:pt x="1626" y="0"/>
                  <a:pt x="2094" y="136"/>
                  <a:pt x="2094" y="303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3" name="Freeform 1004"/>
          <p:cNvSpPr>
            <a:spLocks noChangeArrowheads="1"/>
          </p:cNvSpPr>
          <p:nvPr/>
        </p:nvSpPr>
        <p:spPr bwMode="auto">
          <a:xfrm>
            <a:off x="13786663" y="11224903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" name="Line 1005"/>
          <p:cNvSpPr>
            <a:spLocks noChangeShapeType="1"/>
          </p:cNvSpPr>
          <p:nvPr/>
        </p:nvSpPr>
        <p:spPr bwMode="auto">
          <a:xfrm>
            <a:off x="13786663" y="11224903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" name="Freeform 1006"/>
          <p:cNvSpPr>
            <a:spLocks noChangeArrowheads="1"/>
          </p:cNvSpPr>
          <p:nvPr/>
        </p:nvSpPr>
        <p:spPr bwMode="auto">
          <a:xfrm>
            <a:off x="13983161" y="11307639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6" name="Line 1007"/>
          <p:cNvSpPr>
            <a:spLocks noChangeShapeType="1"/>
          </p:cNvSpPr>
          <p:nvPr/>
        </p:nvSpPr>
        <p:spPr bwMode="auto">
          <a:xfrm>
            <a:off x="13983161" y="11307639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7" name="Freeform 1008"/>
          <p:cNvSpPr>
            <a:spLocks noChangeArrowheads="1"/>
          </p:cNvSpPr>
          <p:nvPr/>
        </p:nvSpPr>
        <p:spPr bwMode="auto">
          <a:xfrm>
            <a:off x="14179658" y="11359349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8" name="Line 1009"/>
          <p:cNvSpPr>
            <a:spLocks noChangeShapeType="1"/>
          </p:cNvSpPr>
          <p:nvPr/>
        </p:nvSpPr>
        <p:spPr bwMode="auto">
          <a:xfrm>
            <a:off x="14179658" y="11359349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9" name="Freeform 1010"/>
          <p:cNvSpPr>
            <a:spLocks noChangeArrowheads="1"/>
          </p:cNvSpPr>
          <p:nvPr/>
        </p:nvSpPr>
        <p:spPr bwMode="auto">
          <a:xfrm>
            <a:off x="14376156" y="11390374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0" name="Line 1011"/>
          <p:cNvSpPr>
            <a:spLocks noChangeShapeType="1"/>
          </p:cNvSpPr>
          <p:nvPr/>
        </p:nvSpPr>
        <p:spPr bwMode="auto">
          <a:xfrm>
            <a:off x="14376156" y="11390374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1" name="Freeform 1012"/>
          <p:cNvSpPr>
            <a:spLocks noChangeArrowheads="1"/>
          </p:cNvSpPr>
          <p:nvPr/>
        </p:nvSpPr>
        <p:spPr bwMode="auto">
          <a:xfrm>
            <a:off x="14567481" y="11411058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2" name="Line 1013"/>
          <p:cNvSpPr>
            <a:spLocks noChangeShapeType="1"/>
          </p:cNvSpPr>
          <p:nvPr/>
        </p:nvSpPr>
        <p:spPr bwMode="auto">
          <a:xfrm>
            <a:off x="14567481" y="11411058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3" name="Freeform 1014"/>
          <p:cNvSpPr>
            <a:spLocks noChangeArrowheads="1"/>
          </p:cNvSpPr>
          <p:nvPr/>
        </p:nvSpPr>
        <p:spPr bwMode="auto">
          <a:xfrm>
            <a:off x="14763979" y="11421400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4" name="Line 1015"/>
          <p:cNvSpPr>
            <a:spLocks noChangeShapeType="1"/>
          </p:cNvSpPr>
          <p:nvPr/>
        </p:nvSpPr>
        <p:spPr bwMode="auto">
          <a:xfrm>
            <a:off x="14763979" y="11421400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" name="Freeform 1016"/>
          <p:cNvSpPr>
            <a:spLocks noChangeArrowheads="1"/>
          </p:cNvSpPr>
          <p:nvPr/>
        </p:nvSpPr>
        <p:spPr bwMode="auto">
          <a:xfrm>
            <a:off x="14960476" y="11421400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6" name="Line 1017"/>
          <p:cNvSpPr>
            <a:spLocks noChangeShapeType="1"/>
          </p:cNvSpPr>
          <p:nvPr/>
        </p:nvSpPr>
        <p:spPr bwMode="auto">
          <a:xfrm>
            <a:off x="14960476" y="11421400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7" name="Freeform 1018"/>
          <p:cNvSpPr>
            <a:spLocks noChangeArrowheads="1"/>
          </p:cNvSpPr>
          <p:nvPr/>
        </p:nvSpPr>
        <p:spPr bwMode="auto">
          <a:xfrm>
            <a:off x="15156974" y="11416228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8" name="Line 1019"/>
          <p:cNvSpPr>
            <a:spLocks noChangeShapeType="1"/>
          </p:cNvSpPr>
          <p:nvPr/>
        </p:nvSpPr>
        <p:spPr bwMode="auto">
          <a:xfrm>
            <a:off x="15156974" y="11416228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9" name="Freeform 1020"/>
          <p:cNvSpPr>
            <a:spLocks noChangeArrowheads="1"/>
          </p:cNvSpPr>
          <p:nvPr/>
        </p:nvSpPr>
        <p:spPr bwMode="auto">
          <a:xfrm>
            <a:off x="15353472" y="11400716"/>
            <a:ext cx="5173" cy="315429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0" name="Line 1021"/>
          <p:cNvSpPr>
            <a:spLocks noChangeShapeType="1"/>
          </p:cNvSpPr>
          <p:nvPr/>
        </p:nvSpPr>
        <p:spPr bwMode="auto">
          <a:xfrm>
            <a:off x="15353472" y="11400716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1" name="Freeform 1022"/>
          <p:cNvSpPr>
            <a:spLocks noChangeArrowheads="1"/>
          </p:cNvSpPr>
          <p:nvPr/>
        </p:nvSpPr>
        <p:spPr bwMode="auto">
          <a:xfrm>
            <a:off x="15549969" y="11369691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2" name="Line 1023"/>
          <p:cNvSpPr>
            <a:spLocks noChangeShapeType="1"/>
          </p:cNvSpPr>
          <p:nvPr/>
        </p:nvSpPr>
        <p:spPr bwMode="auto">
          <a:xfrm>
            <a:off x="15549969" y="11369691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3" name="Freeform 1024"/>
          <p:cNvSpPr>
            <a:spLocks noChangeArrowheads="1"/>
          </p:cNvSpPr>
          <p:nvPr/>
        </p:nvSpPr>
        <p:spPr bwMode="auto">
          <a:xfrm>
            <a:off x="15746467" y="11323150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4" name="Line 1025"/>
          <p:cNvSpPr>
            <a:spLocks noChangeShapeType="1"/>
          </p:cNvSpPr>
          <p:nvPr/>
        </p:nvSpPr>
        <p:spPr bwMode="auto">
          <a:xfrm>
            <a:off x="15746467" y="11323150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" name="Freeform 1026"/>
          <p:cNvSpPr>
            <a:spLocks noChangeArrowheads="1"/>
          </p:cNvSpPr>
          <p:nvPr/>
        </p:nvSpPr>
        <p:spPr bwMode="auto">
          <a:xfrm>
            <a:off x="15942964" y="11250756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6" name="Line 1027"/>
          <p:cNvSpPr>
            <a:spLocks noChangeShapeType="1"/>
          </p:cNvSpPr>
          <p:nvPr/>
        </p:nvSpPr>
        <p:spPr bwMode="auto">
          <a:xfrm>
            <a:off x="15942964" y="11250756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7" name="Freeform 1028"/>
          <p:cNvSpPr>
            <a:spLocks noChangeArrowheads="1"/>
          </p:cNvSpPr>
          <p:nvPr/>
        </p:nvSpPr>
        <p:spPr bwMode="auto">
          <a:xfrm>
            <a:off x="2203645" y="5702285"/>
            <a:ext cx="1085908" cy="1380653"/>
          </a:xfrm>
          <a:custGeom>
            <a:avLst/>
            <a:gdLst>
              <a:gd name="T0" fmla="*/ 923 w 924"/>
              <a:gd name="T1" fmla="*/ 1177 h 1178"/>
              <a:gd name="T2" fmla="*/ 38 w 924"/>
              <a:gd name="T3" fmla="*/ 890 h 1178"/>
              <a:gd name="T4" fmla="*/ 38 w 924"/>
              <a:gd name="T5" fmla="*/ 890 h 1178"/>
              <a:gd name="T6" fmla="*/ 0 w 924"/>
              <a:gd name="T7" fmla="*/ 837 h 1178"/>
              <a:gd name="T8" fmla="*/ 0 w 924"/>
              <a:gd name="T9" fmla="*/ 0 h 1178"/>
              <a:gd name="T10" fmla="*/ 868 w 924"/>
              <a:gd name="T11" fmla="*/ 0 h 1178"/>
              <a:gd name="T12" fmla="*/ 868 w 924"/>
              <a:gd name="T13" fmla="*/ 0 h 1178"/>
              <a:gd name="T14" fmla="*/ 923 w 924"/>
              <a:gd name="T15" fmla="*/ 56 h 1178"/>
              <a:gd name="T16" fmla="*/ 923 w 924"/>
              <a:gd name="T17" fmla="*/ 1177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4" h="1178">
                <a:moveTo>
                  <a:pt x="923" y="1177"/>
                </a:moveTo>
                <a:lnTo>
                  <a:pt x="38" y="890"/>
                </a:lnTo>
                <a:lnTo>
                  <a:pt x="38" y="890"/>
                </a:lnTo>
                <a:cubicBezTo>
                  <a:pt x="15" y="882"/>
                  <a:pt x="0" y="861"/>
                  <a:pt x="0" y="837"/>
                </a:cubicBezTo>
                <a:lnTo>
                  <a:pt x="0" y="0"/>
                </a:lnTo>
                <a:lnTo>
                  <a:pt x="868" y="0"/>
                </a:lnTo>
                <a:lnTo>
                  <a:pt x="868" y="0"/>
                </a:lnTo>
                <a:cubicBezTo>
                  <a:pt x="899" y="0"/>
                  <a:pt x="923" y="25"/>
                  <a:pt x="923" y="56"/>
                </a:cubicBezTo>
                <a:lnTo>
                  <a:pt x="923" y="1177"/>
                </a:lnTo>
              </a:path>
            </a:pathLst>
          </a:custGeom>
          <a:solidFill>
            <a:srgbClr val="21377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9" name="Freeform 1030"/>
          <p:cNvSpPr>
            <a:spLocks noChangeArrowheads="1"/>
          </p:cNvSpPr>
          <p:nvPr/>
        </p:nvSpPr>
        <p:spPr bwMode="auto">
          <a:xfrm>
            <a:off x="3284380" y="5702285"/>
            <a:ext cx="1173816" cy="1380653"/>
          </a:xfrm>
          <a:custGeom>
            <a:avLst/>
            <a:gdLst>
              <a:gd name="T0" fmla="*/ 0 w 1000"/>
              <a:gd name="T1" fmla="*/ 1177 h 1178"/>
              <a:gd name="T2" fmla="*/ 959 w 1000"/>
              <a:gd name="T3" fmla="*/ 889 h 1178"/>
              <a:gd name="T4" fmla="*/ 959 w 1000"/>
              <a:gd name="T5" fmla="*/ 889 h 1178"/>
              <a:gd name="T6" fmla="*/ 999 w 1000"/>
              <a:gd name="T7" fmla="*/ 836 h 1178"/>
              <a:gd name="T8" fmla="*/ 999 w 1000"/>
              <a:gd name="T9" fmla="*/ 56 h 1178"/>
              <a:gd name="T10" fmla="*/ 999 w 1000"/>
              <a:gd name="T11" fmla="*/ 56 h 1178"/>
              <a:gd name="T12" fmla="*/ 943 w 1000"/>
              <a:gd name="T13" fmla="*/ 0 h 1178"/>
              <a:gd name="T14" fmla="*/ 56 w 1000"/>
              <a:gd name="T15" fmla="*/ 0 h 1178"/>
              <a:gd name="T16" fmla="*/ 56 w 1000"/>
              <a:gd name="T17" fmla="*/ 0 h 1178"/>
              <a:gd name="T18" fmla="*/ 0 w 1000"/>
              <a:gd name="T19" fmla="*/ 56 h 1178"/>
              <a:gd name="T20" fmla="*/ 0 w 1000"/>
              <a:gd name="T21" fmla="*/ 1177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00" h="1178">
                <a:moveTo>
                  <a:pt x="0" y="1177"/>
                </a:moveTo>
                <a:lnTo>
                  <a:pt x="959" y="889"/>
                </a:lnTo>
                <a:lnTo>
                  <a:pt x="959" y="889"/>
                </a:lnTo>
                <a:cubicBezTo>
                  <a:pt x="983" y="882"/>
                  <a:pt x="999" y="860"/>
                  <a:pt x="999" y="836"/>
                </a:cubicBezTo>
                <a:lnTo>
                  <a:pt x="999" y="56"/>
                </a:lnTo>
                <a:lnTo>
                  <a:pt x="999" y="56"/>
                </a:lnTo>
                <a:cubicBezTo>
                  <a:pt x="999" y="25"/>
                  <a:pt x="974" y="0"/>
                  <a:pt x="943" y="0"/>
                </a:cubicBezTo>
                <a:lnTo>
                  <a:pt x="56" y="0"/>
                </a:lnTo>
                <a:lnTo>
                  <a:pt x="56" y="0"/>
                </a:lnTo>
                <a:cubicBezTo>
                  <a:pt x="25" y="0"/>
                  <a:pt x="0" y="25"/>
                  <a:pt x="0" y="56"/>
                </a:cubicBezTo>
                <a:lnTo>
                  <a:pt x="0" y="1177"/>
                </a:lnTo>
              </a:path>
            </a:pathLst>
          </a:custGeom>
          <a:solidFill>
            <a:srgbClr val="21377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3" name="Freeform 1034"/>
          <p:cNvSpPr>
            <a:spLocks noChangeArrowheads="1"/>
          </p:cNvSpPr>
          <p:nvPr/>
        </p:nvSpPr>
        <p:spPr bwMode="auto">
          <a:xfrm>
            <a:off x="2746597" y="4699113"/>
            <a:ext cx="1897755" cy="1044540"/>
          </a:xfrm>
          <a:custGeom>
            <a:avLst/>
            <a:gdLst>
              <a:gd name="T0" fmla="*/ 0 w 1618"/>
              <a:gd name="T1" fmla="*/ 0 h 890"/>
              <a:gd name="T2" fmla="*/ 833 w 1618"/>
              <a:gd name="T3" fmla="*/ 219 h 890"/>
              <a:gd name="T4" fmla="*/ 833 w 1618"/>
              <a:gd name="T5" fmla="*/ 219 h 890"/>
              <a:gd name="T6" fmla="*/ 903 w 1618"/>
              <a:gd name="T7" fmla="*/ 166 h 890"/>
              <a:gd name="T8" fmla="*/ 903 w 1618"/>
              <a:gd name="T9" fmla="*/ 166 h 890"/>
              <a:gd name="T10" fmla="*/ 949 w 1618"/>
              <a:gd name="T11" fmla="*/ 110 h 890"/>
              <a:gd name="T12" fmla="*/ 1012 w 1618"/>
              <a:gd name="T13" fmla="*/ 99 h 890"/>
              <a:gd name="T14" fmla="*/ 1012 w 1618"/>
              <a:gd name="T15" fmla="*/ 99 h 890"/>
              <a:gd name="T16" fmla="*/ 1042 w 1618"/>
              <a:gd name="T17" fmla="*/ 103 h 890"/>
              <a:gd name="T18" fmla="*/ 1168 w 1618"/>
              <a:gd name="T19" fmla="*/ 155 h 890"/>
              <a:gd name="T20" fmla="*/ 1168 w 1618"/>
              <a:gd name="T21" fmla="*/ 155 h 890"/>
              <a:gd name="T22" fmla="*/ 1202 w 1618"/>
              <a:gd name="T23" fmla="*/ 206 h 890"/>
              <a:gd name="T24" fmla="*/ 1202 w 1618"/>
              <a:gd name="T25" fmla="*/ 274 h 890"/>
              <a:gd name="T26" fmla="*/ 1202 w 1618"/>
              <a:gd name="T27" fmla="*/ 274 h 890"/>
              <a:gd name="T28" fmla="*/ 1244 w 1618"/>
              <a:gd name="T29" fmla="*/ 328 h 890"/>
              <a:gd name="T30" fmla="*/ 1356 w 1618"/>
              <a:gd name="T31" fmla="*/ 356 h 890"/>
              <a:gd name="T32" fmla="*/ 1356 w 1618"/>
              <a:gd name="T33" fmla="*/ 356 h 890"/>
              <a:gd name="T34" fmla="*/ 1392 w 1618"/>
              <a:gd name="T35" fmla="*/ 385 h 890"/>
              <a:gd name="T36" fmla="*/ 1599 w 1618"/>
              <a:gd name="T37" fmla="*/ 810 h 890"/>
              <a:gd name="T38" fmla="*/ 1599 w 1618"/>
              <a:gd name="T39" fmla="*/ 810 h 890"/>
              <a:gd name="T40" fmla="*/ 1549 w 1618"/>
              <a:gd name="T41" fmla="*/ 889 h 890"/>
              <a:gd name="T42" fmla="*/ 665 w 1618"/>
              <a:gd name="T43" fmla="*/ 889 h 890"/>
              <a:gd name="T44" fmla="*/ 665 w 1618"/>
              <a:gd name="T45" fmla="*/ 889 h 890"/>
              <a:gd name="T46" fmla="*/ 620 w 1618"/>
              <a:gd name="T47" fmla="*/ 866 h 890"/>
              <a:gd name="T48" fmla="*/ 0 w 1618"/>
              <a:gd name="T49" fmla="*/ 0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18" h="890">
                <a:moveTo>
                  <a:pt x="0" y="0"/>
                </a:moveTo>
                <a:lnTo>
                  <a:pt x="833" y="219"/>
                </a:lnTo>
                <a:lnTo>
                  <a:pt x="833" y="219"/>
                </a:lnTo>
                <a:cubicBezTo>
                  <a:pt x="868" y="228"/>
                  <a:pt x="903" y="202"/>
                  <a:pt x="903" y="166"/>
                </a:cubicBezTo>
                <a:lnTo>
                  <a:pt x="903" y="166"/>
                </a:lnTo>
                <a:cubicBezTo>
                  <a:pt x="903" y="139"/>
                  <a:pt x="922" y="115"/>
                  <a:pt x="949" y="110"/>
                </a:cubicBezTo>
                <a:lnTo>
                  <a:pt x="1012" y="99"/>
                </a:lnTo>
                <a:lnTo>
                  <a:pt x="1012" y="99"/>
                </a:lnTo>
                <a:cubicBezTo>
                  <a:pt x="1022" y="98"/>
                  <a:pt x="1033" y="99"/>
                  <a:pt x="1042" y="103"/>
                </a:cubicBezTo>
                <a:lnTo>
                  <a:pt x="1168" y="155"/>
                </a:lnTo>
                <a:lnTo>
                  <a:pt x="1168" y="155"/>
                </a:lnTo>
                <a:cubicBezTo>
                  <a:pt x="1189" y="163"/>
                  <a:pt x="1202" y="183"/>
                  <a:pt x="1202" y="206"/>
                </a:cubicBezTo>
                <a:lnTo>
                  <a:pt x="1202" y="274"/>
                </a:lnTo>
                <a:lnTo>
                  <a:pt x="1202" y="274"/>
                </a:lnTo>
                <a:cubicBezTo>
                  <a:pt x="1202" y="299"/>
                  <a:pt x="1219" y="321"/>
                  <a:pt x="1244" y="328"/>
                </a:cubicBezTo>
                <a:lnTo>
                  <a:pt x="1356" y="356"/>
                </a:lnTo>
                <a:lnTo>
                  <a:pt x="1356" y="356"/>
                </a:lnTo>
                <a:cubicBezTo>
                  <a:pt x="1371" y="360"/>
                  <a:pt x="1384" y="370"/>
                  <a:pt x="1392" y="385"/>
                </a:cubicBezTo>
                <a:lnTo>
                  <a:pt x="1599" y="810"/>
                </a:lnTo>
                <a:lnTo>
                  <a:pt x="1599" y="810"/>
                </a:lnTo>
                <a:cubicBezTo>
                  <a:pt x="1617" y="846"/>
                  <a:pt x="1590" y="889"/>
                  <a:pt x="1549" y="889"/>
                </a:cubicBezTo>
                <a:lnTo>
                  <a:pt x="665" y="889"/>
                </a:lnTo>
                <a:lnTo>
                  <a:pt x="665" y="889"/>
                </a:lnTo>
                <a:cubicBezTo>
                  <a:pt x="647" y="889"/>
                  <a:pt x="630" y="880"/>
                  <a:pt x="620" y="866"/>
                </a:cubicBezTo>
                <a:lnTo>
                  <a:pt x="0" y="0"/>
                </a:lnTo>
              </a:path>
            </a:pathLst>
          </a:custGeom>
          <a:solidFill>
            <a:srgbClr val="21377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" name="Freeform 1036"/>
          <p:cNvSpPr>
            <a:spLocks noChangeArrowheads="1"/>
          </p:cNvSpPr>
          <p:nvPr/>
        </p:nvSpPr>
        <p:spPr bwMode="auto">
          <a:xfrm>
            <a:off x="6087057" y="8448079"/>
            <a:ext cx="1085908" cy="1380656"/>
          </a:xfrm>
          <a:custGeom>
            <a:avLst/>
            <a:gdLst>
              <a:gd name="T0" fmla="*/ 924 w 925"/>
              <a:gd name="T1" fmla="*/ 1176 h 1177"/>
              <a:gd name="T2" fmla="*/ 39 w 925"/>
              <a:gd name="T3" fmla="*/ 890 h 1177"/>
              <a:gd name="T4" fmla="*/ 39 w 925"/>
              <a:gd name="T5" fmla="*/ 890 h 1177"/>
              <a:gd name="T6" fmla="*/ 0 w 925"/>
              <a:gd name="T7" fmla="*/ 837 h 1177"/>
              <a:gd name="T8" fmla="*/ 0 w 925"/>
              <a:gd name="T9" fmla="*/ 0 h 1177"/>
              <a:gd name="T10" fmla="*/ 869 w 925"/>
              <a:gd name="T11" fmla="*/ 0 h 1177"/>
              <a:gd name="T12" fmla="*/ 869 w 925"/>
              <a:gd name="T13" fmla="*/ 0 h 1177"/>
              <a:gd name="T14" fmla="*/ 924 w 925"/>
              <a:gd name="T15" fmla="*/ 55 h 1177"/>
              <a:gd name="T16" fmla="*/ 924 w 925"/>
              <a:gd name="T17" fmla="*/ 1176 h 1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5" h="1177">
                <a:moveTo>
                  <a:pt x="924" y="1176"/>
                </a:moveTo>
                <a:lnTo>
                  <a:pt x="39" y="890"/>
                </a:lnTo>
                <a:lnTo>
                  <a:pt x="39" y="890"/>
                </a:lnTo>
                <a:cubicBezTo>
                  <a:pt x="16" y="883"/>
                  <a:pt x="0" y="861"/>
                  <a:pt x="0" y="837"/>
                </a:cubicBezTo>
                <a:lnTo>
                  <a:pt x="0" y="0"/>
                </a:lnTo>
                <a:lnTo>
                  <a:pt x="869" y="0"/>
                </a:lnTo>
                <a:lnTo>
                  <a:pt x="869" y="0"/>
                </a:lnTo>
                <a:cubicBezTo>
                  <a:pt x="899" y="0"/>
                  <a:pt x="924" y="25"/>
                  <a:pt x="924" y="55"/>
                </a:cubicBezTo>
                <a:lnTo>
                  <a:pt x="924" y="1176"/>
                </a:lnTo>
              </a:path>
            </a:pathLst>
          </a:custGeom>
          <a:solidFill>
            <a:srgbClr val="21377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7" name="Freeform 1038"/>
          <p:cNvSpPr>
            <a:spLocks noChangeArrowheads="1"/>
          </p:cNvSpPr>
          <p:nvPr/>
        </p:nvSpPr>
        <p:spPr bwMode="auto">
          <a:xfrm>
            <a:off x="7167795" y="8448079"/>
            <a:ext cx="1173813" cy="1380656"/>
          </a:xfrm>
          <a:custGeom>
            <a:avLst/>
            <a:gdLst>
              <a:gd name="T0" fmla="*/ 0 w 1000"/>
              <a:gd name="T1" fmla="*/ 1176 h 1177"/>
              <a:gd name="T2" fmla="*/ 959 w 1000"/>
              <a:gd name="T3" fmla="*/ 890 h 1177"/>
              <a:gd name="T4" fmla="*/ 959 w 1000"/>
              <a:gd name="T5" fmla="*/ 890 h 1177"/>
              <a:gd name="T6" fmla="*/ 999 w 1000"/>
              <a:gd name="T7" fmla="*/ 836 h 1177"/>
              <a:gd name="T8" fmla="*/ 999 w 1000"/>
              <a:gd name="T9" fmla="*/ 55 h 1177"/>
              <a:gd name="T10" fmla="*/ 999 w 1000"/>
              <a:gd name="T11" fmla="*/ 55 h 1177"/>
              <a:gd name="T12" fmla="*/ 943 w 1000"/>
              <a:gd name="T13" fmla="*/ 0 h 1177"/>
              <a:gd name="T14" fmla="*/ 55 w 1000"/>
              <a:gd name="T15" fmla="*/ 0 h 1177"/>
              <a:gd name="T16" fmla="*/ 55 w 1000"/>
              <a:gd name="T17" fmla="*/ 0 h 1177"/>
              <a:gd name="T18" fmla="*/ 0 w 1000"/>
              <a:gd name="T19" fmla="*/ 55 h 1177"/>
              <a:gd name="T20" fmla="*/ 0 w 1000"/>
              <a:gd name="T21" fmla="*/ 1176 h 1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00" h="1177">
                <a:moveTo>
                  <a:pt x="0" y="1176"/>
                </a:moveTo>
                <a:lnTo>
                  <a:pt x="959" y="890"/>
                </a:lnTo>
                <a:lnTo>
                  <a:pt x="959" y="890"/>
                </a:lnTo>
                <a:cubicBezTo>
                  <a:pt x="983" y="882"/>
                  <a:pt x="999" y="861"/>
                  <a:pt x="999" y="836"/>
                </a:cubicBezTo>
                <a:lnTo>
                  <a:pt x="999" y="55"/>
                </a:lnTo>
                <a:lnTo>
                  <a:pt x="999" y="55"/>
                </a:lnTo>
                <a:cubicBezTo>
                  <a:pt x="999" y="25"/>
                  <a:pt x="974" y="0"/>
                  <a:pt x="943" y="0"/>
                </a:cubicBezTo>
                <a:lnTo>
                  <a:pt x="55" y="0"/>
                </a:lnTo>
                <a:lnTo>
                  <a:pt x="55" y="0"/>
                </a:lnTo>
                <a:cubicBezTo>
                  <a:pt x="25" y="0"/>
                  <a:pt x="0" y="25"/>
                  <a:pt x="0" y="55"/>
                </a:cubicBezTo>
                <a:lnTo>
                  <a:pt x="0" y="1176"/>
                </a:lnTo>
              </a:path>
            </a:pathLst>
          </a:custGeom>
          <a:solidFill>
            <a:srgbClr val="21377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1" name="Freeform 1042"/>
          <p:cNvSpPr>
            <a:spLocks noChangeArrowheads="1"/>
          </p:cNvSpPr>
          <p:nvPr/>
        </p:nvSpPr>
        <p:spPr bwMode="auto">
          <a:xfrm>
            <a:off x="6630012" y="7444907"/>
            <a:ext cx="1897752" cy="1044540"/>
          </a:xfrm>
          <a:custGeom>
            <a:avLst/>
            <a:gdLst>
              <a:gd name="T0" fmla="*/ 0 w 1619"/>
              <a:gd name="T1" fmla="*/ 0 h 889"/>
              <a:gd name="T2" fmla="*/ 834 w 1619"/>
              <a:gd name="T3" fmla="*/ 218 h 889"/>
              <a:gd name="T4" fmla="*/ 834 w 1619"/>
              <a:gd name="T5" fmla="*/ 218 h 889"/>
              <a:gd name="T6" fmla="*/ 903 w 1619"/>
              <a:gd name="T7" fmla="*/ 164 h 889"/>
              <a:gd name="T8" fmla="*/ 903 w 1619"/>
              <a:gd name="T9" fmla="*/ 164 h 889"/>
              <a:gd name="T10" fmla="*/ 949 w 1619"/>
              <a:gd name="T11" fmla="*/ 110 h 889"/>
              <a:gd name="T12" fmla="*/ 1013 w 1619"/>
              <a:gd name="T13" fmla="*/ 99 h 889"/>
              <a:gd name="T14" fmla="*/ 1013 w 1619"/>
              <a:gd name="T15" fmla="*/ 99 h 889"/>
              <a:gd name="T16" fmla="*/ 1043 w 1619"/>
              <a:gd name="T17" fmla="*/ 102 h 889"/>
              <a:gd name="T18" fmla="*/ 1169 w 1619"/>
              <a:gd name="T19" fmla="*/ 154 h 889"/>
              <a:gd name="T20" fmla="*/ 1169 w 1619"/>
              <a:gd name="T21" fmla="*/ 154 h 889"/>
              <a:gd name="T22" fmla="*/ 1203 w 1619"/>
              <a:gd name="T23" fmla="*/ 205 h 889"/>
              <a:gd name="T24" fmla="*/ 1203 w 1619"/>
              <a:gd name="T25" fmla="*/ 273 h 889"/>
              <a:gd name="T26" fmla="*/ 1203 w 1619"/>
              <a:gd name="T27" fmla="*/ 273 h 889"/>
              <a:gd name="T28" fmla="*/ 1245 w 1619"/>
              <a:gd name="T29" fmla="*/ 326 h 889"/>
              <a:gd name="T30" fmla="*/ 1356 w 1619"/>
              <a:gd name="T31" fmla="*/ 355 h 889"/>
              <a:gd name="T32" fmla="*/ 1356 w 1619"/>
              <a:gd name="T33" fmla="*/ 355 h 889"/>
              <a:gd name="T34" fmla="*/ 1392 w 1619"/>
              <a:gd name="T35" fmla="*/ 384 h 889"/>
              <a:gd name="T36" fmla="*/ 1600 w 1619"/>
              <a:gd name="T37" fmla="*/ 809 h 889"/>
              <a:gd name="T38" fmla="*/ 1600 w 1619"/>
              <a:gd name="T39" fmla="*/ 809 h 889"/>
              <a:gd name="T40" fmla="*/ 1550 w 1619"/>
              <a:gd name="T41" fmla="*/ 888 h 889"/>
              <a:gd name="T42" fmla="*/ 665 w 1619"/>
              <a:gd name="T43" fmla="*/ 888 h 889"/>
              <a:gd name="T44" fmla="*/ 665 w 1619"/>
              <a:gd name="T45" fmla="*/ 888 h 889"/>
              <a:gd name="T46" fmla="*/ 621 w 1619"/>
              <a:gd name="T47" fmla="*/ 865 h 889"/>
              <a:gd name="T48" fmla="*/ 0 w 1619"/>
              <a:gd name="T49" fmla="*/ 0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19" h="889">
                <a:moveTo>
                  <a:pt x="0" y="0"/>
                </a:moveTo>
                <a:lnTo>
                  <a:pt x="834" y="218"/>
                </a:lnTo>
                <a:lnTo>
                  <a:pt x="834" y="218"/>
                </a:lnTo>
                <a:cubicBezTo>
                  <a:pt x="869" y="227"/>
                  <a:pt x="903" y="201"/>
                  <a:pt x="903" y="164"/>
                </a:cubicBezTo>
                <a:lnTo>
                  <a:pt x="903" y="164"/>
                </a:lnTo>
                <a:cubicBezTo>
                  <a:pt x="903" y="137"/>
                  <a:pt x="922" y="115"/>
                  <a:pt x="949" y="110"/>
                </a:cubicBezTo>
                <a:lnTo>
                  <a:pt x="1013" y="99"/>
                </a:lnTo>
                <a:lnTo>
                  <a:pt x="1013" y="99"/>
                </a:lnTo>
                <a:cubicBezTo>
                  <a:pt x="1022" y="97"/>
                  <a:pt x="1033" y="98"/>
                  <a:pt x="1043" y="102"/>
                </a:cubicBezTo>
                <a:lnTo>
                  <a:pt x="1169" y="154"/>
                </a:lnTo>
                <a:lnTo>
                  <a:pt x="1169" y="154"/>
                </a:lnTo>
                <a:cubicBezTo>
                  <a:pt x="1189" y="163"/>
                  <a:pt x="1203" y="183"/>
                  <a:pt x="1203" y="205"/>
                </a:cubicBezTo>
                <a:lnTo>
                  <a:pt x="1203" y="273"/>
                </a:lnTo>
                <a:lnTo>
                  <a:pt x="1203" y="273"/>
                </a:lnTo>
                <a:cubicBezTo>
                  <a:pt x="1203" y="298"/>
                  <a:pt x="1220" y="320"/>
                  <a:pt x="1245" y="326"/>
                </a:cubicBezTo>
                <a:lnTo>
                  <a:pt x="1356" y="355"/>
                </a:lnTo>
                <a:lnTo>
                  <a:pt x="1356" y="355"/>
                </a:lnTo>
                <a:cubicBezTo>
                  <a:pt x="1372" y="359"/>
                  <a:pt x="1385" y="370"/>
                  <a:pt x="1392" y="384"/>
                </a:cubicBezTo>
                <a:lnTo>
                  <a:pt x="1600" y="809"/>
                </a:lnTo>
                <a:lnTo>
                  <a:pt x="1600" y="809"/>
                </a:lnTo>
                <a:cubicBezTo>
                  <a:pt x="1618" y="846"/>
                  <a:pt x="1591" y="888"/>
                  <a:pt x="1550" y="888"/>
                </a:cubicBezTo>
                <a:lnTo>
                  <a:pt x="665" y="888"/>
                </a:lnTo>
                <a:lnTo>
                  <a:pt x="665" y="888"/>
                </a:lnTo>
                <a:cubicBezTo>
                  <a:pt x="648" y="888"/>
                  <a:pt x="631" y="880"/>
                  <a:pt x="621" y="865"/>
                </a:cubicBezTo>
                <a:lnTo>
                  <a:pt x="0" y="0"/>
                </a:lnTo>
              </a:path>
            </a:pathLst>
          </a:custGeom>
          <a:solidFill>
            <a:srgbClr val="21377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3" name="Freeform 1044"/>
          <p:cNvSpPr>
            <a:spLocks noChangeArrowheads="1"/>
          </p:cNvSpPr>
          <p:nvPr/>
        </p:nvSpPr>
        <p:spPr bwMode="auto">
          <a:xfrm>
            <a:off x="9867052" y="7543158"/>
            <a:ext cx="1085908" cy="1380653"/>
          </a:xfrm>
          <a:custGeom>
            <a:avLst/>
            <a:gdLst>
              <a:gd name="T0" fmla="*/ 924 w 925"/>
              <a:gd name="T1" fmla="*/ 1177 h 1178"/>
              <a:gd name="T2" fmla="*/ 38 w 925"/>
              <a:gd name="T3" fmla="*/ 890 h 1178"/>
              <a:gd name="T4" fmla="*/ 38 w 925"/>
              <a:gd name="T5" fmla="*/ 890 h 1178"/>
              <a:gd name="T6" fmla="*/ 0 w 925"/>
              <a:gd name="T7" fmla="*/ 837 h 1178"/>
              <a:gd name="T8" fmla="*/ 0 w 925"/>
              <a:gd name="T9" fmla="*/ 0 h 1178"/>
              <a:gd name="T10" fmla="*/ 868 w 925"/>
              <a:gd name="T11" fmla="*/ 0 h 1178"/>
              <a:gd name="T12" fmla="*/ 868 w 925"/>
              <a:gd name="T13" fmla="*/ 0 h 1178"/>
              <a:gd name="T14" fmla="*/ 924 w 925"/>
              <a:gd name="T15" fmla="*/ 55 h 1178"/>
              <a:gd name="T16" fmla="*/ 924 w 925"/>
              <a:gd name="T17" fmla="*/ 1177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5" h="1178">
                <a:moveTo>
                  <a:pt x="924" y="1177"/>
                </a:moveTo>
                <a:lnTo>
                  <a:pt x="38" y="890"/>
                </a:lnTo>
                <a:lnTo>
                  <a:pt x="38" y="890"/>
                </a:lnTo>
                <a:cubicBezTo>
                  <a:pt x="16" y="883"/>
                  <a:pt x="0" y="861"/>
                  <a:pt x="0" y="837"/>
                </a:cubicBezTo>
                <a:lnTo>
                  <a:pt x="0" y="0"/>
                </a:lnTo>
                <a:lnTo>
                  <a:pt x="868" y="0"/>
                </a:lnTo>
                <a:lnTo>
                  <a:pt x="868" y="0"/>
                </a:lnTo>
                <a:cubicBezTo>
                  <a:pt x="899" y="0"/>
                  <a:pt x="924" y="25"/>
                  <a:pt x="924" y="55"/>
                </a:cubicBezTo>
                <a:lnTo>
                  <a:pt x="924" y="1177"/>
                </a:lnTo>
              </a:path>
            </a:pathLst>
          </a:custGeom>
          <a:solidFill>
            <a:srgbClr val="21377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" name="Freeform 1046"/>
          <p:cNvSpPr>
            <a:spLocks noChangeArrowheads="1"/>
          </p:cNvSpPr>
          <p:nvPr/>
        </p:nvSpPr>
        <p:spPr bwMode="auto">
          <a:xfrm>
            <a:off x="10947788" y="7543158"/>
            <a:ext cx="1173816" cy="1380653"/>
          </a:xfrm>
          <a:custGeom>
            <a:avLst/>
            <a:gdLst>
              <a:gd name="T0" fmla="*/ 0 w 999"/>
              <a:gd name="T1" fmla="*/ 1177 h 1178"/>
              <a:gd name="T2" fmla="*/ 959 w 999"/>
              <a:gd name="T3" fmla="*/ 889 h 1178"/>
              <a:gd name="T4" fmla="*/ 959 w 999"/>
              <a:gd name="T5" fmla="*/ 889 h 1178"/>
              <a:gd name="T6" fmla="*/ 998 w 999"/>
              <a:gd name="T7" fmla="*/ 837 h 1178"/>
              <a:gd name="T8" fmla="*/ 998 w 999"/>
              <a:gd name="T9" fmla="*/ 55 h 1178"/>
              <a:gd name="T10" fmla="*/ 998 w 999"/>
              <a:gd name="T11" fmla="*/ 55 h 1178"/>
              <a:gd name="T12" fmla="*/ 943 w 999"/>
              <a:gd name="T13" fmla="*/ 0 h 1178"/>
              <a:gd name="T14" fmla="*/ 55 w 999"/>
              <a:gd name="T15" fmla="*/ 0 h 1178"/>
              <a:gd name="T16" fmla="*/ 55 w 999"/>
              <a:gd name="T17" fmla="*/ 0 h 1178"/>
              <a:gd name="T18" fmla="*/ 0 w 999"/>
              <a:gd name="T19" fmla="*/ 55 h 1178"/>
              <a:gd name="T20" fmla="*/ 0 w 999"/>
              <a:gd name="T21" fmla="*/ 1177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99" h="1178">
                <a:moveTo>
                  <a:pt x="0" y="1177"/>
                </a:moveTo>
                <a:lnTo>
                  <a:pt x="959" y="889"/>
                </a:lnTo>
                <a:lnTo>
                  <a:pt x="959" y="889"/>
                </a:lnTo>
                <a:cubicBezTo>
                  <a:pt x="982" y="883"/>
                  <a:pt x="998" y="861"/>
                  <a:pt x="998" y="837"/>
                </a:cubicBezTo>
                <a:lnTo>
                  <a:pt x="998" y="55"/>
                </a:lnTo>
                <a:lnTo>
                  <a:pt x="998" y="55"/>
                </a:lnTo>
                <a:cubicBezTo>
                  <a:pt x="998" y="25"/>
                  <a:pt x="973" y="0"/>
                  <a:pt x="943" y="0"/>
                </a:cubicBezTo>
                <a:lnTo>
                  <a:pt x="55" y="0"/>
                </a:lnTo>
                <a:lnTo>
                  <a:pt x="55" y="0"/>
                </a:lnTo>
                <a:cubicBezTo>
                  <a:pt x="24" y="0"/>
                  <a:pt x="0" y="25"/>
                  <a:pt x="0" y="55"/>
                </a:cubicBezTo>
                <a:lnTo>
                  <a:pt x="0" y="1177"/>
                </a:lnTo>
              </a:path>
            </a:pathLst>
          </a:custGeom>
          <a:solidFill>
            <a:srgbClr val="21377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9" name="Freeform 1050"/>
          <p:cNvSpPr>
            <a:spLocks noChangeArrowheads="1"/>
          </p:cNvSpPr>
          <p:nvPr/>
        </p:nvSpPr>
        <p:spPr bwMode="auto">
          <a:xfrm>
            <a:off x="10404835" y="6545155"/>
            <a:ext cx="1897752" cy="1044540"/>
          </a:xfrm>
          <a:custGeom>
            <a:avLst/>
            <a:gdLst>
              <a:gd name="T0" fmla="*/ 0 w 1618"/>
              <a:gd name="T1" fmla="*/ 0 h 889"/>
              <a:gd name="T2" fmla="*/ 834 w 1618"/>
              <a:gd name="T3" fmla="*/ 217 h 889"/>
              <a:gd name="T4" fmla="*/ 834 w 1618"/>
              <a:gd name="T5" fmla="*/ 217 h 889"/>
              <a:gd name="T6" fmla="*/ 903 w 1618"/>
              <a:gd name="T7" fmla="*/ 163 h 889"/>
              <a:gd name="T8" fmla="*/ 903 w 1618"/>
              <a:gd name="T9" fmla="*/ 163 h 889"/>
              <a:gd name="T10" fmla="*/ 949 w 1618"/>
              <a:gd name="T11" fmla="*/ 109 h 889"/>
              <a:gd name="T12" fmla="*/ 1012 w 1618"/>
              <a:gd name="T13" fmla="*/ 98 h 889"/>
              <a:gd name="T14" fmla="*/ 1012 w 1618"/>
              <a:gd name="T15" fmla="*/ 98 h 889"/>
              <a:gd name="T16" fmla="*/ 1043 w 1618"/>
              <a:gd name="T17" fmla="*/ 101 h 889"/>
              <a:gd name="T18" fmla="*/ 1168 w 1618"/>
              <a:gd name="T19" fmla="*/ 153 h 889"/>
              <a:gd name="T20" fmla="*/ 1168 w 1618"/>
              <a:gd name="T21" fmla="*/ 153 h 889"/>
              <a:gd name="T22" fmla="*/ 1202 w 1618"/>
              <a:gd name="T23" fmla="*/ 204 h 889"/>
              <a:gd name="T24" fmla="*/ 1202 w 1618"/>
              <a:gd name="T25" fmla="*/ 272 h 889"/>
              <a:gd name="T26" fmla="*/ 1202 w 1618"/>
              <a:gd name="T27" fmla="*/ 272 h 889"/>
              <a:gd name="T28" fmla="*/ 1244 w 1618"/>
              <a:gd name="T29" fmla="*/ 326 h 889"/>
              <a:gd name="T30" fmla="*/ 1356 w 1618"/>
              <a:gd name="T31" fmla="*/ 354 h 889"/>
              <a:gd name="T32" fmla="*/ 1356 w 1618"/>
              <a:gd name="T33" fmla="*/ 354 h 889"/>
              <a:gd name="T34" fmla="*/ 1392 w 1618"/>
              <a:gd name="T35" fmla="*/ 384 h 889"/>
              <a:gd name="T36" fmla="*/ 1599 w 1618"/>
              <a:gd name="T37" fmla="*/ 807 h 889"/>
              <a:gd name="T38" fmla="*/ 1599 w 1618"/>
              <a:gd name="T39" fmla="*/ 807 h 889"/>
              <a:gd name="T40" fmla="*/ 1550 w 1618"/>
              <a:gd name="T41" fmla="*/ 888 h 889"/>
              <a:gd name="T42" fmla="*/ 665 w 1618"/>
              <a:gd name="T43" fmla="*/ 888 h 889"/>
              <a:gd name="T44" fmla="*/ 665 w 1618"/>
              <a:gd name="T45" fmla="*/ 888 h 889"/>
              <a:gd name="T46" fmla="*/ 620 w 1618"/>
              <a:gd name="T47" fmla="*/ 864 h 889"/>
              <a:gd name="T48" fmla="*/ 0 w 1618"/>
              <a:gd name="T49" fmla="*/ 0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18" h="889">
                <a:moveTo>
                  <a:pt x="0" y="0"/>
                </a:moveTo>
                <a:lnTo>
                  <a:pt x="834" y="217"/>
                </a:lnTo>
                <a:lnTo>
                  <a:pt x="834" y="217"/>
                </a:lnTo>
                <a:cubicBezTo>
                  <a:pt x="868" y="226"/>
                  <a:pt x="903" y="200"/>
                  <a:pt x="903" y="163"/>
                </a:cubicBezTo>
                <a:lnTo>
                  <a:pt x="903" y="163"/>
                </a:lnTo>
                <a:cubicBezTo>
                  <a:pt x="903" y="137"/>
                  <a:pt x="922" y="113"/>
                  <a:pt x="949" y="109"/>
                </a:cubicBezTo>
                <a:lnTo>
                  <a:pt x="1012" y="98"/>
                </a:lnTo>
                <a:lnTo>
                  <a:pt x="1012" y="98"/>
                </a:lnTo>
                <a:cubicBezTo>
                  <a:pt x="1023" y="96"/>
                  <a:pt x="1033" y="98"/>
                  <a:pt x="1043" y="101"/>
                </a:cubicBezTo>
                <a:lnTo>
                  <a:pt x="1168" y="153"/>
                </a:lnTo>
                <a:lnTo>
                  <a:pt x="1168" y="153"/>
                </a:lnTo>
                <a:cubicBezTo>
                  <a:pt x="1189" y="162"/>
                  <a:pt x="1202" y="182"/>
                  <a:pt x="1202" y="204"/>
                </a:cubicBezTo>
                <a:lnTo>
                  <a:pt x="1202" y="272"/>
                </a:lnTo>
                <a:lnTo>
                  <a:pt x="1202" y="272"/>
                </a:lnTo>
                <a:cubicBezTo>
                  <a:pt x="1202" y="297"/>
                  <a:pt x="1219" y="319"/>
                  <a:pt x="1244" y="326"/>
                </a:cubicBezTo>
                <a:lnTo>
                  <a:pt x="1356" y="354"/>
                </a:lnTo>
                <a:lnTo>
                  <a:pt x="1356" y="354"/>
                </a:lnTo>
                <a:cubicBezTo>
                  <a:pt x="1371" y="358"/>
                  <a:pt x="1385" y="369"/>
                  <a:pt x="1392" y="384"/>
                </a:cubicBezTo>
                <a:lnTo>
                  <a:pt x="1599" y="807"/>
                </a:lnTo>
                <a:lnTo>
                  <a:pt x="1599" y="807"/>
                </a:lnTo>
                <a:cubicBezTo>
                  <a:pt x="1617" y="844"/>
                  <a:pt x="1591" y="888"/>
                  <a:pt x="1550" y="888"/>
                </a:cubicBezTo>
                <a:lnTo>
                  <a:pt x="665" y="888"/>
                </a:lnTo>
                <a:lnTo>
                  <a:pt x="665" y="888"/>
                </a:lnTo>
                <a:cubicBezTo>
                  <a:pt x="647" y="888"/>
                  <a:pt x="630" y="879"/>
                  <a:pt x="620" y="864"/>
                </a:cubicBezTo>
                <a:lnTo>
                  <a:pt x="0" y="0"/>
                </a:lnTo>
              </a:path>
            </a:pathLst>
          </a:custGeom>
          <a:solidFill>
            <a:srgbClr val="21377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1" name="Freeform 1052"/>
          <p:cNvSpPr>
            <a:spLocks noChangeArrowheads="1"/>
          </p:cNvSpPr>
          <p:nvPr/>
        </p:nvSpPr>
        <p:spPr bwMode="auto">
          <a:xfrm>
            <a:off x="13745295" y="9978692"/>
            <a:ext cx="1085908" cy="1380656"/>
          </a:xfrm>
          <a:custGeom>
            <a:avLst/>
            <a:gdLst>
              <a:gd name="T0" fmla="*/ 923 w 924"/>
              <a:gd name="T1" fmla="*/ 1177 h 1178"/>
              <a:gd name="T2" fmla="*/ 38 w 924"/>
              <a:gd name="T3" fmla="*/ 890 h 1178"/>
              <a:gd name="T4" fmla="*/ 38 w 924"/>
              <a:gd name="T5" fmla="*/ 890 h 1178"/>
              <a:gd name="T6" fmla="*/ 0 w 924"/>
              <a:gd name="T7" fmla="*/ 837 h 1178"/>
              <a:gd name="T8" fmla="*/ 0 w 924"/>
              <a:gd name="T9" fmla="*/ 0 h 1178"/>
              <a:gd name="T10" fmla="*/ 868 w 924"/>
              <a:gd name="T11" fmla="*/ 0 h 1178"/>
              <a:gd name="T12" fmla="*/ 868 w 924"/>
              <a:gd name="T13" fmla="*/ 0 h 1178"/>
              <a:gd name="T14" fmla="*/ 923 w 924"/>
              <a:gd name="T15" fmla="*/ 55 h 1178"/>
              <a:gd name="T16" fmla="*/ 923 w 924"/>
              <a:gd name="T17" fmla="*/ 1177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4" h="1178">
                <a:moveTo>
                  <a:pt x="923" y="1177"/>
                </a:moveTo>
                <a:lnTo>
                  <a:pt x="38" y="890"/>
                </a:lnTo>
                <a:lnTo>
                  <a:pt x="38" y="890"/>
                </a:lnTo>
                <a:cubicBezTo>
                  <a:pt x="15" y="882"/>
                  <a:pt x="0" y="861"/>
                  <a:pt x="0" y="837"/>
                </a:cubicBezTo>
                <a:lnTo>
                  <a:pt x="0" y="0"/>
                </a:lnTo>
                <a:lnTo>
                  <a:pt x="868" y="0"/>
                </a:lnTo>
                <a:lnTo>
                  <a:pt x="868" y="0"/>
                </a:lnTo>
                <a:cubicBezTo>
                  <a:pt x="899" y="0"/>
                  <a:pt x="923" y="25"/>
                  <a:pt x="923" y="55"/>
                </a:cubicBezTo>
                <a:lnTo>
                  <a:pt x="923" y="1177"/>
                </a:lnTo>
              </a:path>
            </a:pathLst>
          </a:custGeom>
          <a:solidFill>
            <a:srgbClr val="21377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3" name="Freeform 1054"/>
          <p:cNvSpPr>
            <a:spLocks noChangeArrowheads="1"/>
          </p:cNvSpPr>
          <p:nvPr/>
        </p:nvSpPr>
        <p:spPr bwMode="auto">
          <a:xfrm>
            <a:off x="14831203" y="9978692"/>
            <a:ext cx="1173813" cy="1380656"/>
          </a:xfrm>
          <a:custGeom>
            <a:avLst/>
            <a:gdLst>
              <a:gd name="T0" fmla="*/ 0 w 1000"/>
              <a:gd name="T1" fmla="*/ 1177 h 1178"/>
              <a:gd name="T2" fmla="*/ 959 w 1000"/>
              <a:gd name="T3" fmla="*/ 889 h 1178"/>
              <a:gd name="T4" fmla="*/ 959 w 1000"/>
              <a:gd name="T5" fmla="*/ 889 h 1178"/>
              <a:gd name="T6" fmla="*/ 999 w 1000"/>
              <a:gd name="T7" fmla="*/ 837 h 1178"/>
              <a:gd name="T8" fmla="*/ 999 w 1000"/>
              <a:gd name="T9" fmla="*/ 55 h 1178"/>
              <a:gd name="T10" fmla="*/ 999 w 1000"/>
              <a:gd name="T11" fmla="*/ 55 h 1178"/>
              <a:gd name="T12" fmla="*/ 943 w 1000"/>
              <a:gd name="T13" fmla="*/ 0 h 1178"/>
              <a:gd name="T14" fmla="*/ 56 w 1000"/>
              <a:gd name="T15" fmla="*/ 0 h 1178"/>
              <a:gd name="T16" fmla="*/ 56 w 1000"/>
              <a:gd name="T17" fmla="*/ 0 h 1178"/>
              <a:gd name="T18" fmla="*/ 0 w 1000"/>
              <a:gd name="T19" fmla="*/ 55 h 1178"/>
              <a:gd name="T20" fmla="*/ 0 w 1000"/>
              <a:gd name="T21" fmla="*/ 1177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00" h="1178">
                <a:moveTo>
                  <a:pt x="0" y="1177"/>
                </a:moveTo>
                <a:lnTo>
                  <a:pt x="959" y="889"/>
                </a:lnTo>
                <a:lnTo>
                  <a:pt x="959" y="889"/>
                </a:lnTo>
                <a:cubicBezTo>
                  <a:pt x="982" y="882"/>
                  <a:pt x="999" y="861"/>
                  <a:pt x="999" y="837"/>
                </a:cubicBezTo>
                <a:lnTo>
                  <a:pt x="999" y="55"/>
                </a:lnTo>
                <a:lnTo>
                  <a:pt x="999" y="55"/>
                </a:lnTo>
                <a:cubicBezTo>
                  <a:pt x="999" y="25"/>
                  <a:pt x="974" y="0"/>
                  <a:pt x="943" y="0"/>
                </a:cubicBezTo>
                <a:lnTo>
                  <a:pt x="56" y="0"/>
                </a:lnTo>
                <a:lnTo>
                  <a:pt x="56" y="0"/>
                </a:lnTo>
                <a:cubicBezTo>
                  <a:pt x="25" y="0"/>
                  <a:pt x="0" y="25"/>
                  <a:pt x="0" y="55"/>
                </a:cubicBezTo>
                <a:lnTo>
                  <a:pt x="0" y="1177"/>
                </a:lnTo>
              </a:path>
            </a:pathLst>
          </a:custGeom>
          <a:solidFill>
            <a:srgbClr val="21377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7" name="Freeform 1058"/>
          <p:cNvSpPr>
            <a:spLocks noChangeArrowheads="1"/>
          </p:cNvSpPr>
          <p:nvPr/>
        </p:nvSpPr>
        <p:spPr bwMode="auto">
          <a:xfrm>
            <a:off x="14288248" y="8975520"/>
            <a:ext cx="1897755" cy="1044540"/>
          </a:xfrm>
          <a:custGeom>
            <a:avLst/>
            <a:gdLst>
              <a:gd name="T0" fmla="*/ 0 w 1619"/>
              <a:gd name="T1" fmla="*/ 0 h 890"/>
              <a:gd name="T2" fmla="*/ 834 w 1619"/>
              <a:gd name="T3" fmla="*/ 219 h 890"/>
              <a:gd name="T4" fmla="*/ 834 w 1619"/>
              <a:gd name="T5" fmla="*/ 219 h 890"/>
              <a:gd name="T6" fmla="*/ 903 w 1619"/>
              <a:gd name="T7" fmla="*/ 164 h 890"/>
              <a:gd name="T8" fmla="*/ 903 w 1619"/>
              <a:gd name="T9" fmla="*/ 164 h 890"/>
              <a:gd name="T10" fmla="*/ 949 w 1619"/>
              <a:gd name="T11" fmla="*/ 110 h 890"/>
              <a:gd name="T12" fmla="*/ 1013 w 1619"/>
              <a:gd name="T13" fmla="*/ 99 h 890"/>
              <a:gd name="T14" fmla="*/ 1013 w 1619"/>
              <a:gd name="T15" fmla="*/ 99 h 890"/>
              <a:gd name="T16" fmla="*/ 1043 w 1619"/>
              <a:gd name="T17" fmla="*/ 102 h 890"/>
              <a:gd name="T18" fmla="*/ 1169 w 1619"/>
              <a:gd name="T19" fmla="*/ 154 h 890"/>
              <a:gd name="T20" fmla="*/ 1169 w 1619"/>
              <a:gd name="T21" fmla="*/ 154 h 890"/>
              <a:gd name="T22" fmla="*/ 1203 w 1619"/>
              <a:gd name="T23" fmla="*/ 205 h 890"/>
              <a:gd name="T24" fmla="*/ 1203 w 1619"/>
              <a:gd name="T25" fmla="*/ 273 h 890"/>
              <a:gd name="T26" fmla="*/ 1203 w 1619"/>
              <a:gd name="T27" fmla="*/ 273 h 890"/>
              <a:gd name="T28" fmla="*/ 1244 w 1619"/>
              <a:gd name="T29" fmla="*/ 327 h 890"/>
              <a:gd name="T30" fmla="*/ 1356 w 1619"/>
              <a:gd name="T31" fmla="*/ 355 h 890"/>
              <a:gd name="T32" fmla="*/ 1356 w 1619"/>
              <a:gd name="T33" fmla="*/ 355 h 890"/>
              <a:gd name="T34" fmla="*/ 1392 w 1619"/>
              <a:gd name="T35" fmla="*/ 385 h 890"/>
              <a:gd name="T36" fmla="*/ 1600 w 1619"/>
              <a:gd name="T37" fmla="*/ 808 h 890"/>
              <a:gd name="T38" fmla="*/ 1600 w 1619"/>
              <a:gd name="T39" fmla="*/ 808 h 890"/>
              <a:gd name="T40" fmla="*/ 1550 w 1619"/>
              <a:gd name="T41" fmla="*/ 889 h 890"/>
              <a:gd name="T42" fmla="*/ 666 w 1619"/>
              <a:gd name="T43" fmla="*/ 889 h 890"/>
              <a:gd name="T44" fmla="*/ 666 w 1619"/>
              <a:gd name="T45" fmla="*/ 889 h 890"/>
              <a:gd name="T46" fmla="*/ 620 w 1619"/>
              <a:gd name="T47" fmla="*/ 865 h 890"/>
              <a:gd name="T48" fmla="*/ 0 w 1619"/>
              <a:gd name="T49" fmla="*/ 0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19" h="890">
                <a:moveTo>
                  <a:pt x="0" y="0"/>
                </a:moveTo>
                <a:lnTo>
                  <a:pt x="834" y="219"/>
                </a:lnTo>
                <a:lnTo>
                  <a:pt x="834" y="219"/>
                </a:lnTo>
                <a:cubicBezTo>
                  <a:pt x="869" y="227"/>
                  <a:pt x="903" y="201"/>
                  <a:pt x="903" y="164"/>
                </a:cubicBezTo>
                <a:lnTo>
                  <a:pt x="903" y="164"/>
                </a:lnTo>
                <a:cubicBezTo>
                  <a:pt x="903" y="138"/>
                  <a:pt x="923" y="115"/>
                  <a:pt x="949" y="110"/>
                </a:cubicBezTo>
                <a:lnTo>
                  <a:pt x="1013" y="99"/>
                </a:lnTo>
                <a:lnTo>
                  <a:pt x="1013" y="99"/>
                </a:lnTo>
                <a:cubicBezTo>
                  <a:pt x="1023" y="97"/>
                  <a:pt x="1033" y="99"/>
                  <a:pt x="1043" y="102"/>
                </a:cubicBezTo>
                <a:lnTo>
                  <a:pt x="1169" y="154"/>
                </a:lnTo>
                <a:lnTo>
                  <a:pt x="1169" y="154"/>
                </a:lnTo>
                <a:cubicBezTo>
                  <a:pt x="1189" y="163"/>
                  <a:pt x="1203" y="183"/>
                  <a:pt x="1203" y="205"/>
                </a:cubicBezTo>
                <a:lnTo>
                  <a:pt x="1203" y="273"/>
                </a:lnTo>
                <a:lnTo>
                  <a:pt x="1203" y="273"/>
                </a:lnTo>
                <a:cubicBezTo>
                  <a:pt x="1203" y="299"/>
                  <a:pt x="1220" y="321"/>
                  <a:pt x="1244" y="327"/>
                </a:cubicBezTo>
                <a:lnTo>
                  <a:pt x="1356" y="355"/>
                </a:lnTo>
                <a:lnTo>
                  <a:pt x="1356" y="355"/>
                </a:lnTo>
                <a:cubicBezTo>
                  <a:pt x="1372" y="359"/>
                  <a:pt x="1385" y="370"/>
                  <a:pt x="1392" y="385"/>
                </a:cubicBezTo>
                <a:lnTo>
                  <a:pt x="1600" y="808"/>
                </a:lnTo>
                <a:lnTo>
                  <a:pt x="1600" y="808"/>
                </a:lnTo>
                <a:cubicBezTo>
                  <a:pt x="1618" y="845"/>
                  <a:pt x="1591" y="889"/>
                  <a:pt x="1550" y="889"/>
                </a:cubicBezTo>
                <a:lnTo>
                  <a:pt x="666" y="889"/>
                </a:lnTo>
                <a:lnTo>
                  <a:pt x="666" y="889"/>
                </a:lnTo>
                <a:cubicBezTo>
                  <a:pt x="648" y="889"/>
                  <a:pt x="631" y="880"/>
                  <a:pt x="620" y="865"/>
                </a:cubicBezTo>
                <a:lnTo>
                  <a:pt x="0" y="0"/>
                </a:lnTo>
              </a:path>
            </a:pathLst>
          </a:custGeom>
          <a:solidFill>
            <a:srgbClr val="21377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9" name="Freeform 1060"/>
          <p:cNvSpPr>
            <a:spLocks noChangeArrowheads="1"/>
          </p:cNvSpPr>
          <p:nvPr/>
        </p:nvSpPr>
        <p:spPr bwMode="auto">
          <a:xfrm>
            <a:off x="2560441" y="1327627"/>
            <a:ext cx="1571981" cy="1571981"/>
          </a:xfrm>
          <a:custGeom>
            <a:avLst/>
            <a:gdLst>
              <a:gd name="T0" fmla="*/ 1338 w 1339"/>
              <a:gd name="T1" fmla="*/ 669 h 1339"/>
              <a:gd name="T2" fmla="*/ 1338 w 1339"/>
              <a:gd name="T3" fmla="*/ 669 h 1339"/>
              <a:gd name="T4" fmla="*/ 669 w 1339"/>
              <a:gd name="T5" fmla="*/ 1338 h 1339"/>
              <a:gd name="T6" fmla="*/ 669 w 1339"/>
              <a:gd name="T7" fmla="*/ 1338 h 1339"/>
              <a:gd name="T8" fmla="*/ 0 w 1339"/>
              <a:gd name="T9" fmla="*/ 669 h 1339"/>
              <a:gd name="T10" fmla="*/ 0 w 1339"/>
              <a:gd name="T11" fmla="*/ 669 h 1339"/>
              <a:gd name="T12" fmla="*/ 669 w 1339"/>
              <a:gd name="T13" fmla="*/ 0 h 1339"/>
              <a:gd name="T14" fmla="*/ 669 w 1339"/>
              <a:gd name="T15" fmla="*/ 0 h 1339"/>
              <a:gd name="T16" fmla="*/ 1338 w 1339"/>
              <a:gd name="T17" fmla="*/ 669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9" h="1339">
                <a:moveTo>
                  <a:pt x="1338" y="669"/>
                </a:moveTo>
                <a:lnTo>
                  <a:pt x="1338" y="669"/>
                </a:lnTo>
                <a:cubicBezTo>
                  <a:pt x="1338" y="1039"/>
                  <a:pt x="1039" y="1338"/>
                  <a:pt x="669" y="1338"/>
                </a:cubicBezTo>
                <a:lnTo>
                  <a:pt x="669" y="1338"/>
                </a:lnTo>
                <a:cubicBezTo>
                  <a:pt x="300" y="1338"/>
                  <a:pt x="0" y="1039"/>
                  <a:pt x="0" y="669"/>
                </a:cubicBezTo>
                <a:lnTo>
                  <a:pt x="0" y="669"/>
                </a:lnTo>
                <a:cubicBezTo>
                  <a:pt x="0" y="299"/>
                  <a:pt x="300" y="0"/>
                  <a:pt x="669" y="0"/>
                </a:cubicBezTo>
                <a:lnTo>
                  <a:pt x="669" y="0"/>
                </a:lnTo>
                <a:cubicBezTo>
                  <a:pt x="1039" y="0"/>
                  <a:pt x="1338" y="299"/>
                  <a:pt x="1338" y="6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0" name="Freeform 1061"/>
          <p:cNvSpPr>
            <a:spLocks noChangeArrowheads="1"/>
          </p:cNvSpPr>
          <p:nvPr/>
        </p:nvSpPr>
        <p:spPr bwMode="auto">
          <a:xfrm>
            <a:off x="6443857" y="3918292"/>
            <a:ext cx="1571981" cy="1571981"/>
          </a:xfrm>
          <a:custGeom>
            <a:avLst/>
            <a:gdLst>
              <a:gd name="T0" fmla="*/ 1338 w 1339"/>
              <a:gd name="T1" fmla="*/ 669 h 1339"/>
              <a:gd name="T2" fmla="*/ 1338 w 1339"/>
              <a:gd name="T3" fmla="*/ 669 h 1339"/>
              <a:gd name="T4" fmla="*/ 669 w 1339"/>
              <a:gd name="T5" fmla="*/ 1338 h 1339"/>
              <a:gd name="T6" fmla="*/ 669 w 1339"/>
              <a:gd name="T7" fmla="*/ 1338 h 1339"/>
              <a:gd name="T8" fmla="*/ 0 w 1339"/>
              <a:gd name="T9" fmla="*/ 669 h 1339"/>
              <a:gd name="T10" fmla="*/ 0 w 1339"/>
              <a:gd name="T11" fmla="*/ 669 h 1339"/>
              <a:gd name="T12" fmla="*/ 669 w 1339"/>
              <a:gd name="T13" fmla="*/ 0 h 1339"/>
              <a:gd name="T14" fmla="*/ 669 w 1339"/>
              <a:gd name="T15" fmla="*/ 0 h 1339"/>
              <a:gd name="T16" fmla="*/ 1338 w 1339"/>
              <a:gd name="T17" fmla="*/ 669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9" h="1339">
                <a:moveTo>
                  <a:pt x="1338" y="669"/>
                </a:moveTo>
                <a:lnTo>
                  <a:pt x="1338" y="669"/>
                </a:lnTo>
                <a:cubicBezTo>
                  <a:pt x="1338" y="1039"/>
                  <a:pt x="1038" y="1338"/>
                  <a:pt x="669" y="1338"/>
                </a:cubicBezTo>
                <a:lnTo>
                  <a:pt x="669" y="1338"/>
                </a:lnTo>
                <a:cubicBezTo>
                  <a:pt x="299" y="1338"/>
                  <a:pt x="0" y="1039"/>
                  <a:pt x="0" y="669"/>
                </a:cubicBezTo>
                <a:lnTo>
                  <a:pt x="0" y="669"/>
                </a:lnTo>
                <a:cubicBezTo>
                  <a:pt x="0" y="300"/>
                  <a:pt x="299" y="0"/>
                  <a:pt x="669" y="0"/>
                </a:cubicBezTo>
                <a:lnTo>
                  <a:pt x="669" y="0"/>
                </a:lnTo>
                <a:cubicBezTo>
                  <a:pt x="1038" y="0"/>
                  <a:pt x="1338" y="300"/>
                  <a:pt x="1338" y="6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1" name="Freeform 1062"/>
          <p:cNvSpPr>
            <a:spLocks noChangeArrowheads="1"/>
          </p:cNvSpPr>
          <p:nvPr/>
        </p:nvSpPr>
        <p:spPr bwMode="auto">
          <a:xfrm>
            <a:off x="10223849" y="2909950"/>
            <a:ext cx="1566812" cy="1571981"/>
          </a:xfrm>
          <a:custGeom>
            <a:avLst/>
            <a:gdLst>
              <a:gd name="T0" fmla="*/ 1337 w 1338"/>
              <a:gd name="T1" fmla="*/ 669 h 1340"/>
              <a:gd name="T2" fmla="*/ 1337 w 1338"/>
              <a:gd name="T3" fmla="*/ 669 h 1340"/>
              <a:gd name="T4" fmla="*/ 668 w 1338"/>
              <a:gd name="T5" fmla="*/ 1339 h 1340"/>
              <a:gd name="T6" fmla="*/ 668 w 1338"/>
              <a:gd name="T7" fmla="*/ 1339 h 1340"/>
              <a:gd name="T8" fmla="*/ 0 w 1338"/>
              <a:gd name="T9" fmla="*/ 669 h 1340"/>
              <a:gd name="T10" fmla="*/ 0 w 1338"/>
              <a:gd name="T11" fmla="*/ 669 h 1340"/>
              <a:gd name="T12" fmla="*/ 668 w 1338"/>
              <a:gd name="T13" fmla="*/ 0 h 1340"/>
              <a:gd name="T14" fmla="*/ 668 w 1338"/>
              <a:gd name="T15" fmla="*/ 0 h 1340"/>
              <a:gd name="T16" fmla="*/ 1337 w 1338"/>
              <a:gd name="T17" fmla="*/ 669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8" h="1340">
                <a:moveTo>
                  <a:pt x="1337" y="669"/>
                </a:moveTo>
                <a:lnTo>
                  <a:pt x="1337" y="669"/>
                </a:lnTo>
                <a:cubicBezTo>
                  <a:pt x="1337" y="1039"/>
                  <a:pt x="1038" y="1339"/>
                  <a:pt x="668" y="1339"/>
                </a:cubicBezTo>
                <a:lnTo>
                  <a:pt x="668" y="1339"/>
                </a:lnTo>
                <a:cubicBezTo>
                  <a:pt x="299" y="1339"/>
                  <a:pt x="0" y="1039"/>
                  <a:pt x="0" y="669"/>
                </a:cubicBezTo>
                <a:lnTo>
                  <a:pt x="0" y="669"/>
                </a:lnTo>
                <a:cubicBezTo>
                  <a:pt x="0" y="300"/>
                  <a:pt x="299" y="0"/>
                  <a:pt x="668" y="0"/>
                </a:cubicBezTo>
                <a:lnTo>
                  <a:pt x="668" y="0"/>
                </a:lnTo>
                <a:cubicBezTo>
                  <a:pt x="1038" y="0"/>
                  <a:pt x="1337" y="300"/>
                  <a:pt x="1337" y="6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2" name="Freeform 1063"/>
          <p:cNvSpPr>
            <a:spLocks noChangeArrowheads="1"/>
          </p:cNvSpPr>
          <p:nvPr/>
        </p:nvSpPr>
        <p:spPr bwMode="auto">
          <a:xfrm>
            <a:off x="14102092" y="5324801"/>
            <a:ext cx="1571981" cy="1566812"/>
          </a:xfrm>
          <a:custGeom>
            <a:avLst/>
            <a:gdLst>
              <a:gd name="T0" fmla="*/ 1338 w 1339"/>
              <a:gd name="T1" fmla="*/ 669 h 1338"/>
              <a:gd name="T2" fmla="*/ 1338 w 1339"/>
              <a:gd name="T3" fmla="*/ 669 h 1338"/>
              <a:gd name="T4" fmla="*/ 669 w 1339"/>
              <a:gd name="T5" fmla="*/ 1337 h 1338"/>
              <a:gd name="T6" fmla="*/ 669 w 1339"/>
              <a:gd name="T7" fmla="*/ 1337 h 1338"/>
              <a:gd name="T8" fmla="*/ 0 w 1339"/>
              <a:gd name="T9" fmla="*/ 669 h 1338"/>
              <a:gd name="T10" fmla="*/ 0 w 1339"/>
              <a:gd name="T11" fmla="*/ 669 h 1338"/>
              <a:gd name="T12" fmla="*/ 669 w 1339"/>
              <a:gd name="T13" fmla="*/ 0 h 1338"/>
              <a:gd name="T14" fmla="*/ 669 w 1339"/>
              <a:gd name="T15" fmla="*/ 0 h 1338"/>
              <a:gd name="T16" fmla="*/ 1338 w 1339"/>
              <a:gd name="T17" fmla="*/ 669 h 1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9" h="1338">
                <a:moveTo>
                  <a:pt x="1338" y="669"/>
                </a:moveTo>
                <a:lnTo>
                  <a:pt x="1338" y="669"/>
                </a:lnTo>
                <a:cubicBezTo>
                  <a:pt x="1338" y="1038"/>
                  <a:pt x="1038" y="1337"/>
                  <a:pt x="669" y="1337"/>
                </a:cubicBezTo>
                <a:lnTo>
                  <a:pt x="669" y="1337"/>
                </a:lnTo>
                <a:cubicBezTo>
                  <a:pt x="300" y="1337"/>
                  <a:pt x="0" y="1038"/>
                  <a:pt x="0" y="669"/>
                </a:cubicBezTo>
                <a:lnTo>
                  <a:pt x="0" y="669"/>
                </a:lnTo>
                <a:cubicBezTo>
                  <a:pt x="0" y="300"/>
                  <a:pt x="300" y="0"/>
                  <a:pt x="669" y="0"/>
                </a:cubicBezTo>
                <a:lnTo>
                  <a:pt x="669" y="0"/>
                </a:lnTo>
                <a:cubicBezTo>
                  <a:pt x="1038" y="0"/>
                  <a:pt x="1338" y="300"/>
                  <a:pt x="1338" y="66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" name="CuadroTexto 1135"/>
          <p:cNvSpPr txBox="1"/>
          <p:nvPr/>
        </p:nvSpPr>
        <p:spPr>
          <a:xfrm>
            <a:off x="17935001" y="1007960"/>
            <a:ext cx="41965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i="0" dirty="0">
                <a:solidFill>
                  <a:srgbClr val="3C4858"/>
                </a:solidFill>
                <a:effectLst/>
                <a:latin typeface="Manrope"/>
              </a:rPr>
              <a:t>Prepare</a:t>
            </a:r>
            <a:endParaRPr lang="en-US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137" name="CuadroTexto 1136"/>
          <p:cNvSpPr txBox="1"/>
          <p:nvPr/>
        </p:nvSpPr>
        <p:spPr>
          <a:xfrm>
            <a:off x="16944975" y="2631890"/>
            <a:ext cx="658195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kern="1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My budget to buy a home is somewhere around 20 to 25 lacs, I do have some savings and I will take loan from the bank.</a:t>
            </a:r>
          </a:p>
        </p:txBody>
      </p:sp>
      <p:sp>
        <p:nvSpPr>
          <p:cNvPr id="1138" name="CuadroTexto 1137"/>
          <p:cNvSpPr txBox="1"/>
          <p:nvPr/>
        </p:nvSpPr>
        <p:spPr>
          <a:xfrm>
            <a:off x="2700273" y="1792790"/>
            <a:ext cx="1341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100%</a:t>
            </a:r>
          </a:p>
        </p:txBody>
      </p:sp>
      <p:sp>
        <p:nvSpPr>
          <p:cNvPr id="1139" name="CuadroTexto 1138"/>
          <p:cNvSpPr txBox="1"/>
          <p:nvPr/>
        </p:nvSpPr>
        <p:spPr>
          <a:xfrm>
            <a:off x="6578105" y="4388112"/>
            <a:ext cx="1341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1140" name="CuadroTexto 1139"/>
          <p:cNvSpPr txBox="1"/>
          <p:nvPr/>
        </p:nvSpPr>
        <p:spPr>
          <a:xfrm>
            <a:off x="10385550" y="3378212"/>
            <a:ext cx="1341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1141" name="CuadroTexto 1140"/>
          <p:cNvSpPr txBox="1"/>
          <p:nvPr/>
        </p:nvSpPr>
        <p:spPr>
          <a:xfrm>
            <a:off x="14250395" y="5800533"/>
            <a:ext cx="1341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20%</a:t>
            </a:r>
          </a:p>
        </p:txBody>
      </p:sp>
      <p:sp>
        <p:nvSpPr>
          <p:cNvPr id="1142" name="CuadroTexto 1141"/>
          <p:cNvSpPr txBox="1"/>
          <p:nvPr/>
        </p:nvSpPr>
        <p:spPr>
          <a:xfrm>
            <a:off x="2198472" y="3083456"/>
            <a:ext cx="2477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Home Cost</a:t>
            </a:r>
          </a:p>
        </p:txBody>
      </p:sp>
      <p:sp>
        <p:nvSpPr>
          <p:cNvPr id="1143" name="Rectángulo 1142"/>
          <p:cNvSpPr/>
          <p:nvPr/>
        </p:nvSpPr>
        <p:spPr>
          <a:xfrm>
            <a:off x="2038173" y="3626631"/>
            <a:ext cx="25302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  <a:ea typeface="Lato" charset="0"/>
                <a:cs typeface="Lato" charset="0"/>
              </a:rPr>
              <a:t>With my saving  and loan, I will be able to buy my dream home</a:t>
            </a:r>
          </a:p>
        </p:txBody>
      </p:sp>
      <p:sp>
        <p:nvSpPr>
          <p:cNvPr id="1144" name="CuadroTexto 1143"/>
          <p:cNvSpPr txBox="1"/>
          <p:nvPr/>
        </p:nvSpPr>
        <p:spPr>
          <a:xfrm>
            <a:off x="6161429" y="5733311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Fund</a:t>
            </a:r>
          </a:p>
        </p:txBody>
      </p:sp>
      <p:sp>
        <p:nvSpPr>
          <p:cNvPr id="1145" name="Rectángulo 1144"/>
          <p:cNvSpPr/>
          <p:nvPr/>
        </p:nvSpPr>
        <p:spPr>
          <a:xfrm>
            <a:off x="5947199" y="6276486"/>
            <a:ext cx="3123521" cy="1343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  <a:ea typeface="Lato" charset="0"/>
                <a:cs typeface="Lato" charset="0"/>
              </a:rPr>
              <a:t>Over the year the I have gained EPF through my job and I will utilize it for this purpose</a:t>
            </a:r>
          </a:p>
        </p:txBody>
      </p:sp>
      <p:sp>
        <p:nvSpPr>
          <p:cNvPr id="1146" name="CuadroTexto 1145"/>
          <p:cNvSpPr txBox="1"/>
          <p:nvPr/>
        </p:nvSpPr>
        <p:spPr>
          <a:xfrm>
            <a:off x="10006922" y="4668563"/>
            <a:ext cx="21017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Bank Loan</a:t>
            </a:r>
            <a:br>
              <a:rPr lang="en-US" sz="3200" b="1" dirty="0">
                <a:latin typeface="Lato" charset="0"/>
                <a:ea typeface="Lato" charset="0"/>
                <a:cs typeface="Lato" charset="0"/>
              </a:rPr>
            </a:br>
            <a:endParaRPr lang="en-US" sz="3200" b="1" dirty="0">
              <a:latin typeface="Lato" charset="0"/>
              <a:ea typeface="Lato" charset="0"/>
              <a:cs typeface="Lato" charset="0"/>
            </a:endParaRPr>
          </a:p>
          <a:p>
            <a:pPr algn="ctr"/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47" name="Rectángulo 1146"/>
          <p:cNvSpPr/>
          <p:nvPr/>
        </p:nvSpPr>
        <p:spPr>
          <a:xfrm>
            <a:off x="9613721" y="5165227"/>
            <a:ext cx="34334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  <a:ea typeface="Lato" charset="0"/>
                <a:cs typeface="Lato" charset="0"/>
              </a:rPr>
              <a:t>I have already discussed with the Bank for loan, and they have offered me 12 Lacs with 8% interest per year</a:t>
            </a:r>
          </a:p>
        </p:txBody>
      </p:sp>
      <p:sp>
        <p:nvSpPr>
          <p:cNvPr id="1148" name="CuadroTexto 1147"/>
          <p:cNvSpPr txBox="1"/>
          <p:nvPr/>
        </p:nvSpPr>
        <p:spPr>
          <a:xfrm>
            <a:off x="13834808" y="7107390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Saving</a:t>
            </a:r>
          </a:p>
        </p:txBody>
      </p:sp>
      <p:sp>
        <p:nvSpPr>
          <p:cNvPr id="1149" name="Rectángulo 1148"/>
          <p:cNvSpPr/>
          <p:nvPr/>
        </p:nvSpPr>
        <p:spPr>
          <a:xfrm>
            <a:off x="13620578" y="7822391"/>
            <a:ext cx="33243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  <a:ea typeface="Lato" charset="0"/>
                <a:cs typeface="Lato" charset="0"/>
              </a:rPr>
              <a:t>I my saving will help me to contribute 20% amount while purchasing a Home.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0EDCF-6D0D-156C-649B-E7EE954C1DC2}"/>
              </a:ext>
            </a:extLst>
          </p:cNvPr>
          <p:cNvSpPr txBox="1"/>
          <p:nvPr/>
        </p:nvSpPr>
        <p:spPr>
          <a:xfrm>
            <a:off x="257161" y="505482"/>
            <a:ext cx="12187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n/>
                <a:solidFill>
                  <a:schemeClr val="accent1"/>
                </a:solidFill>
              </a:rPr>
              <a:t>Trainity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32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79">
            <a:extLst>
              <a:ext uri="{FF2B5EF4-FFF2-40B4-BE49-F238E27FC236}">
                <a16:creationId xmlns:a16="http://schemas.microsoft.com/office/drawing/2014/main" id="{5D579695-A7A0-4B2D-6B7A-3625B948B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4559" y="1254125"/>
            <a:ext cx="3300881" cy="2795985"/>
          </a:xfrm>
          <a:custGeom>
            <a:avLst/>
            <a:gdLst>
              <a:gd name="T0" fmla="*/ 3000 w 3054"/>
              <a:gd name="T1" fmla="*/ 1087 h 2588"/>
              <a:gd name="T2" fmla="*/ 3000 w 3054"/>
              <a:gd name="T3" fmla="*/ 1087 h 2588"/>
              <a:gd name="T4" fmla="*/ 1584 w 3054"/>
              <a:gd name="T5" fmla="*/ 23 h 2588"/>
              <a:gd name="T6" fmla="*/ 1469 w 3054"/>
              <a:gd name="T7" fmla="*/ 23 h 2588"/>
              <a:gd name="T8" fmla="*/ 46 w 3054"/>
              <a:gd name="T9" fmla="*/ 1087 h 2588"/>
              <a:gd name="T10" fmla="*/ 30 w 3054"/>
              <a:gd name="T11" fmla="*/ 1225 h 2588"/>
              <a:gd name="T12" fmla="*/ 168 w 3054"/>
              <a:gd name="T13" fmla="*/ 1240 h 2588"/>
              <a:gd name="T14" fmla="*/ 367 w 3054"/>
              <a:gd name="T15" fmla="*/ 1087 h 2588"/>
              <a:gd name="T16" fmla="*/ 367 w 3054"/>
              <a:gd name="T17" fmla="*/ 2449 h 2588"/>
              <a:gd name="T18" fmla="*/ 505 w 3054"/>
              <a:gd name="T19" fmla="*/ 2587 h 2588"/>
              <a:gd name="T20" fmla="*/ 1087 w 3054"/>
              <a:gd name="T21" fmla="*/ 2587 h 2588"/>
              <a:gd name="T22" fmla="*/ 1959 w 3054"/>
              <a:gd name="T23" fmla="*/ 2587 h 2588"/>
              <a:gd name="T24" fmla="*/ 2540 w 3054"/>
              <a:gd name="T25" fmla="*/ 2587 h 2588"/>
              <a:gd name="T26" fmla="*/ 2678 w 3054"/>
              <a:gd name="T27" fmla="*/ 2449 h 2588"/>
              <a:gd name="T28" fmla="*/ 2678 w 3054"/>
              <a:gd name="T29" fmla="*/ 1087 h 2588"/>
              <a:gd name="T30" fmla="*/ 2885 w 3054"/>
              <a:gd name="T31" fmla="*/ 1240 h 2588"/>
              <a:gd name="T32" fmla="*/ 2938 w 3054"/>
              <a:gd name="T33" fmla="*/ 1263 h 2588"/>
              <a:gd name="T34" fmla="*/ 3023 w 3054"/>
              <a:gd name="T35" fmla="*/ 1225 h 2588"/>
              <a:gd name="T36" fmla="*/ 3000 w 3054"/>
              <a:gd name="T37" fmla="*/ 1087 h 2588"/>
              <a:gd name="T38" fmla="*/ 1882 w 3054"/>
              <a:gd name="T39" fmla="*/ 2388 h 2588"/>
              <a:gd name="T40" fmla="*/ 1882 w 3054"/>
              <a:gd name="T41" fmla="*/ 2388 h 2588"/>
              <a:gd name="T42" fmla="*/ 1171 w 3054"/>
              <a:gd name="T43" fmla="*/ 2388 h 2588"/>
              <a:gd name="T44" fmla="*/ 1171 w 3054"/>
              <a:gd name="T45" fmla="*/ 1783 h 2588"/>
              <a:gd name="T46" fmla="*/ 1882 w 3054"/>
              <a:gd name="T47" fmla="*/ 1783 h 2588"/>
              <a:gd name="T48" fmla="*/ 1882 w 3054"/>
              <a:gd name="T49" fmla="*/ 2388 h 2588"/>
              <a:gd name="T50" fmla="*/ 2487 w 3054"/>
              <a:gd name="T51" fmla="*/ 2388 h 2588"/>
              <a:gd name="T52" fmla="*/ 2487 w 3054"/>
              <a:gd name="T53" fmla="*/ 2388 h 2588"/>
              <a:gd name="T54" fmla="*/ 2074 w 3054"/>
              <a:gd name="T55" fmla="*/ 2388 h 2588"/>
              <a:gd name="T56" fmla="*/ 2074 w 3054"/>
              <a:gd name="T57" fmla="*/ 1707 h 2588"/>
              <a:gd name="T58" fmla="*/ 1959 w 3054"/>
              <a:gd name="T59" fmla="*/ 1584 h 2588"/>
              <a:gd name="T60" fmla="*/ 1087 w 3054"/>
              <a:gd name="T61" fmla="*/ 1584 h 2588"/>
              <a:gd name="T62" fmla="*/ 972 w 3054"/>
              <a:gd name="T63" fmla="*/ 1707 h 2588"/>
              <a:gd name="T64" fmla="*/ 972 w 3054"/>
              <a:gd name="T65" fmla="*/ 2388 h 2588"/>
              <a:gd name="T66" fmla="*/ 566 w 3054"/>
              <a:gd name="T67" fmla="*/ 2388 h 2588"/>
              <a:gd name="T68" fmla="*/ 566 w 3054"/>
              <a:gd name="T69" fmla="*/ 942 h 2588"/>
              <a:gd name="T70" fmla="*/ 1523 w 3054"/>
              <a:gd name="T71" fmla="*/ 230 h 2588"/>
              <a:gd name="T72" fmla="*/ 2487 w 3054"/>
              <a:gd name="T73" fmla="*/ 942 h 2588"/>
              <a:gd name="T74" fmla="*/ 2487 w 3054"/>
              <a:gd name="T75" fmla="*/ 2388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54" h="2588">
                <a:moveTo>
                  <a:pt x="3000" y="1087"/>
                </a:moveTo>
                <a:lnTo>
                  <a:pt x="3000" y="1087"/>
                </a:lnTo>
                <a:cubicBezTo>
                  <a:pt x="1584" y="23"/>
                  <a:pt x="1584" y="23"/>
                  <a:pt x="1584" y="23"/>
                </a:cubicBezTo>
                <a:cubicBezTo>
                  <a:pt x="1546" y="0"/>
                  <a:pt x="1500" y="0"/>
                  <a:pt x="1469" y="23"/>
                </a:cubicBezTo>
                <a:cubicBezTo>
                  <a:pt x="46" y="1087"/>
                  <a:pt x="46" y="1087"/>
                  <a:pt x="46" y="1087"/>
                </a:cubicBezTo>
                <a:cubicBezTo>
                  <a:pt x="7" y="1118"/>
                  <a:pt x="0" y="1179"/>
                  <a:pt x="30" y="1225"/>
                </a:cubicBezTo>
                <a:cubicBezTo>
                  <a:pt x="61" y="1263"/>
                  <a:pt x="122" y="1271"/>
                  <a:pt x="168" y="1240"/>
                </a:cubicBezTo>
                <a:cubicBezTo>
                  <a:pt x="367" y="1087"/>
                  <a:pt x="367" y="1087"/>
                  <a:pt x="367" y="1087"/>
                </a:cubicBezTo>
                <a:cubicBezTo>
                  <a:pt x="367" y="2449"/>
                  <a:pt x="367" y="2449"/>
                  <a:pt x="367" y="2449"/>
                </a:cubicBezTo>
                <a:cubicBezTo>
                  <a:pt x="367" y="2526"/>
                  <a:pt x="428" y="2587"/>
                  <a:pt x="505" y="2587"/>
                </a:cubicBezTo>
                <a:cubicBezTo>
                  <a:pt x="1087" y="2587"/>
                  <a:pt x="1087" y="2587"/>
                  <a:pt x="1087" y="2587"/>
                </a:cubicBezTo>
                <a:cubicBezTo>
                  <a:pt x="1959" y="2587"/>
                  <a:pt x="1959" y="2587"/>
                  <a:pt x="1959" y="2587"/>
                </a:cubicBezTo>
                <a:cubicBezTo>
                  <a:pt x="2540" y="2587"/>
                  <a:pt x="2540" y="2587"/>
                  <a:pt x="2540" y="2587"/>
                </a:cubicBezTo>
                <a:cubicBezTo>
                  <a:pt x="2617" y="2587"/>
                  <a:pt x="2678" y="2526"/>
                  <a:pt x="2678" y="2449"/>
                </a:cubicBezTo>
                <a:cubicBezTo>
                  <a:pt x="2678" y="1087"/>
                  <a:pt x="2678" y="1087"/>
                  <a:pt x="2678" y="1087"/>
                </a:cubicBezTo>
                <a:cubicBezTo>
                  <a:pt x="2885" y="1240"/>
                  <a:pt x="2885" y="1240"/>
                  <a:pt x="2885" y="1240"/>
                </a:cubicBezTo>
                <a:cubicBezTo>
                  <a:pt x="2900" y="1255"/>
                  <a:pt x="2923" y="1263"/>
                  <a:pt x="2938" y="1263"/>
                </a:cubicBezTo>
                <a:cubicBezTo>
                  <a:pt x="2969" y="1263"/>
                  <a:pt x="3000" y="1248"/>
                  <a:pt x="3023" y="1225"/>
                </a:cubicBezTo>
                <a:cubicBezTo>
                  <a:pt x="3053" y="1179"/>
                  <a:pt x="3046" y="1118"/>
                  <a:pt x="3000" y="1087"/>
                </a:cubicBezTo>
                <a:close/>
                <a:moveTo>
                  <a:pt x="1882" y="2388"/>
                </a:moveTo>
                <a:lnTo>
                  <a:pt x="1882" y="2388"/>
                </a:lnTo>
                <a:cubicBezTo>
                  <a:pt x="1171" y="2388"/>
                  <a:pt x="1171" y="2388"/>
                  <a:pt x="1171" y="2388"/>
                </a:cubicBezTo>
                <a:cubicBezTo>
                  <a:pt x="1171" y="1783"/>
                  <a:pt x="1171" y="1783"/>
                  <a:pt x="1171" y="1783"/>
                </a:cubicBezTo>
                <a:cubicBezTo>
                  <a:pt x="1882" y="1783"/>
                  <a:pt x="1882" y="1783"/>
                  <a:pt x="1882" y="1783"/>
                </a:cubicBezTo>
                <a:lnTo>
                  <a:pt x="1882" y="2388"/>
                </a:lnTo>
                <a:close/>
                <a:moveTo>
                  <a:pt x="2487" y="2388"/>
                </a:moveTo>
                <a:lnTo>
                  <a:pt x="2487" y="2388"/>
                </a:lnTo>
                <a:cubicBezTo>
                  <a:pt x="2074" y="2388"/>
                  <a:pt x="2074" y="2388"/>
                  <a:pt x="2074" y="2388"/>
                </a:cubicBezTo>
                <a:cubicBezTo>
                  <a:pt x="2074" y="1707"/>
                  <a:pt x="2074" y="1707"/>
                  <a:pt x="2074" y="1707"/>
                </a:cubicBezTo>
                <a:cubicBezTo>
                  <a:pt x="2074" y="1638"/>
                  <a:pt x="2028" y="1584"/>
                  <a:pt x="1959" y="1584"/>
                </a:cubicBezTo>
                <a:cubicBezTo>
                  <a:pt x="1087" y="1584"/>
                  <a:pt x="1087" y="1584"/>
                  <a:pt x="1087" y="1584"/>
                </a:cubicBezTo>
                <a:cubicBezTo>
                  <a:pt x="1025" y="1584"/>
                  <a:pt x="972" y="1638"/>
                  <a:pt x="972" y="1707"/>
                </a:cubicBezTo>
                <a:cubicBezTo>
                  <a:pt x="972" y="2388"/>
                  <a:pt x="972" y="2388"/>
                  <a:pt x="972" y="2388"/>
                </a:cubicBezTo>
                <a:cubicBezTo>
                  <a:pt x="566" y="2388"/>
                  <a:pt x="566" y="2388"/>
                  <a:pt x="566" y="2388"/>
                </a:cubicBezTo>
                <a:cubicBezTo>
                  <a:pt x="566" y="942"/>
                  <a:pt x="566" y="942"/>
                  <a:pt x="566" y="942"/>
                </a:cubicBezTo>
                <a:cubicBezTo>
                  <a:pt x="1523" y="230"/>
                  <a:pt x="1523" y="230"/>
                  <a:pt x="1523" y="230"/>
                </a:cubicBezTo>
                <a:cubicBezTo>
                  <a:pt x="2487" y="942"/>
                  <a:pt x="2487" y="942"/>
                  <a:pt x="2487" y="942"/>
                </a:cubicBezTo>
                <a:lnTo>
                  <a:pt x="2487" y="23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" name="Freeform 280">
            <a:extLst>
              <a:ext uri="{FF2B5EF4-FFF2-40B4-BE49-F238E27FC236}">
                <a16:creationId xmlns:a16="http://schemas.microsoft.com/office/drawing/2014/main" id="{1EAFC03B-BA02-73B2-28DE-52116BE79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211" y="3916741"/>
            <a:ext cx="19405171" cy="8545134"/>
          </a:xfrm>
          <a:custGeom>
            <a:avLst/>
            <a:gdLst>
              <a:gd name="T0" fmla="*/ 0 w 17967"/>
              <a:gd name="T1" fmla="*/ 7912 h 7913"/>
              <a:gd name="T2" fmla="*/ 0 w 17967"/>
              <a:gd name="T3" fmla="*/ 7912 h 7913"/>
              <a:gd name="T4" fmla="*/ 2548 w 17967"/>
              <a:gd name="T5" fmla="*/ 5134 h 7913"/>
              <a:gd name="T6" fmla="*/ 2594 w 17967"/>
              <a:gd name="T7" fmla="*/ 5134 h 7913"/>
              <a:gd name="T8" fmla="*/ 4790 w 17967"/>
              <a:gd name="T9" fmla="*/ 6580 h 7913"/>
              <a:gd name="T10" fmla="*/ 4836 w 17967"/>
              <a:gd name="T11" fmla="*/ 6572 h 7913"/>
              <a:gd name="T12" fmla="*/ 7537 w 17967"/>
              <a:gd name="T13" fmla="*/ 2380 h 7913"/>
              <a:gd name="T14" fmla="*/ 7583 w 17967"/>
              <a:gd name="T15" fmla="*/ 2372 h 7913"/>
              <a:gd name="T16" fmla="*/ 10651 w 17967"/>
              <a:gd name="T17" fmla="*/ 4460 h 7913"/>
              <a:gd name="T18" fmla="*/ 10704 w 17967"/>
              <a:gd name="T19" fmla="*/ 4453 h 7913"/>
              <a:gd name="T20" fmla="*/ 13421 w 17967"/>
              <a:gd name="T21" fmla="*/ 199 h 7913"/>
              <a:gd name="T22" fmla="*/ 13482 w 17967"/>
              <a:gd name="T23" fmla="*/ 199 h 7913"/>
              <a:gd name="T24" fmla="*/ 16597 w 17967"/>
              <a:gd name="T25" fmla="*/ 3887 h 7913"/>
              <a:gd name="T26" fmla="*/ 16658 w 17967"/>
              <a:gd name="T27" fmla="*/ 3879 h 7913"/>
              <a:gd name="T28" fmla="*/ 17966 w 17967"/>
              <a:gd name="T29" fmla="*/ 0 h 7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967" h="7913">
                <a:moveTo>
                  <a:pt x="0" y="7912"/>
                </a:moveTo>
                <a:lnTo>
                  <a:pt x="0" y="7912"/>
                </a:lnTo>
                <a:cubicBezTo>
                  <a:pt x="2548" y="5134"/>
                  <a:pt x="2548" y="5134"/>
                  <a:pt x="2548" y="5134"/>
                </a:cubicBezTo>
                <a:cubicBezTo>
                  <a:pt x="2556" y="5126"/>
                  <a:pt x="2579" y="5119"/>
                  <a:pt x="2594" y="5134"/>
                </a:cubicBezTo>
                <a:cubicBezTo>
                  <a:pt x="4790" y="6580"/>
                  <a:pt x="4790" y="6580"/>
                  <a:pt x="4790" y="6580"/>
                </a:cubicBezTo>
                <a:cubicBezTo>
                  <a:pt x="4805" y="6595"/>
                  <a:pt x="4828" y="6588"/>
                  <a:pt x="4836" y="6572"/>
                </a:cubicBezTo>
                <a:cubicBezTo>
                  <a:pt x="7537" y="2380"/>
                  <a:pt x="7537" y="2380"/>
                  <a:pt x="7537" y="2380"/>
                </a:cubicBezTo>
                <a:cubicBezTo>
                  <a:pt x="7545" y="2365"/>
                  <a:pt x="7568" y="2357"/>
                  <a:pt x="7583" y="2372"/>
                </a:cubicBezTo>
                <a:cubicBezTo>
                  <a:pt x="10651" y="4460"/>
                  <a:pt x="10651" y="4460"/>
                  <a:pt x="10651" y="4460"/>
                </a:cubicBezTo>
                <a:cubicBezTo>
                  <a:pt x="10666" y="4476"/>
                  <a:pt x="10689" y="4468"/>
                  <a:pt x="10704" y="4453"/>
                </a:cubicBezTo>
                <a:cubicBezTo>
                  <a:pt x="13421" y="199"/>
                  <a:pt x="13421" y="199"/>
                  <a:pt x="13421" y="199"/>
                </a:cubicBezTo>
                <a:cubicBezTo>
                  <a:pt x="13436" y="176"/>
                  <a:pt x="13467" y="176"/>
                  <a:pt x="13482" y="199"/>
                </a:cubicBezTo>
                <a:cubicBezTo>
                  <a:pt x="16597" y="3887"/>
                  <a:pt x="16597" y="3887"/>
                  <a:pt x="16597" y="3887"/>
                </a:cubicBezTo>
                <a:cubicBezTo>
                  <a:pt x="16612" y="3909"/>
                  <a:pt x="16650" y="3909"/>
                  <a:pt x="16658" y="3879"/>
                </a:cubicBezTo>
                <a:cubicBezTo>
                  <a:pt x="17966" y="0"/>
                  <a:pt x="17966" y="0"/>
                  <a:pt x="17966" y="0"/>
                </a:cubicBezTo>
              </a:path>
            </a:pathLst>
          </a:custGeom>
          <a:noFill/>
          <a:ln w="15875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4" name="Freeform 281">
            <a:extLst>
              <a:ext uri="{FF2B5EF4-FFF2-40B4-BE49-F238E27FC236}">
                <a16:creationId xmlns:a16="http://schemas.microsoft.com/office/drawing/2014/main" id="{F2C2DB71-1F63-1EC5-64DC-82875DB48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1510" y="3164159"/>
            <a:ext cx="933582" cy="1257478"/>
          </a:xfrm>
          <a:custGeom>
            <a:avLst/>
            <a:gdLst>
              <a:gd name="T0" fmla="*/ 865 w 866"/>
              <a:gd name="T1" fmla="*/ 1163 h 1164"/>
              <a:gd name="T2" fmla="*/ 498 w 866"/>
              <a:gd name="T3" fmla="*/ 842 h 1164"/>
              <a:gd name="T4" fmla="*/ 0 w 866"/>
              <a:gd name="T5" fmla="*/ 872 h 1164"/>
              <a:gd name="T6" fmla="*/ 781 w 866"/>
              <a:gd name="T7" fmla="*/ 0 h 1164"/>
              <a:gd name="T8" fmla="*/ 865 w 866"/>
              <a:gd name="T9" fmla="*/ 1163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6" h="1164">
                <a:moveTo>
                  <a:pt x="865" y="1163"/>
                </a:moveTo>
                <a:lnTo>
                  <a:pt x="498" y="842"/>
                </a:lnTo>
                <a:lnTo>
                  <a:pt x="0" y="872"/>
                </a:lnTo>
                <a:lnTo>
                  <a:pt x="781" y="0"/>
                </a:lnTo>
                <a:lnTo>
                  <a:pt x="865" y="116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" name="Freeform 282">
            <a:extLst>
              <a:ext uri="{FF2B5EF4-FFF2-40B4-BE49-F238E27FC236}">
                <a16:creationId xmlns:a16="http://schemas.microsoft.com/office/drawing/2014/main" id="{88E2F35C-6013-7AAE-97C1-2AFD562E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5576" y="5560034"/>
            <a:ext cx="1838585" cy="1833824"/>
          </a:xfrm>
          <a:custGeom>
            <a:avLst/>
            <a:gdLst>
              <a:gd name="T0" fmla="*/ 1699 w 1700"/>
              <a:gd name="T1" fmla="*/ 849 h 1699"/>
              <a:gd name="T2" fmla="*/ 1699 w 1700"/>
              <a:gd name="T3" fmla="*/ 849 h 1699"/>
              <a:gd name="T4" fmla="*/ 849 w 1700"/>
              <a:gd name="T5" fmla="*/ 1698 h 1699"/>
              <a:gd name="T6" fmla="*/ 0 w 1700"/>
              <a:gd name="T7" fmla="*/ 849 h 1699"/>
              <a:gd name="T8" fmla="*/ 849 w 1700"/>
              <a:gd name="T9" fmla="*/ 0 h 1699"/>
              <a:gd name="T10" fmla="*/ 1699 w 1700"/>
              <a:gd name="T11" fmla="*/ 849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0" h="1699">
                <a:moveTo>
                  <a:pt x="1699" y="849"/>
                </a:moveTo>
                <a:lnTo>
                  <a:pt x="1699" y="849"/>
                </a:lnTo>
                <a:cubicBezTo>
                  <a:pt x="1699" y="1315"/>
                  <a:pt x="1316" y="1698"/>
                  <a:pt x="849" y="1698"/>
                </a:cubicBezTo>
                <a:cubicBezTo>
                  <a:pt x="383" y="1698"/>
                  <a:pt x="0" y="1315"/>
                  <a:pt x="0" y="849"/>
                </a:cubicBezTo>
                <a:cubicBezTo>
                  <a:pt x="0" y="375"/>
                  <a:pt x="383" y="0"/>
                  <a:pt x="849" y="0"/>
                </a:cubicBezTo>
                <a:cubicBezTo>
                  <a:pt x="1316" y="0"/>
                  <a:pt x="1699" y="375"/>
                  <a:pt x="1699" y="84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" name="Freeform 283">
            <a:extLst>
              <a:ext uri="{FF2B5EF4-FFF2-40B4-BE49-F238E27FC236}">
                <a16:creationId xmlns:a16="http://schemas.microsoft.com/office/drawing/2014/main" id="{4EC70AC6-F794-AEB2-5E5A-C4B3E7C06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926" y="8594178"/>
            <a:ext cx="1843350" cy="1843347"/>
          </a:xfrm>
          <a:custGeom>
            <a:avLst/>
            <a:gdLst>
              <a:gd name="T0" fmla="*/ 1707 w 1708"/>
              <a:gd name="T1" fmla="*/ 850 h 1708"/>
              <a:gd name="T2" fmla="*/ 1707 w 1708"/>
              <a:gd name="T3" fmla="*/ 850 h 1708"/>
              <a:gd name="T4" fmla="*/ 857 w 1708"/>
              <a:gd name="T5" fmla="*/ 1707 h 1708"/>
              <a:gd name="T6" fmla="*/ 0 w 1708"/>
              <a:gd name="T7" fmla="*/ 850 h 1708"/>
              <a:gd name="T8" fmla="*/ 857 w 1708"/>
              <a:gd name="T9" fmla="*/ 0 h 1708"/>
              <a:gd name="T10" fmla="*/ 1707 w 1708"/>
              <a:gd name="T11" fmla="*/ 850 h 1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1708">
                <a:moveTo>
                  <a:pt x="1707" y="850"/>
                </a:moveTo>
                <a:lnTo>
                  <a:pt x="1707" y="850"/>
                </a:lnTo>
                <a:cubicBezTo>
                  <a:pt x="1707" y="1324"/>
                  <a:pt x="1324" y="1707"/>
                  <a:pt x="857" y="1707"/>
                </a:cubicBezTo>
                <a:cubicBezTo>
                  <a:pt x="383" y="1707"/>
                  <a:pt x="0" y="1324"/>
                  <a:pt x="0" y="850"/>
                </a:cubicBezTo>
                <a:cubicBezTo>
                  <a:pt x="0" y="383"/>
                  <a:pt x="383" y="0"/>
                  <a:pt x="857" y="0"/>
                </a:cubicBezTo>
                <a:cubicBezTo>
                  <a:pt x="1324" y="0"/>
                  <a:pt x="1707" y="383"/>
                  <a:pt x="1707" y="8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" name="Freeform 284">
            <a:extLst>
              <a:ext uri="{FF2B5EF4-FFF2-40B4-BE49-F238E27FC236}">
                <a16:creationId xmlns:a16="http://schemas.microsoft.com/office/drawing/2014/main" id="{12F33ACD-2DD6-B99E-89E9-FA1A664D5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5362" y="3302290"/>
            <a:ext cx="1843347" cy="1838585"/>
          </a:xfrm>
          <a:custGeom>
            <a:avLst/>
            <a:gdLst>
              <a:gd name="T0" fmla="*/ 1707 w 1708"/>
              <a:gd name="T1" fmla="*/ 850 h 1700"/>
              <a:gd name="T2" fmla="*/ 1707 w 1708"/>
              <a:gd name="T3" fmla="*/ 850 h 1700"/>
              <a:gd name="T4" fmla="*/ 857 w 1708"/>
              <a:gd name="T5" fmla="*/ 1699 h 1700"/>
              <a:gd name="T6" fmla="*/ 0 w 1708"/>
              <a:gd name="T7" fmla="*/ 850 h 1700"/>
              <a:gd name="T8" fmla="*/ 857 w 1708"/>
              <a:gd name="T9" fmla="*/ 0 h 1700"/>
              <a:gd name="T10" fmla="*/ 1707 w 1708"/>
              <a:gd name="T11" fmla="*/ 850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1700">
                <a:moveTo>
                  <a:pt x="1707" y="850"/>
                </a:moveTo>
                <a:lnTo>
                  <a:pt x="1707" y="850"/>
                </a:lnTo>
                <a:cubicBezTo>
                  <a:pt x="1707" y="1316"/>
                  <a:pt x="1324" y="1699"/>
                  <a:pt x="857" y="1699"/>
                </a:cubicBezTo>
                <a:cubicBezTo>
                  <a:pt x="383" y="1699"/>
                  <a:pt x="0" y="1316"/>
                  <a:pt x="0" y="850"/>
                </a:cubicBezTo>
                <a:cubicBezTo>
                  <a:pt x="0" y="383"/>
                  <a:pt x="383" y="0"/>
                  <a:pt x="857" y="0"/>
                </a:cubicBezTo>
                <a:cubicBezTo>
                  <a:pt x="1324" y="0"/>
                  <a:pt x="1707" y="383"/>
                  <a:pt x="1707" y="85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" name="Freeform 285">
            <a:extLst>
              <a:ext uri="{FF2B5EF4-FFF2-40B4-BE49-F238E27FC236}">
                <a16:creationId xmlns:a16="http://schemas.microsoft.com/office/drawing/2014/main" id="{DE4FB41D-6E2F-3DB2-5D7C-5E2062274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4101" y="3702396"/>
            <a:ext cx="585869" cy="1043137"/>
          </a:xfrm>
          <a:custGeom>
            <a:avLst/>
            <a:gdLst>
              <a:gd name="T0" fmla="*/ 451 w 544"/>
              <a:gd name="T1" fmla="*/ 965 h 966"/>
              <a:gd name="T2" fmla="*/ 451 w 544"/>
              <a:gd name="T3" fmla="*/ 965 h 966"/>
              <a:gd name="T4" fmla="*/ 92 w 544"/>
              <a:gd name="T5" fmla="*/ 965 h 966"/>
              <a:gd name="T6" fmla="*/ 0 w 544"/>
              <a:gd name="T7" fmla="*/ 865 h 966"/>
              <a:gd name="T8" fmla="*/ 0 w 544"/>
              <a:gd name="T9" fmla="*/ 100 h 966"/>
              <a:gd name="T10" fmla="*/ 92 w 544"/>
              <a:gd name="T11" fmla="*/ 0 h 966"/>
              <a:gd name="T12" fmla="*/ 451 w 544"/>
              <a:gd name="T13" fmla="*/ 0 h 966"/>
              <a:gd name="T14" fmla="*/ 543 w 544"/>
              <a:gd name="T15" fmla="*/ 100 h 966"/>
              <a:gd name="T16" fmla="*/ 543 w 544"/>
              <a:gd name="T17" fmla="*/ 865 h 966"/>
              <a:gd name="T18" fmla="*/ 451 w 544"/>
              <a:gd name="T19" fmla="*/ 965 h 966"/>
              <a:gd name="T20" fmla="*/ 92 w 544"/>
              <a:gd name="T21" fmla="*/ 69 h 966"/>
              <a:gd name="T22" fmla="*/ 92 w 544"/>
              <a:gd name="T23" fmla="*/ 69 h 966"/>
              <a:gd name="T24" fmla="*/ 61 w 544"/>
              <a:gd name="T25" fmla="*/ 100 h 966"/>
              <a:gd name="T26" fmla="*/ 61 w 544"/>
              <a:gd name="T27" fmla="*/ 865 h 966"/>
              <a:gd name="T28" fmla="*/ 92 w 544"/>
              <a:gd name="T29" fmla="*/ 896 h 966"/>
              <a:gd name="T30" fmla="*/ 451 w 544"/>
              <a:gd name="T31" fmla="*/ 896 h 966"/>
              <a:gd name="T32" fmla="*/ 482 w 544"/>
              <a:gd name="T33" fmla="*/ 865 h 966"/>
              <a:gd name="T34" fmla="*/ 482 w 544"/>
              <a:gd name="T35" fmla="*/ 100 h 966"/>
              <a:gd name="T36" fmla="*/ 451 w 544"/>
              <a:gd name="T37" fmla="*/ 69 h 966"/>
              <a:gd name="T38" fmla="*/ 92 w 544"/>
              <a:gd name="T39" fmla="*/ 69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44" h="966">
                <a:moveTo>
                  <a:pt x="451" y="965"/>
                </a:moveTo>
                <a:lnTo>
                  <a:pt x="451" y="965"/>
                </a:lnTo>
                <a:cubicBezTo>
                  <a:pt x="92" y="965"/>
                  <a:pt x="92" y="965"/>
                  <a:pt x="92" y="965"/>
                </a:cubicBezTo>
                <a:cubicBezTo>
                  <a:pt x="38" y="965"/>
                  <a:pt x="0" y="919"/>
                  <a:pt x="0" y="865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6"/>
                  <a:pt x="38" y="0"/>
                  <a:pt x="92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505" y="0"/>
                  <a:pt x="543" y="46"/>
                  <a:pt x="543" y="100"/>
                </a:cubicBezTo>
                <a:cubicBezTo>
                  <a:pt x="543" y="865"/>
                  <a:pt x="543" y="865"/>
                  <a:pt x="543" y="865"/>
                </a:cubicBezTo>
                <a:cubicBezTo>
                  <a:pt x="543" y="919"/>
                  <a:pt x="505" y="965"/>
                  <a:pt x="451" y="965"/>
                </a:cubicBezTo>
                <a:close/>
                <a:moveTo>
                  <a:pt x="92" y="69"/>
                </a:moveTo>
                <a:lnTo>
                  <a:pt x="92" y="69"/>
                </a:lnTo>
                <a:cubicBezTo>
                  <a:pt x="76" y="69"/>
                  <a:pt x="61" y="85"/>
                  <a:pt x="61" y="100"/>
                </a:cubicBezTo>
                <a:cubicBezTo>
                  <a:pt x="61" y="865"/>
                  <a:pt x="61" y="865"/>
                  <a:pt x="61" y="865"/>
                </a:cubicBezTo>
                <a:cubicBezTo>
                  <a:pt x="61" y="880"/>
                  <a:pt x="76" y="896"/>
                  <a:pt x="92" y="896"/>
                </a:cubicBezTo>
                <a:cubicBezTo>
                  <a:pt x="451" y="896"/>
                  <a:pt x="451" y="896"/>
                  <a:pt x="451" y="896"/>
                </a:cubicBezTo>
                <a:cubicBezTo>
                  <a:pt x="466" y="896"/>
                  <a:pt x="482" y="880"/>
                  <a:pt x="482" y="865"/>
                </a:cubicBezTo>
                <a:cubicBezTo>
                  <a:pt x="482" y="100"/>
                  <a:pt x="482" y="100"/>
                  <a:pt x="482" y="100"/>
                </a:cubicBezTo>
                <a:cubicBezTo>
                  <a:pt x="482" y="85"/>
                  <a:pt x="466" y="69"/>
                  <a:pt x="451" y="69"/>
                </a:cubicBezTo>
                <a:lnTo>
                  <a:pt x="92" y="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" name="Freeform 286">
            <a:extLst>
              <a:ext uri="{FF2B5EF4-FFF2-40B4-BE49-F238E27FC236}">
                <a16:creationId xmlns:a16="http://schemas.microsoft.com/office/drawing/2014/main" id="{F9BC4683-4F89-7BA6-D9EC-DF8A9D17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1313" y="4526427"/>
            <a:ext cx="76211" cy="76211"/>
          </a:xfrm>
          <a:custGeom>
            <a:avLst/>
            <a:gdLst>
              <a:gd name="T0" fmla="*/ 38 w 70"/>
              <a:gd name="T1" fmla="*/ 68 h 69"/>
              <a:gd name="T2" fmla="*/ 38 w 70"/>
              <a:gd name="T3" fmla="*/ 68 h 69"/>
              <a:gd name="T4" fmla="*/ 0 w 70"/>
              <a:gd name="T5" fmla="*/ 38 h 69"/>
              <a:gd name="T6" fmla="*/ 38 w 70"/>
              <a:gd name="T7" fmla="*/ 0 h 69"/>
              <a:gd name="T8" fmla="*/ 69 w 70"/>
              <a:gd name="T9" fmla="*/ 38 h 69"/>
              <a:gd name="T10" fmla="*/ 38 w 70"/>
              <a:gd name="T11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" h="69">
                <a:moveTo>
                  <a:pt x="38" y="68"/>
                </a:moveTo>
                <a:lnTo>
                  <a:pt x="38" y="68"/>
                </a:lnTo>
                <a:cubicBezTo>
                  <a:pt x="15" y="68"/>
                  <a:pt x="0" y="53"/>
                  <a:pt x="0" y="38"/>
                </a:cubicBezTo>
                <a:cubicBezTo>
                  <a:pt x="0" y="15"/>
                  <a:pt x="15" y="0"/>
                  <a:pt x="38" y="0"/>
                </a:cubicBezTo>
                <a:cubicBezTo>
                  <a:pt x="53" y="0"/>
                  <a:pt x="69" y="15"/>
                  <a:pt x="69" y="38"/>
                </a:cubicBezTo>
                <a:cubicBezTo>
                  <a:pt x="69" y="53"/>
                  <a:pt x="53" y="68"/>
                  <a:pt x="38" y="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" name="Freeform 287">
            <a:extLst>
              <a:ext uri="{FF2B5EF4-FFF2-40B4-BE49-F238E27FC236}">
                <a16:creationId xmlns:a16="http://schemas.microsoft.com/office/drawing/2014/main" id="{956A9AEB-FC3E-8907-378A-57C1E882C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8443" y="3831004"/>
            <a:ext cx="157186" cy="33341"/>
          </a:xfrm>
          <a:custGeom>
            <a:avLst/>
            <a:gdLst>
              <a:gd name="T0" fmla="*/ 130 w 146"/>
              <a:gd name="T1" fmla="*/ 30 h 31"/>
              <a:gd name="T2" fmla="*/ 130 w 146"/>
              <a:gd name="T3" fmla="*/ 30 h 31"/>
              <a:gd name="T4" fmla="*/ 15 w 146"/>
              <a:gd name="T5" fmla="*/ 30 h 31"/>
              <a:gd name="T6" fmla="*/ 0 w 146"/>
              <a:gd name="T7" fmla="*/ 15 h 31"/>
              <a:gd name="T8" fmla="*/ 15 w 146"/>
              <a:gd name="T9" fmla="*/ 0 h 31"/>
              <a:gd name="T10" fmla="*/ 130 w 146"/>
              <a:gd name="T11" fmla="*/ 0 h 31"/>
              <a:gd name="T12" fmla="*/ 145 w 146"/>
              <a:gd name="T13" fmla="*/ 15 h 31"/>
              <a:gd name="T14" fmla="*/ 130 w 146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" h="31">
                <a:moveTo>
                  <a:pt x="130" y="30"/>
                </a:moveTo>
                <a:lnTo>
                  <a:pt x="130" y="30"/>
                </a:lnTo>
                <a:cubicBezTo>
                  <a:pt x="15" y="30"/>
                  <a:pt x="15" y="30"/>
                  <a:pt x="15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7" y="0"/>
                  <a:pt x="145" y="7"/>
                  <a:pt x="145" y="15"/>
                </a:cubicBezTo>
                <a:cubicBezTo>
                  <a:pt x="145" y="23"/>
                  <a:pt x="137" y="30"/>
                  <a:pt x="130" y="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" name="Freeform 288">
            <a:extLst>
              <a:ext uri="{FF2B5EF4-FFF2-40B4-BE49-F238E27FC236}">
                <a16:creationId xmlns:a16="http://schemas.microsoft.com/office/drawing/2014/main" id="{088FA16E-F238-B5CD-7245-7B7E3ACE0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2314" y="6074457"/>
            <a:ext cx="1305110" cy="809740"/>
          </a:xfrm>
          <a:custGeom>
            <a:avLst/>
            <a:gdLst>
              <a:gd name="T0" fmla="*/ 604 w 1210"/>
              <a:gd name="T1" fmla="*/ 749 h 750"/>
              <a:gd name="T2" fmla="*/ 604 w 1210"/>
              <a:gd name="T3" fmla="*/ 749 h 750"/>
              <a:gd name="T4" fmla="*/ 199 w 1210"/>
              <a:gd name="T5" fmla="*/ 596 h 750"/>
              <a:gd name="T6" fmla="*/ 7 w 1210"/>
              <a:gd name="T7" fmla="*/ 397 h 750"/>
              <a:gd name="T8" fmla="*/ 0 w 1210"/>
              <a:gd name="T9" fmla="*/ 390 h 750"/>
              <a:gd name="T10" fmla="*/ 7 w 1210"/>
              <a:gd name="T11" fmla="*/ 351 h 750"/>
              <a:gd name="T12" fmla="*/ 199 w 1210"/>
              <a:gd name="T13" fmla="*/ 153 h 750"/>
              <a:gd name="T14" fmla="*/ 597 w 1210"/>
              <a:gd name="T15" fmla="*/ 0 h 750"/>
              <a:gd name="T16" fmla="*/ 1010 w 1210"/>
              <a:gd name="T17" fmla="*/ 145 h 750"/>
              <a:gd name="T18" fmla="*/ 1201 w 1210"/>
              <a:gd name="T19" fmla="*/ 351 h 750"/>
              <a:gd name="T20" fmla="*/ 1201 w 1210"/>
              <a:gd name="T21" fmla="*/ 359 h 750"/>
              <a:gd name="T22" fmla="*/ 1201 w 1210"/>
              <a:gd name="T23" fmla="*/ 390 h 750"/>
              <a:gd name="T24" fmla="*/ 1010 w 1210"/>
              <a:gd name="T25" fmla="*/ 596 h 750"/>
              <a:gd name="T26" fmla="*/ 612 w 1210"/>
              <a:gd name="T27" fmla="*/ 749 h 750"/>
              <a:gd name="T28" fmla="*/ 604 w 1210"/>
              <a:gd name="T29" fmla="*/ 749 h 750"/>
              <a:gd name="T30" fmla="*/ 69 w 1210"/>
              <a:gd name="T31" fmla="*/ 374 h 750"/>
              <a:gd name="T32" fmla="*/ 69 w 1210"/>
              <a:gd name="T33" fmla="*/ 374 h 750"/>
              <a:gd name="T34" fmla="*/ 604 w 1210"/>
              <a:gd name="T35" fmla="*/ 688 h 750"/>
              <a:gd name="T36" fmla="*/ 612 w 1210"/>
              <a:gd name="T37" fmla="*/ 688 h 750"/>
              <a:gd name="T38" fmla="*/ 972 w 1210"/>
              <a:gd name="T39" fmla="*/ 543 h 750"/>
              <a:gd name="T40" fmla="*/ 1140 w 1210"/>
              <a:gd name="T41" fmla="*/ 374 h 750"/>
              <a:gd name="T42" fmla="*/ 604 w 1210"/>
              <a:gd name="T43" fmla="*/ 61 h 750"/>
              <a:gd name="T44" fmla="*/ 597 w 1210"/>
              <a:gd name="T45" fmla="*/ 61 h 750"/>
              <a:gd name="T46" fmla="*/ 237 w 1210"/>
              <a:gd name="T47" fmla="*/ 198 h 750"/>
              <a:gd name="T48" fmla="*/ 69 w 1210"/>
              <a:gd name="T49" fmla="*/ 374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0" h="750">
                <a:moveTo>
                  <a:pt x="604" y="749"/>
                </a:moveTo>
                <a:lnTo>
                  <a:pt x="604" y="749"/>
                </a:lnTo>
                <a:cubicBezTo>
                  <a:pt x="466" y="749"/>
                  <a:pt x="329" y="696"/>
                  <a:pt x="199" y="596"/>
                </a:cubicBezTo>
                <a:cubicBezTo>
                  <a:pt x="130" y="543"/>
                  <a:pt x="61" y="474"/>
                  <a:pt x="7" y="397"/>
                </a:cubicBezTo>
                <a:cubicBezTo>
                  <a:pt x="7" y="397"/>
                  <a:pt x="7" y="390"/>
                  <a:pt x="0" y="390"/>
                </a:cubicBezTo>
                <a:cubicBezTo>
                  <a:pt x="0" y="374"/>
                  <a:pt x="0" y="367"/>
                  <a:pt x="7" y="351"/>
                </a:cubicBezTo>
                <a:cubicBezTo>
                  <a:pt x="61" y="275"/>
                  <a:pt x="130" y="206"/>
                  <a:pt x="199" y="153"/>
                </a:cubicBezTo>
                <a:cubicBezTo>
                  <a:pt x="321" y="53"/>
                  <a:pt x="459" y="0"/>
                  <a:pt x="597" y="0"/>
                </a:cubicBezTo>
                <a:cubicBezTo>
                  <a:pt x="742" y="0"/>
                  <a:pt x="880" y="45"/>
                  <a:pt x="1010" y="145"/>
                </a:cubicBezTo>
                <a:cubicBezTo>
                  <a:pt x="1079" y="206"/>
                  <a:pt x="1140" y="275"/>
                  <a:pt x="1201" y="351"/>
                </a:cubicBezTo>
                <a:cubicBezTo>
                  <a:pt x="1201" y="351"/>
                  <a:pt x="1201" y="351"/>
                  <a:pt x="1201" y="359"/>
                </a:cubicBezTo>
                <a:cubicBezTo>
                  <a:pt x="1209" y="367"/>
                  <a:pt x="1209" y="382"/>
                  <a:pt x="1201" y="390"/>
                </a:cubicBezTo>
                <a:cubicBezTo>
                  <a:pt x="1148" y="466"/>
                  <a:pt x="1079" y="543"/>
                  <a:pt x="1010" y="596"/>
                </a:cubicBezTo>
                <a:cubicBezTo>
                  <a:pt x="887" y="696"/>
                  <a:pt x="750" y="749"/>
                  <a:pt x="612" y="749"/>
                </a:cubicBezTo>
                <a:lnTo>
                  <a:pt x="604" y="749"/>
                </a:lnTo>
                <a:close/>
                <a:moveTo>
                  <a:pt x="69" y="374"/>
                </a:moveTo>
                <a:lnTo>
                  <a:pt x="69" y="374"/>
                </a:lnTo>
                <a:cubicBezTo>
                  <a:pt x="153" y="481"/>
                  <a:pt x="344" y="688"/>
                  <a:pt x="604" y="688"/>
                </a:cubicBezTo>
                <a:cubicBezTo>
                  <a:pt x="604" y="688"/>
                  <a:pt x="604" y="688"/>
                  <a:pt x="612" y="688"/>
                </a:cubicBezTo>
                <a:cubicBezTo>
                  <a:pt x="734" y="681"/>
                  <a:pt x="857" y="635"/>
                  <a:pt x="972" y="543"/>
                </a:cubicBezTo>
                <a:cubicBezTo>
                  <a:pt x="1033" y="497"/>
                  <a:pt x="1086" y="436"/>
                  <a:pt x="1140" y="374"/>
                </a:cubicBezTo>
                <a:cubicBezTo>
                  <a:pt x="1056" y="267"/>
                  <a:pt x="864" y="61"/>
                  <a:pt x="604" y="61"/>
                </a:cubicBezTo>
                <a:lnTo>
                  <a:pt x="597" y="61"/>
                </a:lnTo>
                <a:cubicBezTo>
                  <a:pt x="474" y="61"/>
                  <a:pt x="352" y="107"/>
                  <a:pt x="237" y="198"/>
                </a:cubicBezTo>
                <a:cubicBezTo>
                  <a:pt x="176" y="244"/>
                  <a:pt x="122" y="306"/>
                  <a:pt x="69" y="3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" name="Freeform 289">
            <a:extLst>
              <a:ext uri="{FF2B5EF4-FFF2-40B4-BE49-F238E27FC236}">
                <a16:creationId xmlns:a16="http://schemas.microsoft.com/office/drawing/2014/main" id="{60965086-F24E-68D2-4172-F4B05BACB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368" y="6203064"/>
            <a:ext cx="538240" cy="538237"/>
          </a:xfrm>
          <a:custGeom>
            <a:avLst/>
            <a:gdLst>
              <a:gd name="T0" fmla="*/ 252 w 498"/>
              <a:gd name="T1" fmla="*/ 497 h 498"/>
              <a:gd name="T2" fmla="*/ 252 w 498"/>
              <a:gd name="T3" fmla="*/ 497 h 498"/>
              <a:gd name="T4" fmla="*/ 0 w 498"/>
              <a:gd name="T5" fmla="*/ 252 h 498"/>
              <a:gd name="T6" fmla="*/ 252 w 498"/>
              <a:gd name="T7" fmla="*/ 0 h 498"/>
              <a:gd name="T8" fmla="*/ 497 w 498"/>
              <a:gd name="T9" fmla="*/ 252 h 498"/>
              <a:gd name="T10" fmla="*/ 252 w 498"/>
              <a:gd name="T11" fmla="*/ 497 h 498"/>
              <a:gd name="T12" fmla="*/ 252 w 498"/>
              <a:gd name="T13" fmla="*/ 69 h 498"/>
              <a:gd name="T14" fmla="*/ 252 w 498"/>
              <a:gd name="T15" fmla="*/ 69 h 498"/>
              <a:gd name="T16" fmla="*/ 61 w 498"/>
              <a:gd name="T17" fmla="*/ 252 h 498"/>
              <a:gd name="T18" fmla="*/ 252 w 498"/>
              <a:gd name="T19" fmla="*/ 436 h 498"/>
              <a:gd name="T20" fmla="*/ 436 w 498"/>
              <a:gd name="T21" fmla="*/ 252 h 498"/>
              <a:gd name="T22" fmla="*/ 252 w 498"/>
              <a:gd name="T23" fmla="*/ 69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8" h="498">
                <a:moveTo>
                  <a:pt x="252" y="497"/>
                </a:moveTo>
                <a:lnTo>
                  <a:pt x="252" y="497"/>
                </a:lnTo>
                <a:cubicBezTo>
                  <a:pt x="114" y="497"/>
                  <a:pt x="0" y="390"/>
                  <a:pt x="0" y="252"/>
                </a:cubicBezTo>
                <a:cubicBezTo>
                  <a:pt x="0" y="115"/>
                  <a:pt x="114" y="0"/>
                  <a:pt x="252" y="0"/>
                </a:cubicBezTo>
                <a:cubicBezTo>
                  <a:pt x="390" y="0"/>
                  <a:pt x="497" y="115"/>
                  <a:pt x="497" y="252"/>
                </a:cubicBezTo>
                <a:cubicBezTo>
                  <a:pt x="497" y="390"/>
                  <a:pt x="390" y="497"/>
                  <a:pt x="252" y="497"/>
                </a:cubicBezTo>
                <a:close/>
                <a:moveTo>
                  <a:pt x="252" y="69"/>
                </a:moveTo>
                <a:lnTo>
                  <a:pt x="252" y="69"/>
                </a:lnTo>
                <a:cubicBezTo>
                  <a:pt x="145" y="69"/>
                  <a:pt x="61" y="145"/>
                  <a:pt x="61" y="252"/>
                </a:cubicBezTo>
                <a:cubicBezTo>
                  <a:pt x="61" y="352"/>
                  <a:pt x="145" y="436"/>
                  <a:pt x="252" y="436"/>
                </a:cubicBezTo>
                <a:cubicBezTo>
                  <a:pt x="352" y="436"/>
                  <a:pt x="436" y="352"/>
                  <a:pt x="436" y="252"/>
                </a:cubicBezTo>
                <a:cubicBezTo>
                  <a:pt x="436" y="145"/>
                  <a:pt x="352" y="69"/>
                  <a:pt x="252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" name="Freeform 290">
            <a:extLst>
              <a:ext uri="{FF2B5EF4-FFF2-40B4-BE49-F238E27FC236}">
                <a16:creationId xmlns:a16="http://schemas.microsoft.com/office/drawing/2014/main" id="{3DA8E93A-51AE-A99D-55DB-5D81E150C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482" y="8979993"/>
            <a:ext cx="538237" cy="1066951"/>
          </a:xfrm>
          <a:custGeom>
            <a:avLst/>
            <a:gdLst>
              <a:gd name="T0" fmla="*/ 421 w 498"/>
              <a:gd name="T1" fmla="*/ 76 h 988"/>
              <a:gd name="T2" fmla="*/ 252 w 498"/>
              <a:gd name="T3" fmla="*/ 0 h 988"/>
              <a:gd name="T4" fmla="*/ 0 w 498"/>
              <a:gd name="T5" fmla="*/ 253 h 988"/>
              <a:gd name="T6" fmla="*/ 107 w 498"/>
              <a:gd name="T7" fmla="*/ 482 h 988"/>
              <a:gd name="T8" fmla="*/ 138 w 498"/>
              <a:gd name="T9" fmla="*/ 566 h 988"/>
              <a:gd name="T10" fmla="*/ 130 w 498"/>
              <a:gd name="T11" fmla="*/ 635 h 988"/>
              <a:gd name="T12" fmla="*/ 184 w 498"/>
              <a:gd name="T13" fmla="*/ 696 h 988"/>
              <a:gd name="T14" fmla="*/ 130 w 498"/>
              <a:gd name="T15" fmla="*/ 758 h 988"/>
              <a:gd name="T16" fmla="*/ 176 w 498"/>
              <a:gd name="T17" fmla="*/ 811 h 988"/>
              <a:gd name="T18" fmla="*/ 130 w 498"/>
              <a:gd name="T19" fmla="*/ 865 h 988"/>
              <a:gd name="T20" fmla="*/ 230 w 498"/>
              <a:gd name="T21" fmla="*/ 980 h 988"/>
              <a:gd name="T22" fmla="*/ 252 w 498"/>
              <a:gd name="T23" fmla="*/ 987 h 988"/>
              <a:gd name="T24" fmla="*/ 352 w 498"/>
              <a:gd name="T25" fmla="*/ 888 h 988"/>
              <a:gd name="T26" fmla="*/ 367 w 498"/>
              <a:gd name="T27" fmla="*/ 505 h 988"/>
              <a:gd name="T28" fmla="*/ 398 w 498"/>
              <a:gd name="T29" fmla="*/ 444 h 988"/>
              <a:gd name="T30" fmla="*/ 467 w 498"/>
              <a:gd name="T31" fmla="*/ 375 h 988"/>
              <a:gd name="T32" fmla="*/ 421 w 498"/>
              <a:gd name="T33" fmla="*/ 76 h 988"/>
              <a:gd name="T34" fmla="*/ 405 w 498"/>
              <a:gd name="T35" fmla="*/ 344 h 988"/>
              <a:gd name="T36" fmla="*/ 321 w 498"/>
              <a:gd name="T37" fmla="*/ 459 h 988"/>
              <a:gd name="T38" fmla="*/ 314 w 498"/>
              <a:gd name="T39" fmla="*/ 467 h 988"/>
              <a:gd name="T40" fmla="*/ 298 w 498"/>
              <a:gd name="T41" fmla="*/ 857 h 988"/>
              <a:gd name="T42" fmla="*/ 207 w 498"/>
              <a:gd name="T43" fmla="*/ 865 h 988"/>
              <a:gd name="T44" fmla="*/ 260 w 498"/>
              <a:gd name="T45" fmla="*/ 811 h 988"/>
              <a:gd name="T46" fmla="*/ 214 w 498"/>
              <a:gd name="T47" fmla="*/ 758 h 988"/>
              <a:gd name="T48" fmla="*/ 260 w 498"/>
              <a:gd name="T49" fmla="*/ 696 h 988"/>
              <a:gd name="T50" fmla="*/ 191 w 498"/>
              <a:gd name="T51" fmla="*/ 620 h 988"/>
              <a:gd name="T52" fmla="*/ 237 w 498"/>
              <a:gd name="T53" fmla="*/ 551 h 988"/>
              <a:gd name="T54" fmla="*/ 230 w 498"/>
              <a:gd name="T55" fmla="*/ 505 h 988"/>
              <a:gd name="T56" fmla="*/ 153 w 498"/>
              <a:gd name="T57" fmla="*/ 406 h 988"/>
              <a:gd name="T58" fmla="*/ 252 w 498"/>
              <a:gd name="T59" fmla="*/ 61 h 988"/>
              <a:gd name="T60" fmla="*/ 383 w 498"/>
              <a:gd name="T61" fmla="*/ 123 h 988"/>
              <a:gd name="T62" fmla="*/ 405 w 498"/>
              <a:gd name="T63" fmla="*/ 344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8" h="988">
                <a:moveTo>
                  <a:pt x="421" y="76"/>
                </a:moveTo>
                <a:lnTo>
                  <a:pt x="421" y="76"/>
                </a:lnTo>
                <a:cubicBezTo>
                  <a:pt x="375" y="23"/>
                  <a:pt x="314" y="0"/>
                  <a:pt x="252" y="0"/>
                </a:cubicBezTo>
                <a:lnTo>
                  <a:pt x="252" y="0"/>
                </a:lnTo>
                <a:cubicBezTo>
                  <a:pt x="184" y="0"/>
                  <a:pt x="122" y="31"/>
                  <a:pt x="77" y="76"/>
                </a:cubicBezTo>
                <a:cubicBezTo>
                  <a:pt x="31" y="123"/>
                  <a:pt x="0" y="184"/>
                  <a:pt x="0" y="253"/>
                </a:cubicBezTo>
                <a:cubicBezTo>
                  <a:pt x="0" y="329"/>
                  <a:pt x="38" y="398"/>
                  <a:pt x="99" y="444"/>
                </a:cubicBezTo>
                <a:cubicBezTo>
                  <a:pt x="92" y="459"/>
                  <a:pt x="99" y="474"/>
                  <a:pt x="107" y="482"/>
                </a:cubicBezTo>
                <a:cubicBezTo>
                  <a:pt x="168" y="528"/>
                  <a:pt x="168" y="528"/>
                  <a:pt x="168" y="528"/>
                </a:cubicBezTo>
                <a:cubicBezTo>
                  <a:pt x="138" y="566"/>
                  <a:pt x="138" y="566"/>
                  <a:pt x="138" y="566"/>
                </a:cubicBezTo>
                <a:cubicBezTo>
                  <a:pt x="130" y="566"/>
                  <a:pt x="130" y="574"/>
                  <a:pt x="130" y="582"/>
                </a:cubicBezTo>
                <a:cubicBezTo>
                  <a:pt x="130" y="635"/>
                  <a:pt x="130" y="635"/>
                  <a:pt x="130" y="635"/>
                </a:cubicBezTo>
                <a:cubicBezTo>
                  <a:pt x="130" y="650"/>
                  <a:pt x="138" y="658"/>
                  <a:pt x="145" y="666"/>
                </a:cubicBezTo>
                <a:cubicBezTo>
                  <a:pt x="184" y="696"/>
                  <a:pt x="184" y="696"/>
                  <a:pt x="184" y="696"/>
                </a:cubicBezTo>
                <a:cubicBezTo>
                  <a:pt x="138" y="735"/>
                  <a:pt x="138" y="735"/>
                  <a:pt x="138" y="735"/>
                </a:cubicBezTo>
                <a:cubicBezTo>
                  <a:pt x="138" y="735"/>
                  <a:pt x="130" y="750"/>
                  <a:pt x="130" y="758"/>
                </a:cubicBezTo>
                <a:cubicBezTo>
                  <a:pt x="130" y="765"/>
                  <a:pt x="138" y="773"/>
                  <a:pt x="138" y="780"/>
                </a:cubicBezTo>
                <a:cubicBezTo>
                  <a:pt x="176" y="811"/>
                  <a:pt x="176" y="811"/>
                  <a:pt x="176" y="811"/>
                </a:cubicBezTo>
                <a:cubicBezTo>
                  <a:pt x="138" y="842"/>
                  <a:pt x="138" y="842"/>
                  <a:pt x="138" y="842"/>
                </a:cubicBezTo>
                <a:cubicBezTo>
                  <a:pt x="138" y="850"/>
                  <a:pt x="130" y="857"/>
                  <a:pt x="130" y="865"/>
                </a:cubicBezTo>
                <a:cubicBezTo>
                  <a:pt x="130" y="872"/>
                  <a:pt x="130" y="888"/>
                  <a:pt x="138" y="888"/>
                </a:cubicBezTo>
                <a:cubicBezTo>
                  <a:pt x="230" y="980"/>
                  <a:pt x="230" y="980"/>
                  <a:pt x="230" y="980"/>
                </a:cubicBezTo>
                <a:cubicBezTo>
                  <a:pt x="237" y="980"/>
                  <a:pt x="245" y="987"/>
                  <a:pt x="252" y="987"/>
                </a:cubicBezTo>
                <a:lnTo>
                  <a:pt x="252" y="987"/>
                </a:lnTo>
                <a:cubicBezTo>
                  <a:pt x="260" y="987"/>
                  <a:pt x="268" y="980"/>
                  <a:pt x="275" y="972"/>
                </a:cubicBezTo>
                <a:cubicBezTo>
                  <a:pt x="352" y="888"/>
                  <a:pt x="352" y="888"/>
                  <a:pt x="352" y="888"/>
                </a:cubicBezTo>
                <a:cubicBezTo>
                  <a:pt x="360" y="888"/>
                  <a:pt x="367" y="872"/>
                  <a:pt x="367" y="865"/>
                </a:cubicBezTo>
                <a:cubicBezTo>
                  <a:pt x="367" y="505"/>
                  <a:pt x="367" y="505"/>
                  <a:pt x="367" y="505"/>
                </a:cubicBezTo>
                <a:cubicBezTo>
                  <a:pt x="390" y="482"/>
                  <a:pt x="390" y="482"/>
                  <a:pt x="390" y="482"/>
                </a:cubicBezTo>
                <a:cubicBezTo>
                  <a:pt x="398" y="474"/>
                  <a:pt x="405" y="459"/>
                  <a:pt x="398" y="444"/>
                </a:cubicBezTo>
                <a:lnTo>
                  <a:pt x="398" y="444"/>
                </a:lnTo>
                <a:cubicBezTo>
                  <a:pt x="428" y="429"/>
                  <a:pt x="444" y="406"/>
                  <a:pt x="467" y="375"/>
                </a:cubicBezTo>
                <a:cubicBezTo>
                  <a:pt x="490" y="337"/>
                  <a:pt x="497" y="291"/>
                  <a:pt x="497" y="253"/>
                </a:cubicBezTo>
                <a:cubicBezTo>
                  <a:pt x="497" y="184"/>
                  <a:pt x="474" y="123"/>
                  <a:pt x="421" y="76"/>
                </a:cubicBezTo>
                <a:close/>
                <a:moveTo>
                  <a:pt x="405" y="344"/>
                </a:moveTo>
                <a:lnTo>
                  <a:pt x="405" y="344"/>
                </a:lnTo>
                <a:cubicBezTo>
                  <a:pt x="390" y="367"/>
                  <a:pt x="367" y="390"/>
                  <a:pt x="344" y="406"/>
                </a:cubicBezTo>
                <a:cubicBezTo>
                  <a:pt x="329" y="421"/>
                  <a:pt x="321" y="436"/>
                  <a:pt x="321" y="459"/>
                </a:cubicBezTo>
                <a:lnTo>
                  <a:pt x="321" y="459"/>
                </a:lnTo>
                <a:cubicBezTo>
                  <a:pt x="314" y="467"/>
                  <a:pt x="314" y="467"/>
                  <a:pt x="314" y="467"/>
                </a:cubicBezTo>
                <a:cubicBezTo>
                  <a:pt x="306" y="474"/>
                  <a:pt x="298" y="482"/>
                  <a:pt x="298" y="490"/>
                </a:cubicBezTo>
                <a:cubicBezTo>
                  <a:pt x="298" y="857"/>
                  <a:pt x="298" y="857"/>
                  <a:pt x="298" y="857"/>
                </a:cubicBezTo>
                <a:cubicBezTo>
                  <a:pt x="252" y="911"/>
                  <a:pt x="252" y="911"/>
                  <a:pt x="252" y="911"/>
                </a:cubicBezTo>
                <a:cubicBezTo>
                  <a:pt x="207" y="865"/>
                  <a:pt x="207" y="865"/>
                  <a:pt x="207" y="865"/>
                </a:cubicBezTo>
                <a:cubicBezTo>
                  <a:pt x="245" y="834"/>
                  <a:pt x="245" y="834"/>
                  <a:pt x="245" y="834"/>
                </a:cubicBezTo>
                <a:cubicBezTo>
                  <a:pt x="252" y="826"/>
                  <a:pt x="260" y="819"/>
                  <a:pt x="260" y="811"/>
                </a:cubicBezTo>
                <a:cubicBezTo>
                  <a:pt x="260" y="803"/>
                  <a:pt x="252" y="788"/>
                  <a:pt x="245" y="788"/>
                </a:cubicBezTo>
                <a:cubicBezTo>
                  <a:pt x="214" y="758"/>
                  <a:pt x="214" y="758"/>
                  <a:pt x="214" y="758"/>
                </a:cubicBezTo>
                <a:cubicBezTo>
                  <a:pt x="252" y="719"/>
                  <a:pt x="252" y="719"/>
                  <a:pt x="252" y="719"/>
                </a:cubicBezTo>
                <a:cubicBezTo>
                  <a:pt x="260" y="712"/>
                  <a:pt x="268" y="704"/>
                  <a:pt x="260" y="696"/>
                </a:cubicBezTo>
                <a:cubicBezTo>
                  <a:pt x="260" y="689"/>
                  <a:pt x="260" y="673"/>
                  <a:pt x="252" y="673"/>
                </a:cubicBezTo>
                <a:cubicBezTo>
                  <a:pt x="191" y="620"/>
                  <a:pt x="191" y="620"/>
                  <a:pt x="191" y="620"/>
                </a:cubicBezTo>
                <a:cubicBezTo>
                  <a:pt x="191" y="597"/>
                  <a:pt x="191" y="597"/>
                  <a:pt x="191" y="597"/>
                </a:cubicBezTo>
                <a:cubicBezTo>
                  <a:pt x="237" y="551"/>
                  <a:pt x="237" y="551"/>
                  <a:pt x="237" y="551"/>
                </a:cubicBezTo>
                <a:cubicBezTo>
                  <a:pt x="245" y="543"/>
                  <a:pt x="245" y="536"/>
                  <a:pt x="245" y="528"/>
                </a:cubicBezTo>
                <a:cubicBezTo>
                  <a:pt x="245" y="520"/>
                  <a:pt x="237" y="505"/>
                  <a:pt x="230" y="505"/>
                </a:cubicBezTo>
                <a:cubicBezTo>
                  <a:pt x="168" y="452"/>
                  <a:pt x="168" y="452"/>
                  <a:pt x="168" y="452"/>
                </a:cubicBezTo>
                <a:cubicBezTo>
                  <a:pt x="176" y="436"/>
                  <a:pt x="168" y="413"/>
                  <a:pt x="153" y="406"/>
                </a:cubicBezTo>
                <a:cubicBezTo>
                  <a:pt x="99" y="367"/>
                  <a:pt x="69" y="314"/>
                  <a:pt x="69" y="253"/>
                </a:cubicBezTo>
                <a:cubicBezTo>
                  <a:pt x="69" y="146"/>
                  <a:pt x="145" y="69"/>
                  <a:pt x="252" y="61"/>
                </a:cubicBezTo>
                <a:lnTo>
                  <a:pt x="252" y="61"/>
                </a:lnTo>
                <a:cubicBezTo>
                  <a:pt x="298" y="61"/>
                  <a:pt x="344" y="84"/>
                  <a:pt x="383" y="123"/>
                </a:cubicBezTo>
                <a:cubicBezTo>
                  <a:pt x="413" y="153"/>
                  <a:pt x="436" y="199"/>
                  <a:pt x="436" y="253"/>
                </a:cubicBezTo>
                <a:cubicBezTo>
                  <a:pt x="436" y="283"/>
                  <a:pt x="428" y="314"/>
                  <a:pt x="405" y="3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" name="Freeform 291">
            <a:extLst>
              <a:ext uri="{FF2B5EF4-FFF2-40B4-BE49-F238E27FC236}">
                <a16:creationId xmlns:a16="http://schemas.microsoft.com/office/drawing/2014/main" id="{DBAAB72E-29E8-48B7-BE1B-750EDCCA0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009" y="9113362"/>
            <a:ext cx="157183" cy="157186"/>
          </a:xfrm>
          <a:custGeom>
            <a:avLst/>
            <a:gdLst>
              <a:gd name="T0" fmla="*/ 76 w 146"/>
              <a:gd name="T1" fmla="*/ 0 h 146"/>
              <a:gd name="T2" fmla="*/ 76 w 146"/>
              <a:gd name="T3" fmla="*/ 0 h 146"/>
              <a:gd name="T4" fmla="*/ 0 w 146"/>
              <a:gd name="T5" fmla="*/ 68 h 146"/>
              <a:gd name="T6" fmla="*/ 76 w 146"/>
              <a:gd name="T7" fmla="*/ 145 h 146"/>
              <a:gd name="T8" fmla="*/ 145 w 146"/>
              <a:gd name="T9" fmla="*/ 68 h 146"/>
              <a:gd name="T10" fmla="*/ 76 w 146"/>
              <a:gd name="T11" fmla="*/ 0 h 146"/>
              <a:gd name="T12" fmla="*/ 76 w 146"/>
              <a:gd name="T13" fmla="*/ 114 h 146"/>
              <a:gd name="T14" fmla="*/ 76 w 146"/>
              <a:gd name="T15" fmla="*/ 114 h 146"/>
              <a:gd name="T16" fmla="*/ 38 w 146"/>
              <a:gd name="T17" fmla="*/ 68 h 146"/>
              <a:gd name="T18" fmla="*/ 76 w 146"/>
              <a:gd name="T19" fmla="*/ 30 h 146"/>
              <a:gd name="T20" fmla="*/ 115 w 146"/>
              <a:gd name="T21" fmla="*/ 68 h 146"/>
              <a:gd name="T22" fmla="*/ 76 w 146"/>
              <a:gd name="T23" fmla="*/ 11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146">
                <a:moveTo>
                  <a:pt x="76" y="0"/>
                </a:moveTo>
                <a:lnTo>
                  <a:pt x="76" y="0"/>
                </a:lnTo>
                <a:cubicBezTo>
                  <a:pt x="38" y="0"/>
                  <a:pt x="0" y="30"/>
                  <a:pt x="0" y="68"/>
                </a:cubicBezTo>
                <a:cubicBezTo>
                  <a:pt x="0" y="114"/>
                  <a:pt x="38" y="145"/>
                  <a:pt x="76" y="145"/>
                </a:cubicBezTo>
                <a:cubicBezTo>
                  <a:pt x="115" y="145"/>
                  <a:pt x="145" y="114"/>
                  <a:pt x="145" y="68"/>
                </a:cubicBezTo>
                <a:cubicBezTo>
                  <a:pt x="145" y="30"/>
                  <a:pt x="115" y="0"/>
                  <a:pt x="76" y="0"/>
                </a:cubicBezTo>
                <a:close/>
                <a:moveTo>
                  <a:pt x="76" y="114"/>
                </a:moveTo>
                <a:lnTo>
                  <a:pt x="76" y="114"/>
                </a:lnTo>
                <a:cubicBezTo>
                  <a:pt x="54" y="114"/>
                  <a:pt x="38" y="91"/>
                  <a:pt x="38" y="68"/>
                </a:cubicBezTo>
                <a:cubicBezTo>
                  <a:pt x="38" y="53"/>
                  <a:pt x="54" y="30"/>
                  <a:pt x="76" y="30"/>
                </a:cubicBezTo>
                <a:cubicBezTo>
                  <a:pt x="92" y="30"/>
                  <a:pt x="115" y="53"/>
                  <a:pt x="115" y="68"/>
                </a:cubicBezTo>
                <a:cubicBezTo>
                  <a:pt x="115" y="91"/>
                  <a:pt x="92" y="114"/>
                  <a:pt x="76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" name="Google Shape;207;p7">
            <a:extLst>
              <a:ext uri="{FF2B5EF4-FFF2-40B4-BE49-F238E27FC236}">
                <a16:creationId xmlns:a16="http://schemas.microsoft.com/office/drawing/2014/main" id="{E4D76580-F240-8B1D-5944-9E57689AC9FA}"/>
              </a:ext>
            </a:extLst>
          </p:cNvPr>
          <p:cNvSpPr txBox="1"/>
          <p:nvPr/>
        </p:nvSpPr>
        <p:spPr>
          <a:xfrm>
            <a:off x="1780978" y="835569"/>
            <a:ext cx="535442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Process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16" name="Grupo 329">
            <a:extLst>
              <a:ext uri="{FF2B5EF4-FFF2-40B4-BE49-F238E27FC236}">
                <a16:creationId xmlns:a16="http://schemas.microsoft.com/office/drawing/2014/main" id="{5CAFF0D2-950A-609D-252C-0F3D008549ED}"/>
              </a:ext>
            </a:extLst>
          </p:cNvPr>
          <p:cNvGrpSpPr/>
          <p:nvPr/>
        </p:nvGrpSpPr>
        <p:grpSpPr>
          <a:xfrm>
            <a:off x="2899621" y="10761937"/>
            <a:ext cx="3498195" cy="1526561"/>
            <a:chOff x="2692980" y="10260907"/>
            <a:chExt cx="3498195" cy="1526561"/>
          </a:xfrm>
        </p:grpSpPr>
        <p:sp>
          <p:nvSpPr>
            <p:cNvPr id="17" name="Google Shape;264;p9">
              <a:extLst>
                <a:ext uri="{FF2B5EF4-FFF2-40B4-BE49-F238E27FC236}">
                  <a16:creationId xmlns:a16="http://schemas.microsoft.com/office/drawing/2014/main" id="{DA91385B-DCFA-2E5D-7528-7FD948AD692F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b="1" dirty="0">
                  <a:latin typeface="Lato"/>
                  <a:ea typeface="Lato"/>
                  <a:cs typeface="Lato"/>
                  <a:sym typeface="Lato"/>
                </a:rPr>
                <a:t>Broker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" name="Google Shape;265;p9">
              <a:extLst>
                <a:ext uri="{FF2B5EF4-FFF2-40B4-BE49-F238E27FC236}">
                  <a16:creationId xmlns:a16="http://schemas.microsoft.com/office/drawing/2014/main" id="{6A80D098-EB05-1E25-4F15-FF760202B2DF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dirty="0">
                  <a:latin typeface="Lato"/>
                  <a:ea typeface="Lato"/>
                  <a:cs typeface="Lato"/>
                  <a:sym typeface="Lato"/>
                </a:rPr>
                <a:t>Contacted to the broker for available homes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19" name="Grupo 332">
            <a:extLst>
              <a:ext uri="{FF2B5EF4-FFF2-40B4-BE49-F238E27FC236}">
                <a16:creationId xmlns:a16="http://schemas.microsoft.com/office/drawing/2014/main" id="{51192F8E-B22E-E2CB-16EF-EE125D1633EB}"/>
              </a:ext>
            </a:extLst>
          </p:cNvPr>
          <p:cNvGrpSpPr/>
          <p:nvPr/>
        </p:nvGrpSpPr>
        <p:grpSpPr>
          <a:xfrm>
            <a:off x="8656725" y="7938835"/>
            <a:ext cx="3498195" cy="1596035"/>
            <a:chOff x="2692980" y="10191433"/>
            <a:chExt cx="3498195" cy="1596035"/>
          </a:xfrm>
        </p:grpSpPr>
        <p:sp>
          <p:nvSpPr>
            <p:cNvPr id="20" name="Google Shape;264;p9">
              <a:extLst>
                <a:ext uri="{FF2B5EF4-FFF2-40B4-BE49-F238E27FC236}">
                  <a16:creationId xmlns:a16="http://schemas.microsoft.com/office/drawing/2014/main" id="{49298F00-9F8B-F024-C268-74D5183E3557}"/>
                </a:ext>
              </a:extLst>
            </p:cNvPr>
            <p:cNvSpPr txBox="1"/>
            <p:nvPr/>
          </p:nvSpPr>
          <p:spPr>
            <a:xfrm>
              <a:off x="2908012" y="10191433"/>
              <a:ext cx="2889155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Inspection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" name="Google Shape;265;p9">
              <a:extLst>
                <a:ext uri="{FF2B5EF4-FFF2-40B4-BE49-F238E27FC236}">
                  <a16:creationId xmlns:a16="http://schemas.microsoft.com/office/drawing/2014/main" id="{A82D3999-3089-B4CF-550A-336D787E03A3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dirty="0">
                  <a:latin typeface="Lato"/>
                  <a:ea typeface="Lato"/>
                  <a:cs typeface="Lato"/>
                  <a:sym typeface="Lato"/>
                </a:rPr>
                <a:t>Before investing in the property, I will inspect it thoroughly </a:t>
              </a:r>
            </a:p>
          </p:txBody>
        </p:sp>
      </p:grpSp>
      <p:grpSp>
        <p:nvGrpSpPr>
          <p:cNvPr id="22" name="Grupo 335">
            <a:extLst>
              <a:ext uri="{FF2B5EF4-FFF2-40B4-BE49-F238E27FC236}">
                <a16:creationId xmlns:a16="http://schemas.microsoft.com/office/drawing/2014/main" id="{38230D04-A558-FD51-B7A1-528DA8A034B0}"/>
              </a:ext>
            </a:extLst>
          </p:cNvPr>
          <p:cNvGrpSpPr/>
          <p:nvPr/>
        </p:nvGrpSpPr>
        <p:grpSpPr>
          <a:xfrm>
            <a:off x="14673138" y="5978020"/>
            <a:ext cx="3498195" cy="1526561"/>
            <a:chOff x="2692980" y="10260907"/>
            <a:chExt cx="3498195" cy="1526561"/>
          </a:xfrm>
        </p:grpSpPr>
        <p:sp>
          <p:nvSpPr>
            <p:cNvPr id="23" name="Google Shape;264;p9">
              <a:extLst>
                <a:ext uri="{FF2B5EF4-FFF2-40B4-BE49-F238E27FC236}">
                  <a16:creationId xmlns:a16="http://schemas.microsoft.com/office/drawing/2014/main" id="{C09BC10A-1B9E-9684-99B1-2A7255A33DD4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Sample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" name="Google Shape;265;p9">
              <a:extLst>
                <a:ext uri="{FF2B5EF4-FFF2-40B4-BE49-F238E27FC236}">
                  <a16:creationId xmlns:a16="http://schemas.microsoft.com/office/drawing/2014/main" id="{C9B881DB-D3FB-8B78-1352-E5531937207F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dirty="0">
                  <a:latin typeface="Lato"/>
                  <a:ea typeface="Lato"/>
                  <a:cs typeface="Lato"/>
                  <a:sym typeface="Lato"/>
                </a:rPr>
                <a:t>I have collected multiple samples where I have visited so that I can analyze them later to make decision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6C846A1-73B3-638B-0E0D-B5D57B08F1BA}"/>
              </a:ext>
            </a:extLst>
          </p:cNvPr>
          <p:cNvSpPr/>
          <p:nvPr/>
        </p:nvSpPr>
        <p:spPr>
          <a:xfrm>
            <a:off x="845867" y="2544684"/>
            <a:ext cx="12429115" cy="27198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kern="1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 went to the location to explore multiple homes , their build quality and amenities as per my requirement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CC6BD4-365B-A2B7-0080-14A343392E1D}"/>
              </a:ext>
            </a:extLst>
          </p:cNvPr>
          <p:cNvSpPr txBox="1"/>
          <p:nvPr/>
        </p:nvSpPr>
        <p:spPr>
          <a:xfrm>
            <a:off x="304198" y="271194"/>
            <a:ext cx="12187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n/>
                <a:solidFill>
                  <a:schemeClr val="accent1"/>
                </a:solidFill>
              </a:rPr>
              <a:t>Trainity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47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1" name="Rectangle 55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765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6" name="Rectangle 55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543" y="730250"/>
            <a:ext cx="22329077" cy="4178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2" name="CuadroTexto 501"/>
          <p:cNvSpPr txBox="1"/>
          <p:nvPr/>
        </p:nvSpPr>
        <p:spPr>
          <a:xfrm>
            <a:off x="2102572" y="1173644"/>
            <a:ext cx="7313295" cy="329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dirty="0">
                <a:latin typeface="+mj-lt"/>
                <a:ea typeface="+mj-ea"/>
                <a:cs typeface="+mj-cs"/>
              </a:rPr>
              <a:t>Analyze</a:t>
            </a: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60" y="2115478"/>
            <a:ext cx="255965" cy="140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84491" y="2801281"/>
            <a:ext cx="2926080" cy="3656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3" name="CuadroTexto 502"/>
          <p:cNvSpPr txBox="1"/>
          <p:nvPr/>
        </p:nvSpPr>
        <p:spPr>
          <a:xfrm>
            <a:off x="10497477" y="1173644"/>
            <a:ext cx="12210303" cy="329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 have visited several homes and as per my requirement I have analyze them with my needs and priorities in the below mentioned table to take the better decision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7BC83C-076C-B23D-E087-5355B9188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275" y="7897227"/>
            <a:ext cx="10960163" cy="209086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DAC319-8C91-E510-7D7C-0687EC438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903651"/>
              </p:ext>
            </p:extLst>
          </p:nvPr>
        </p:nvGraphicFramePr>
        <p:xfrm>
          <a:off x="13733738" y="6986985"/>
          <a:ext cx="8364477" cy="3911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388">
                  <a:extLst>
                    <a:ext uri="{9D8B030D-6E8A-4147-A177-3AD203B41FA5}">
                      <a16:colId xmlns:a16="http://schemas.microsoft.com/office/drawing/2014/main" val="4249813981"/>
                    </a:ext>
                  </a:extLst>
                </a:gridCol>
                <a:gridCol w="4917089">
                  <a:extLst>
                    <a:ext uri="{9D8B030D-6E8A-4147-A177-3AD203B41FA5}">
                      <a16:colId xmlns:a16="http://schemas.microsoft.com/office/drawing/2014/main" val="3418913764"/>
                    </a:ext>
                  </a:extLst>
                </a:gridCol>
              </a:tblGrid>
              <a:tr h="56807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My Requirements for buying a Home</a:t>
                      </a:r>
                      <a:endParaRPr lang="en-US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902114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Type of Property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2 BHKFlat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1770188969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Budget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25 Lacs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817158817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Location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Noida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1209836059"/>
                  </a:ext>
                </a:extLst>
              </a:tr>
              <a:tr h="1070991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Amenities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gym,pool, school,park, hospital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2692912346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Delivery Status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 dirty="0">
                          <a:effectLst/>
                        </a:rPr>
                        <a:t>Ready to move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228225017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4FCC9EA-371D-8AD7-1B1A-31CB3FEE2963}"/>
              </a:ext>
            </a:extLst>
          </p:cNvPr>
          <p:cNvSpPr txBox="1"/>
          <p:nvPr/>
        </p:nvSpPr>
        <p:spPr>
          <a:xfrm>
            <a:off x="121815" y="157865"/>
            <a:ext cx="12187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n/>
                <a:solidFill>
                  <a:schemeClr val="accent1"/>
                </a:solidFill>
              </a:rPr>
              <a:t>Trainity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86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1" name="Rectangle 55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765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6" name="Rectangle 55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543" y="730250"/>
            <a:ext cx="22329077" cy="4178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2" name="CuadroTexto 501"/>
          <p:cNvSpPr txBox="1"/>
          <p:nvPr/>
        </p:nvSpPr>
        <p:spPr>
          <a:xfrm>
            <a:off x="2102572" y="1173644"/>
            <a:ext cx="7313295" cy="329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dirty="0">
                <a:latin typeface="+mj-lt"/>
                <a:ea typeface="+mj-ea"/>
                <a:cs typeface="+mj-cs"/>
              </a:rPr>
              <a:t>Analyze</a:t>
            </a: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60" y="2115478"/>
            <a:ext cx="255965" cy="1408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84491" y="2801281"/>
            <a:ext cx="2926080" cy="3656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3" name="CuadroTexto 502"/>
          <p:cNvSpPr txBox="1"/>
          <p:nvPr/>
        </p:nvSpPr>
        <p:spPr>
          <a:xfrm>
            <a:off x="10497477" y="1173644"/>
            <a:ext cx="12210303" cy="329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 have visited several homes and as per my requirement I have analyze them with my needs and priorities in the below mentioned table to take the better decision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pic>
        <p:nvPicPr>
          <p:cNvPr id="510" name="Picture 509">
            <a:extLst>
              <a:ext uri="{FF2B5EF4-FFF2-40B4-BE49-F238E27FC236}">
                <a16:creationId xmlns:a16="http://schemas.microsoft.com/office/drawing/2014/main" id="{E8415773-033F-763A-0C9F-BBE4EDBF2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3" y="6299118"/>
            <a:ext cx="24404295" cy="1766242"/>
          </a:xfrm>
          <a:prstGeom prst="rect">
            <a:avLst/>
          </a:prstGeom>
        </p:spPr>
      </p:pic>
      <p:sp>
        <p:nvSpPr>
          <p:cNvPr id="563" name="Freeform 162">
            <a:extLst>
              <a:ext uri="{FF2B5EF4-FFF2-40B4-BE49-F238E27FC236}">
                <a16:creationId xmlns:a16="http://schemas.microsoft.com/office/drawing/2014/main" id="{C54BBF33-927E-171C-B9B1-85C336003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907" y="9957846"/>
            <a:ext cx="4822920" cy="3027904"/>
          </a:xfrm>
          <a:custGeom>
            <a:avLst/>
            <a:gdLst>
              <a:gd name="T0" fmla="*/ 4501 w 4502"/>
              <a:gd name="T1" fmla="*/ 2825 h 2826"/>
              <a:gd name="T2" fmla="*/ 0 w 4502"/>
              <a:gd name="T3" fmla="*/ 2825 h 2826"/>
              <a:gd name="T4" fmla="*/ 0 w 4502"/>
              <a:gd name="T5" fmla="*/ 0 h 2826"/>
              <a:gd name="T6" fmla="*/ 4501 w 4502"/>
              <a:gd name="T7" fmla="*/ 0 h 2826"/>
              <a:gd name="T8" fmla="*/ 4501 w 4502"/>
              <a:gd name="T9" fmla="*/ 2825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02" h="2826">
                <a:moveTo>
                  <a:pt x="4501" y="2825"/>
                </a:moveTo>
                <a:lnTo>
                  <a:pt x="0" y="2825"/>
                </a:lnTo>
                <a:lnTo>
                  <a:pt x="0" y="0"/>
                </a:lnTo>
                <a:lnTo>
                  <a:pt x="4501" y="0"/>
                </a:lnTo>
                <a:lnTo>
                  <a:pt x="4501" y="2825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163">
            <a:extLst>
              <a:ext uri="{FF2B5EF4-FFF2-40B4-BE49-F238E27FC236}">
                <a16:creationId xmlns:a16="http://schemas.microsoft.com/office/drawing/2014/main" id="{FA5A4CB3-3112-03F8-35C3-C92E72367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907" y="8691889"/>
            <a:ext cx="4822920" cy="1143140"/>
          </a:xfrm>
          <a:custGeom>
            <a:avLst/>
            <a:gdLst>
              <a:gd name="T0" fmla="*/ 2250 w 4502"/>
              <a:gd name="T1" fmla="*/ 0 h 1068"/>
              <a:gd name="T2" fmla="*/ 3376 w 4502"/>
              <a:gd name="T3" fmla="*/ 533 h 1068"/>
              <a:gd name="T4" fmla="*/ 4501 w 4502"/>
              <a:gd name="T5" fmla="*/ 1067 h 1068"/>
              <a:gd name="T6" fmla="*/ 2250 w 4502"/>
              <a:gd name="T7" fmla="*/ 1067 h 1068"/>
              <a:gd name="T8" fmla="*/ 0 w 4502"/>
              <a:gd name="T9" fmla="*/ 1067 h 1068"/>
              <a:gd name="T10" fmla="*/ 1125 w 4502"/>
              <a:gd name="T11" fmla="*/ 533 h 1068"/>
              <a:gd name="T12" fmla="*/ 2250 w 4502"/>
              <a:gd name="T13" fmla="*/ 0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02" h="1068">
                <a:moveTo>
                  <a:pt x="2250" y="0"/>
                </a:moveTo>
                <a:lnTo>
                  <a:pt x="3376" y="533"/>
                </a:lnTo>
                <a:lnTo>
                  <a:pt x="4501" y="1067"/>
                </a:lnTo>
                <a:lnTo>
                  <a:pt x="2250" y="1067"/>
                </a:lnTo>
                <a:lnTo>
                  <a:pt x="0" y="1067"/>
                </a:lnTo>
                <a:lnTo>
                  <a:pt x="1125" y="533"/>
                </a:lnTo>
                <a:lnTo>
                  <a:pt x="2250" y="0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165">
            <a:extLst>
              <a:ext uri="{FF2B5EF4-FFF2-40B4-BE49-F238E27FC236}">
                <a16:creationId xmlns:a16="http://schemas.microsoft.com/office/drawing/2014/main" id="{5DDF9EF5-16DF-947E-E8BA-52CB09B16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949" y="9957846"/>
            <a:ext cx="4822920" cy="3027904"/>
          </a:xfrm>
          <a:custGeom>
            <a:avLst/>
            <a:gdLst>
              <a:gd name="T0" fmla="*/ 4501 w 4502"/>
              <a:gd name="T1" fmla="*/ 2825 h 2826"/>
              <a:gd name="T2" fmla="*/ 0 w 4502"/>
              <a:gd name="T3" fmla="*/ 2825 h 2826"/>
              <a:gd name="T4" fmla="*/ 0 w 4502"/>
              <a:gd name="T5" fmla="*/ 0 h 2826"/>
              <a:gd name="T6" fmla="*/ 4501 w 4502"/>
              <a:gd name="T7" fmla="*/ 0 h 2826"/>
              <a:gd name="T8" fmla="*/ 4501 w 4502"/>
              <a:gd name="T9" fmla="*/ 2825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02" h="2826">
                <a:moveTo>
                  <a:pt x="4501" y="2825"/>
                </a:moveTo>
                <a:lnTo>
                  <a:pt x="0" y="2825"/>
                </a:lnTo>
                <a:lnTo>
                  <a:pt x="0" y="0"/>
                </a:lnTo>
                <a:lnTo>
                  <a:pt x="4501" y="0"/>
                </a:lnTo>
                <a:lnTo>
                  <a:pt x="4501" y="2825"/>
                </a:lnTo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166">
            <a:extLst>
              <a:ext uri="{FF2B5EF4-FFF2-40B4-BE49-F238E27FC236}">
                <a16:creationId xmlns:a16="http://schemas.microsoft.com/office/drawing/2014/main" id="{8774E1F7-0368-29F8-054B-053F4164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949" y="8691889"/>
            <a:ext cx="4822920" cy="1143140"/>
          </a:xfrm>
          <a:custGeom>
            <a:avLst/>
            <a:gdLst>
              <a:gd name="T0" fmla="*/ 2250 w 4502"/>
              <a:gd name="T1" fmla="*/ 0 h 1068"/>
              <a:gd name="T2" fmla="*/ 3376 w 4502"/>
              <a:gd name="T3" fmla="*/ 533 h 1068"/>
              <a:gd name="T4" fmla="*/ 4501 w 4502"/>
              <a:gd name="T5" fmla="*/ 1067 h 1068"/>
              <a:gd name="T6" fmla="*/ 2250 w 4502"/>
              <a:gd name="T7" fmla="*/ 1067 h 1068"/>
              <a:gd name="T8" fmla="*/ 0 w 4502"/>
              <a:gd name="T9" fmla="*/ 1067 h 1068"/>
              <a:gd name="T10" fmla="*/ 1125 w 4502"/>
              <a:gd name="T11" fmla="*/ 533 h 1068"/>
              <a:gd name="T12" fmla="*/ 2250 w 4502"/>
              <a:gd name="T13" fmla="*/ 0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02" h="1068">
                <a:moveTo>
                  <a:pt x="2250" y="0"/>
                </a:moveTo>
                <a:lnTo>
                  <a:pt x="3376" y="533"/>
                </a:lnTo>
                <a:lnTo>
                  <a:pt x="4501" y="1067"/>
                </a:lnTo>
                <a:lnTo>
                  <a:pt x="2250" y="1067"/>
                </a:lnTo>
                <a:lnTo>
                  <a:pt x="0" y="1067"/>
                </a:lnTo>
                <a:lnTo>
                  <a:pt x="1125" y="533"/>
                </a:lnTo>
                <a:lnTo>
                  <a:pt x="2250" y="0"/>
                </a:lnTo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168">
            <a:extLst>
              <a:ext uri="{FF2B5EF4-FFF2-40B4-BE49-F238E27FC236}">
                <a16:creationId xmlns:a16="http://schemas.microsoft.com/office/drawing/2014/main" id="{1C05F24F-07EE-CDD0-8564-5E3AAFC3E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5438" y="9957846"/>
            <a:ext cx="4813473" cy="3027904"/>
          </a:xfrm>
          <a:custGeom>
            <a:avLst/>
            <a:gdLst>
              <a:gd name="T0" fmla="*/ 4493 w 4494"/>
              <a:gd name="T1" fmla="*/ 2825 h 2826"/>
              <a:gd name="T2" fmla="*/ 0 w 4494"/>
              <a:gd name="T3" fmla="*/ 2825 h 2826"/>
              <a:gd name="T4" fmla="*/ 0 w 4494"/>
              <a:gd name="T5" fmla="*/ 0 h 2826"/>
              <a:gd name="T6" fmla="*/ 4493 w 4494"/>
              <a:gd name="T7" fmla="*/ 0 h 2826"/>
              <a:gd name="T8" fmla="*/ 4493 w 4494"/>
              <a:gd name="T9" fmla="*/ 2825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94" h="2826">
                <a:moveTo>
                  <a:pt x="4493" y="2825"/>
                </a:moveTo>
                <a:lnTo>
                  <a:pt x="0" y="2825"/>
                </a:lnTo>
                <a:lnTo>
                  <a:pt x="0" y="0"/>
                </a:lnTo>
                <a:lnTo>
                  <a:pt x="4493" y="0"/>
                </a:lnTo>
                <a:lnTo>
                  <a:pt x="4493" y="282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169">
            <a:extLst>
              <a:ext uri="{FF2B5EF4-FFF2-40B4-BE49-F238E27FC236}">
                <a16:creationId xmlns:a16="http://schemas.microsoft.com/office/drawing/2014/main" id="{07C1C64F-0087-A62F-F09C-C69FBFD7E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5438" y="8691889"/>
            <a:ext cx="4813473" cy="1143140"/>
          </a:xfrm>
          <a:custGeom>
            <a:avLst/>
            <a:gdLst>
              <a:gd name="T0" fmla="*/ 2242 w 4494"/>
              <a:gd name="T1" fmla="*/ 0 h 1068"/>
              <a:gd name="T2" fmla="*/ 3367 w 4494"/>
              <a:gd name="T3" fmla="*/ 533 h 1068"/>
              <a:gd name="T4" fmla="*/ 4493 w 4494"/>
              <a:gd name="T5" fmla="*/ 1067 h 1068"/>
              <a:gd name="T6" fmla="*/ 2242 w 4494"/>
              <a:gd name="T7" fmla="*/ 1067 h 1068"/>
              <a:gd name="T8" fmla="*/ 0 w 4494"/>
              <a:gd name="T9" fmla="*/ 1067 h 1068"/>
              <a:gd name="T10" fmla="*/ 1117 w 4494"/>
              <a:gd name="T11" fmla="*/ 533 h 1068"/>
              <a:gd name="T12" fmla="*/ 2242 w 4494"/>
              <a:gd name="T13" fmla="*/ 0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94" h="1068">
                <a:moveTo>
                  <a:pt x="2242" y="0"/>
                </a:moveTo>
                <a:lnTo>
                  <a:pt x="3367" y="533"/>
                </a:lnTo>
                <a:lnTo>
                  <a:pt x="4493" y="1067"/>
                </a:lnTo>
                <a:lnTo>
                  <a:pt x="2242" y="1067"/>
                </a:lnTo>
                <a:lnTo>
                  <a:pt x="0" y="1067"/>
                </a:lnTo>
                <a:lnTo>
                  <a:pt x="1117" y="533"/>
                </a:lnTo>
                <a:lnTo>
                  <a:pt x="224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71" name="Grupo 405">
            <a:extLst>
              <a:ext uri="{FF2B5EF4-FFF2-40B4-BE49-F238E27FC236}">
                <a16:creationId xmlns:a16="http://schemas.microsoft.com/office/drawing/2014/main" id="{1A510C8B-4878-FFE1-BE55-6347153EF63D}"/>
              </a:ext>
            </a:extLst>
          </p:cNvPr>
          <p:cNvGrpSpPr/>
          <p:nvPr/>
        </p:nvGrpSpPr>
        <p:grpSpPr>
          <a:xfrm>
            <a:off x="2228269" y="10708517"/>
            <a:ext cx="3498195" cy="1526561"/>
            <a:chOff x="2692980" y="10260907"/>
            <a:chExt cx="3498195" cy="1526561"/>
          </a:xfrm>
        </p:grpSpPr>
        <p:sp>
          <p:nvSpPr>
            <p:cNvPr id="572" name="Google Shape;264;p9">
              <a:extLst>
                <a:ext uri="{FF2B5EF4-FFF2-40B4-BE49-F238E27FC236}">
                  <a16:creationId xmlns:a16="http://schemas.microsoft.com/office/drawing/2014/main" id="{26119B1D-99CC-C3FD-C86F-263D163EDAEF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accent3">
                      <a:lumMod val="75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Rejection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3" name="Google Shape;265;p9">
              <a:extLst>
                <a:ext uri="{FF2B5EF4-FFF2-40B4-BE49-F238E27FC236}">
                  <a16:creationId xmlns:a16="http://schemas.microsoft.com/office/drawing/2014/main" id="{D749D08F-91F8-58CF-AF00-675C973825BF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accent3">
                      <a:lumMod val="75000"/>
                    </a:schemeClr>
                  </a:solidFill>
                  <a:sym typeface="Arial"/>
                </a:rPr>
                <a:t>I am looking for a Flat hence it is not meeting my needs</a:t>
              </a:r>
              <a:endParaRPr sz="2800" b="0" i="0" u="none" strike="noStrike" cap="none" dirty="0">
                <a:solidFill>
                  <a:schemeClr val="accent3">
                    <a:lumMod val="75000"/>
                  </a:schemeClr>
                </a:solidFill>
                <a:sym typeface="Arial"/>
              </a:endParaRPr>
            </a:p>
          </p:txBody>
        </p:sp>
      </p:grpSp>
      <p:grpSp>
        <p:nvGrpSpPr>
          <p:cNvPr id="574" name="Grupo 408">
            <a:extLst>
              <a:ext uri="{FF2B5EF4-FFF2-40B4-BE49-F238E27FC236}">
                <a16:creationId xmlns:a16="http://schemas.microsoft.com/office/drawing/2014/main" id="{690E80C6-0C57-95DD-6A46-5DBAD0CBE301}"/>
              </a:ext>
            </a:extLst>
          </p:cNvPr>
          <p:cNvGrpSpPr/>
          <p:nvPr/>
        </p:nvGrpSpPr>
        <p:grpSpPr>
          <a:xfrm>
            <a:off x="7613311" y="10746603"/>
            <a:ext cx="3498195" cy="1526561"/>
            <a:chOff x="2692980" y="10260907"/>
            <a:chExt cx="3498195" cy="1526561"/>
          </a:xfrm>
        </p:grpSpPr>
        <p:sp>
          <p:nvSpPr>
            <p:cNvPr id="575" name="Google Shape;264;p9">
              <a:extLst>
                <a:ext uri="{FF2B5EF4-FFF2-40B4-BE49-F238E27FC236}">
                  <a16:creationId xmlns:a16="http://schemas.microsoft.com/office/drawing/2014/main" id="{14BA91D4-ED71-9383-B2F4-09A541ADC669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Rejection</a:t>
              </a:r>
              <a:endParaRPr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6" name="Google Shape;265;p9">
              <a:extLst>
                <a:ext uri="{FF2B5EF4-FFF2-40B4-BE49-F238E27FC236}">
                  <a16:creationId xmlns:a16="http://schemas.microsoft.com/office/drawing/2014/main" id="{734D7250-A1AA-D918-8BE0-E4334481AFF4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/>
                  </a:solidFill>
                  <a:sym typeface="Arial"/>
                </a:rPr>
                <a:t>It is expensive and not in my desired location</a:t>
              </a:r>
              <a:endParaRPr sz="28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577" name="Grupo 411">
            <a:extLst>
              <a:ext uri="{FF2B5EF4-FFF2-40B4-BE49-F238E27FC236}">
                <a16:creationId xmlns:a16="http://schemas.microsoft.com/office/drawing/2014/main" id="{F855B979-5524-8ABB-1557-CD5487AA323F}"/>
              </a:ext>
            </a:extLst>
          </p:cNvPr>
          <p:cNvGrpSpPr/>
          <p:nvPr/>
        </p:nvGrpSpPr>
        <p:grpSpPr>
          <a:xfrm>
            <a:off x="13003076" y="10734503"/>
            <a:ext cx="3498195" cy="1526561"/>
            <a:chOff x="2692980" y="10260907"/>
            <a:chExt cx="3498195" cy="1526561"/>
          </a:xfrm>
        </p:grpSpPr>
        <p:sp>
          <p:nvSpPr>
            <p:cNvPr id="578" name="Google Shape;264;p9">
              <a:extLst>
                <a:ext uri="{FF2B5EF4-FFF2-40B4-BE49-F238E27FC236}">
                  <a16:creationId xmlns:a16="http://schemas.microsoft.com/office/drawing/2014/main" id="{39970E50-EEB1-0DB1-0637-B3DEBE360A2E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Selection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9" name="Google Shape;265;p9">
              <a:extLst>
                <a:ext uri="{FF2B5EF4-FFF2-40B4-BE49-F238E27FC236}">
                  <a16:creationId xmlns:a16="http://schemas.microsoft.com/office/drawing/2014/main" id="{3B576E70-5430-1C6D-442E-85B29250A40E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/>
                  </a:solidFill>
                  <a:sym typeface="Arial"/>
                </a:rPr>
                <a:t>Perfect Match , Budget , Location and amenities</a:t>
              </a:r>
              <a:endParaRPr sz="28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580" name="Grupo 414">
            <a:extLst>
              <a:ext uri="{FF2B5EF4-FFF2-40B4-BE49-F238E27FC236}">
                <a16:creationId xmlns:a16="http://schemas.microsoft.com/office/drawing/2014/main" id="{0495CCEA-6ED7-12BF-A455-42E990C0A47B}"/>
              </a:ext>
            </a:extLst>
          </p:cNvPr>
          <p:cNvGrpSpPr/>
          <p:nvPr/>
        </p:nvGrpSpPr>
        <p:grpSpPr>
          <a:xfrm>
            <a:off x="18388118" y="10747112"/>
            <a:ext cx="3498195" cy="1526561"/>
            <a:chOff x="2692980" y="10260907"/>
            <a:chExt cx="3498195" cy="1526561"/>
          </a:xfrm>
        </p:grpSpPr>
        <p:sp>
          <p:nvSpPr>
            <p:cNvPr id="581" name="Google Shape;264;p9">
              <a:extLst>
                <a:ext uri="{FF2B5EF4-FFF2-40B4-BE49-F238E27FC236}">
                  <a16:creationId xmlns:a16="http://schemas.microsoft.com/office/drawing/2014/main" id="{6B754712-B2E8-8037-C322-447D917B81ED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2" name="Google Shape;265;p9">
              <a:extLst>
                <a:ext uri="{FF2B5EF4-FFF2-40B4-BE49-F238E27FC236}">
                  <a16:creationId xmlns:a16="http://schemas.microsoft.com/office/drawing/2014/main" id="{109958C7-39DC-6381-AE9B-8485832A2296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sp>
        <p:nvSpPr>
          <p:cNvPr id="584" name="TextBox 583">
            <a:extLst>
              <a:ext uri="{FF2B5EF4-FFF2-40B4-BE49-F238E27FC236}">
                <a16:creationId xmlns:a16="http://schemas.microsoft.com/office/drawing/2014/main" id="{905C1C98-B2C4-E6F3-36F3-BBE7770C3047}"/>
              </a:ext>
            </a:extLst>
          </p:cNvPr>
          <p:cNvSpPr txBox="1"/>
          <p:nvPr/>
        </p:nvSpPr>
        <p:spPr>
          <a:xfrm>
            <a:off x="206559" y="132934"/>
            <a:ext cx="12244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n/>
                <a:solidFill>
                  <a:schemeClr val="accent1"/>
                </a:solidFill>
              </a:rPr>
              <a:t>Trainity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77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1"/>
          <p:cNvSpPr>
            <a:spLocks noChangeShapeType="1"/>
          </p:cNvSpPr>
          <p:nvPr/>
        </p:nvSpPr>
        <p:spPr bwMode="auto">
          <a:xfrm>
            <a:off x="12239708" y="5384138"/>
            <a:ext cx="5262791" cy="4848"/>
          </a:xfrm>
          <a:prstGeom prst="line">
            <a:avLst/>
          </a:pr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2"/>
          <p:cNvSpPr>
            <a:spLocks noChangeArrowheads="1"/>
          </p:cNvSpPr>
          <p:nvPr/>
        </p:nvSpPr>
        <p:spPr bwMode="auto">
          <a:xfrm>
            <a:off x="17434654" y="5321141"/>
            <a:ext cx="125997" cy="125997"/>
          </a:xfrm>
          <a:custGeom>
            <a:avLst/>
            <a:gdLst>
              <a:gd name="T0" fmla="*/ 58 w 116"/>
              <a:gd name="T1" fmla="*/ 115 h 116"/>
              <a:gd name="T2" fmla="*/ 58 w 116"/>
              <a:gd name="T3" fmla="*/ 115 h 116"/>
              <a:gd name="T4" fmla="*/ 115 w 116"/>
              <a:gd name="T5" fmla="*/ 57 h 116"/>
              <a:gd name="T6" fmla="*/ 115 w 116"/>
              <a:gd name="T7" fmla="*/ 57 h 116"/>
              <a:gd name="T8" fmla="*/ 58 w 116"/>
              <a:gd name="T9" fmla="*/ 0 h 116"/>
              <a:gd name="T10" fmla="*/ 58 w 116"/>
              <a:gd name="T11" fmla="*/ 0 h 116"/>
              <a:gd name="T12" fmla="*/ 0 w 116"/>
              <a:gd name="T13" fmla="*/ 57 h 116"/>
              <a:gd name="T14" fmla="*/ 0 w 116"/>
              <a:gd name="T15" fmla="*/ 57 h 116"/>
              <a:gd name="T16" fmla="*/ 58 w 116"/>
              <a:gd name="T17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16">
                <a:moveTo>
                  <a:pt x="58" y="115"/>
                </a:moveTo>
                <a:lnTo>
                  <a:pt x="58" y="115"/>
                </a:lnTo>
                <a:cubicBezTo>
                  <a:pt x="89" y="115"/>
                  <a:pt x="115" y="89"/>
                  <a:pt x="115" y="57"/>
                </a:cubicBezTo>
                <a:lnTo>
                  <a:pt x="115" y="57"/>
                </a:lnTo>
                <a:cubicBezTo>
                  <a:pt x="115" y="25"/>
                  <a:pt x="89" y="0"/>
                  <a:pt x="58" y="0"/>
                </a:cubicBezTo>
                <a:lnTo>
                  <a:pt x="58" y="0"/>
                </a:lnTo>
                <a:cubicBezTo>
                  <a:pt x="26" y="0"/>
                  <a:pt x="0" y="25"/>
                  <a:pt x="0" y="57"/>
                </a:cubicBezTo>
                <a:lnTo>
                  <a:pt x="0" y="57"/>
                </a:lnTo>
                <a:cubicBezTo>
                  <a:pt x="0" y="89"/>
                  <a:pt x="26" y="115"/>
                  <a:pt x="58" y="1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"/>
          <p:cNvSpPr>
            <a:spLocks noChangeShapeType="1"/>
          </p:cNvSpPr>
          <p:nvPr/>
        </p:nvSpPr>
        <p:spPr bwMode="auto">
          <a:xfrm>
            <a:off x="12239708" y="9861872"/>
            <a:ext cx="5262791" cy="4848"/>
          </a:xfrm>
          <a:prstGeom prst="line">
            <a:avLst/>
          </a:prstGeom>
          <a:noFill/>
          <a:ln w="111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4"/>
          <p:cNvSpPr>
            <a:spLocks noChangeArrowheads="1"/>
          </p:cNvSpPr>
          <p:nvPr/>
        </p:nvSpPr>
        <p:spPr bwMode="auto">
          <a:xfrm>
            <a:off x="17434654" y="9798875"/>
            <a:ext cx="125997" cy="125997"/>
          </a:xfrm>
          <a:custGeom>
            <a:avLst/>
            <a:gdLst>
              <a:gd name="T0" fmla="*/ 58 w 116"/>
              <a:gd name="T1" fmla="*/ 115 h 116"/>
              <a:gd name="T2" fmla="*/ 58 w 116"/>
              <a:gd name="T3" fmla="*/ 115 h 116"/>
              <a:gd name="T4" fmla="*/ 115 w 116"/>
              <a:gd name="T5" fmla="*/ 57 h 116"/>
              <a:gd name="T6" fmla="*/ 115 w 116"/>
              <a:gd name="T7" fmla="*/ 57 h 116"/>
              <a:gd name="T8" fmla="*/ 58 w 116"/>
              <a:gd name="T9" fmla="*/ 0 h 116"/>
              <a:gd name="T10" fmla="*/ 58 w 116"/>
              <a:gd name="T11" fmla="*/ 0 h 116"/>
              <a:gd name="T12" fmla="*/ 0 w 116"/>
              <a:gd name="T13" fmla="*/ 57 h 116"/>
              <a:gd name="T14" fmla="*/ 0 w 116"/>
              <a:gd name="T15" fmla="*/ 57 h 116"/>
              <a:gd name="T16" fmla="*/ 58 w 116"/>
              <a:gd name="T17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16">
                <a:moveTo>
                  <a:pt x="58" y="115"/>
                </a:moveTo>
                <a:lnTo>
                  <a:pt x="58" y="115"/>
                </a:lnTo>
                <a:cubicBezTo>
                  <a:pt x="89" y="115"/>
                  <a:pt x="115" y="89"/>
                  <a:pt x="115" y="57"/>
                </a:cubicBezTo>
                <a:lnTo>
                  <a:pt x="115" y="57"/>
                </a:lnTo>
                <a:cubicBezTo>
                  <a:pt x="115" y="25"/>
                  <a:pt x="89" y="0"/>
                  <a:pt x="58" y="0"/>
                </a:cubicBezTo>
                <a:lnTo>
                  <a:pt x="58" y="0"/>
                </a:lnTo>
                <a:cubicBezTo>
                  <a:pt x="26" y="0"/>
                  <a:pt x="0" y="25"/>
                  <a:pt x="0" y="57"/>
                </a:cubicBezTo>
                <a:lnTo>
                  <a:pt x="0" y="57"/>
                </a:lnTo>
                <a:cubicBezTo>
                  <a:pt x="0" y="89"/>
                  <a:pt x="26" y="115"/>
                  <a:pt x="58" y="11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5"/>
          <p:cNvSpPr>
            <a:spLocks noChangeShapeType="1"/>
          </p:cNvSpPr>
          <p:nvPr/>
        </p:nvSpPr>
        <p:spPr bwMode="auto">
          <a:xfrm flipH="1">
            <a:off x="7001148" y="7443703"/>
            <a:ext cx="5272483" cy="4845"/>
          </a:xfrm>
          <a:prstGeom prst="line">
            <a:avLst/>
          </a:prstGeom>
          <a:noFill/>
          <a:ln w="111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>
            <a:off x="6942996" y="7380703"/>
            <a:ext cx="125997" cy="125997"/>
          </a:xfrm>
          <a:custGeom>
            <a:avLst/>
            <a:gdLst>
              <a:gd name="T0" fmla="*/ 58 w 116"/>
              <a:gd name="T1" fmla="*/ 0 h 116"/>
              <a:gd name="T2" fmla="*/ 58 w 116"/>
              <a:gd name="T3" fmla="*/ 0 h 116"/>
              <a:gd name="T4" fmla="*/ 0 w 116"/>
              <a:gd name="T5" fmla="*/ 57 h 116"/>
              <a:gd name="T6" fmla="*/ 0 w 116"/>
              <a:gd name="T7" fmla="*/ 57 h 116"/>
              <a:gd name="T8" fmla="*/ 58 w 116"/>
              <a:gd name="T9" fmla="*/ 115 h 116"/>
              <a:gd name="T10" fmla="*/ 58 w 116"/>
              <a:gd name="T11" fmla="*/ 115 h 116"/>
              <a:gd name="T12" fmla="*/ 115 w 116"/>
              <a:gd name="T13" fmla="*/ 57 h 116"/>
              <a:gd name="T14" fmla="*/ 115 w 116"/>
              <a:gd name="T15" fmla="*/ 57 h 116"/>
              <a:gd name="T16" fmla="*/ 58 w 116"/>
              <a:gd name="T1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16">
                <a:moveTo>
                  <a:pt x="58" y="0"/>
                </a:moveTo>
                <a:lnTo>
                  <a:pt x="58" y="0"/>
                </a:lnTo>
                <a:cubicBezTo>
                  <a:pt x="26" y="0"/>
                  <a:pt x="0" y="26"/>
                  <a:pt x="0" y="57"/>
                </a:cubicBezTo>
                <a:lnTo>
                  <a:pt x="0" y="57"/>
                </a:lnTo>
                <a:cubicBezTo>
                  <a:pt x="0" y="89"/>
                  <a:pt x="26" y="115"/>
                  <a:pt x="58" y="115"/>
                </a:cubicBezTo>
                <a:lnTo>
                  <a:pt x="58" y="115"/>
                </a:lnTo>
                <a:cubicBezTo>
                  <a:pt x="90" y="115"/>
                  <a:pt x="115" y="89"/>
                  <a:pt x="115" y="57"/>
                </a:cubicBezTo>
                <a:lnTo>
                  <a:pt x="115" y="57"/>
                </a:lnTo>
                <a:cubicBezTo>
                  <a:pt x="115" y="26"/>
                  <a:pt x="90" y="0"/>
                  <a:pt x="58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 flipH="1">
            <a:off x="7001148" y="11543446"/>
            <a:ext cx="5272483" cy="4845"/>
          </a:xfrm>
          <a:prstGeom prst="line">
            <a:avLst/>
          </a:prstGeom>
          <a:noFill/>
          <a:ln w="111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8"/>
          <p:cNvSpPr>
            <a:spLocks noChangeArrowheads="1"/>
          </p:cNvSpPr>
          <p:nvPr/>
        </p:nvSpPr>
        <p:spPr bwMode="auto">
          <a:xfrm>
            <a:off x="6942996" y="11480446"/>
            <a:ext cx="125997" cy="125997"/>
          </a:xfrm>
          <a:custGeom>
            <a:avLst/>
            <a:gdLst>
              <a:gd name="T0" fmla="*/ 58 w 116"/>
              <a:gd name="T1" fmla="*/ 0 h 116"/>
              <a:gd name="T2" fmla="*/ 58 w 116"/>
              <a:gd name="T3" fmla="*/ 0 h 116"/>
              <a:gd name="T4" fmla="*/ 0 w 116"/>
              <a:gd name="T5" fmla="*/ 57 h 116"/>
              <a:gd name="T6" fmla="*/ 0 w 116"/>
              <a:gd name="T7" fmla="*/ 57 h 116"/>
              <a:gd name="T8" fmla="*/ 58 w 116"/>
              <a:gd name="T9" fmla="*/ 115 h 116"/>
              <a:gd name="T10" fmla="*/ 58 w 116"/>
              <a:gd name="T11" fmla="*/ 115 h 116"/>
              <a:gd name="T12" fmla="*/ 115 w 116"/>
              <a:gd name="T13" fmla="*/ 57 h 116"/>
              <a:gd name="T14" fmla="*/ 115 w 116"/>
              <a:gd name="T15" fmla="*/ 57 h 116"/>
              <a:gd name="T16" fmla="*/ 58 w 116"/>
              <a:gd name="T1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16">
                <a:moveTo>
                  <a:pt x="58" y="0"/>
                </a:moveTo>
                <a:lnTo>
                  <a:pt x="58" y="0"/>
                </a:lnTo>
                <a:cubicBezTo>
                  <a:pt x="26" y="0"/>
                  <a:pt x="0" y="26"/>
                  <a:pt x="0" y="57"/>
                </a:cubicBezTo>
                <a:lnTo>
                  <a:pt x="0" y="57"/>
                </a:lnTo>
                <a:cubicBezTo>
                  <a:pt x="0" y="89"/>
                  <a:pt x="26" y="115"/>
                  <a:pt x="58" y="115"/>
                </a:cubicBezTo>
                <a:lnTo>
                  <a:pt x="58" y="115"/>
                </a:lnTo>
                <a:cubicBezTo>
                  <a:pt x="90" y="115"/>
                  <a:pt x="115" y="89"/>
                  <a:pt x="115" y="57"/>
                </a:cubicBezTo>
                <a:lnTo>
                  <a:pt x="115" y="57"/>
                </a:lnTo>
                <a:cubicBezTo>
                  <a:pt x="115" y="26"/>
                  <a:pt x="90" y="0"/>
                  <a:pt x="58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42"/>
          <p:cNvSpPr>
            <a:spLocks noChangeArrowheads="1"/>
          </p:cNvSpPr>
          <p:nvPr/>
        </p:nvSpPr>
        <p:spPr bwMode="auto">
          <a:xfrm>
            <a:off x="10054149" y="4080557"/>
            <a:ext cx="4366273" cy="4366273"/>
          </a:xfrm>
          <a:custGeom>
            <a:avLst/>
            <a:gdLst>
              <a:gd name="T0" fmla="*/ 3973 w 3974"/>
              <a:gd name="T1" fmla="*/ 1987 h 3974"/>
              <a:gd name="T2" fmla="*/ 3973 w 3974"/>
              <a:gd name="T3" fmla="*/ 1987 h 3974"/>
              <a:gd name="T4" fmla="*/ 1987 w 3974"/>
              <a:gd name="T5" fmla="*/ 3973 h 3974"/>
              <a:gd name="T6" fmla="*/ 1987 w 3974"/>
              <a:gd name="T7" fmla="*/ 3973 h 3974"/>
              <a:gd name="T8" fmla="*/ 0 w 3974"/>
              <a:gd name="T9" fmla="*/ 1987 h 3974"/>
              <a:gd name="T10" fmla="*/ 0 w 3974"/>
              <a:gd name="T11" fmla="*/ 1987 h 3974"/>
              <a:gd name="T12" fmla="*/ 1987 w 3974"/>
              <a:gd name="T13" fmla="*/ 0 h 3974"/>
              <a:gd name="T14" fmla="*/ 1987 w 3974"/>
              <a:gd name="T15" fmla="*/ 0 h 3974"/>
              <a:gd name="T16" fmla="*/ 3973 w 3974"/>
              <a:gd name="T17" fmla="*/ 1987 h 3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74" h="3974">
                <a:moveTo>
                  <a:pt x="3973" y="1987"/>
                </a:moveTo>
                <a:lnTo>
                  <a:pt x="3973" y="1987"/>
                </a:lnTo>
                <a:cubicBezTo>
                  <a:pt x="3973" y="3083"/>
                  <a:pt x="3084" y="3973"/>
                  <a:pt x="1987" y="3973"/>
                </a:cubicBezTo>
                <a:lnTo>
                  <a:pt x="1987" y="3973"/>
                </a:lnTo>
                <a:cubicBezTo>
                  <a:pt x="889" y="3973"/>
                  <a:pt x="0" y="3083"/>
                  <a:pt x="0" y="1987"/>
                </a:cubicBezTo>
                <a:lnTo>
                  <a:pt x="0" y="1987"/>
                </a:lnTo>
                <a:cubicBezTo>
                  <a:pt x="0" y="889"/>
                  <a:pt x="889" y="0"/>
                  <a:pt x="1987" y="0"/>
                </a:cubicBezTo>
                <a:lnTo>
                  <a:pt x="1987" y="0"/>
                </a:lnTo>
                <a:cubicBezTo>
                  <a:pt x="3084" y="0"/>
                  <a:pt x="3973" y="889"/>
                  <a:pt x="3973" y="198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43"/>
          <p:cNvSpPr>
            <a:spLocks noChangeArrowheads="1"/>
          </p:cNvSpPr>
          <p:nvPr/>
        </p:nvSpPr>
        <p:spPr bwMode="auto">
          <a:xfrm>
            <a:off x="12084635" y="8432294"/>
            <a:ext cx="310146" cy="765673"/>
          </a:xfrm>
          <a:custGeom>
            <a:avLst/>
            <a:gdLst>
              <a:gd name="T0" fmla="*/ 281 w 282"/>
              <a:gd name="T1" fmla="*/ 695 h 696"/>
              <a:gd name="T2" fmla="*/ 0 w 282"/>
              <a:gd name="T3" fmla="*/ 695 h 696"/>
              <a:gd name="T4" fmla="*/ 0 w 282"/>
              <a:gd name="T5" fmla="*/ 0 h 696"/>
              <a:gd name="T6" fmla="*/ 281 w 282"/>
              <a:gd name="T7" fmla="*/ 0 h 696"/>
              <a:gd name="T8" fmla="*/ 281 w 282"/>
              <a:gd name="T9" fmla="*/ 695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2" h="696">
                <a:moveTo>
                  <a:pt x="281" y="695"/>
                </a:moveTo>
                <a:lnTo>
                  <a:pt x="0" y="695"/>
                </a:lnTo>
                <a:lnTo>
                  <a:pt x="0" y="0"/>
                </a:lnTo>
                <a:lnTo>
                  <a:pt x="281" y="0"/>
                </a:lnTo>
                <a:lnTo>
                  <a:pt x="281" y="69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344"/>
          <p:cNvSpPr>
            <a:spLocks noChangeArrowheads="1"/>
          </p:cNvSpPr>
          <p:nvPr/>
        </p:nvSpPr>
        <p:spPr bwMode="auto">
          <a:xfrm>
            <a:off x="11871409" y="9081662"/>
            <a:ext cx="736597" cy="3760521"/>
          </a:xfrm>
          <a:custGeom>
            <a:avLst/>
            <a:gdLst>
              <a:gd name="T0" fmla="*/ 334 w 669"/>
              <a:gd name="T1" fmla="*/ 3420 h 3421"/>
              <a:gd name="T2" fmla="*/ 334 w 669"/>
              <a:gd name="T3" fmla="*/ 3420 h 3421"/>
              <a:gd name="T4" fmla="*/ 334 w 669"/>
              <a:gd name="T5" fmla="*/ 3420 h 3421"/>
              <a:gd name="T6" fmla="*/ 0 w 669"/>
              <a:gd name="T7" fmla="*/ 3086 h 3421"/>
              <a:gd name="T8" fmla="*/ 0 w 669"/>
              <a:gd name="T9" fmla="*/ 335 h 3421"/>
              <a:gd name="T10" fmla="*/ 0 w 669"/>
              <a:gd name="T11" fmla="*/ 335 h 3421"/>
              <a:gd name="T12" fmla="*/ 334 w 669"/>
              <a:gd name="T13" fmla="*/ 0 h 3421"/>
              <a:gd name="T14" fmla="*/ 334 w 669"/>
              <a:gd name="T15" fmla="*/ 0 h 3421"/>
              <a:gd name="T16" fmla="*/ 668 w 669"/>
              <a:gd name="T17" fmla="*/ 335 h 3421"/>
              <a:gd name="T18" fmla="*/ 668 w 669"/>
              <a:gd name="T19" fmla="*/ 3086 h 3421"/>
              <a:gd name="T20" fmla="*/ 668 w 669"/>
              <a:gd name="T21" fmla="*/ 3086 h 3421"/>
              <a:gd name="T22" fmla="*/ 334 w 669"/>
              <a:gd name="T23" fmla="*/ 3420 h 3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9" h="3421">
                <a:moveTo>
                  <a:pt x="334" y="3420"/>
                </a:moveTo>
                <a:lnTo>
                  <a:pt x="334" y="3420"/>
                </a:lnTo>
                <a:lnTo>
                  <a:pt x="334" y="3420"/>
                </a:lnTo>
                <a:cubicBezTo>
                  <a:pt x="150" y="3420"/>
                  <a:pt x="0" y="3271"/>
                  <a:pt x="0" y="3086"/>
                </a:cubicBezTo>
                <a:lnTo>
                  <a:pt x="0" y="335"/>
                </a:lnTo>
                <a:lnTo>
                  <a:pt x="0" y="335"/>
                </a:lnTo>
                <a:cubicBezTo>
                  <a:pt x="0" y="150"/>
                  <a:pt x="150" y="0"/>
                  <a:pt x="334" y="0"/>
                </a:cubicBezTo>
                <a:lnTo>
                  <a:pt x="334" y="0"/>
                </a:lnTo>
                <a:cubicBezTo>
                  <a:pt x="518" y="0"/>
                  <a:pt x="668" y="150"/>
                  <a:pt x="668" y="335"/>
                </a:cubicBezTo>
                <a:lnTo>
                  <a:pt x="668" y="3086"/>
                </a:lnTo>
                <a:lnTo>
                  <a:pt x="668" y="3086"/>
                </a:lnTo>
                <a:cubicBezTo>
                  <a:pt x="668" y="3271"/>
                  <a:pt x="518" y="3420"/>
                  <a:pt x="334" y="34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345"/>
          <p:cNvSpPr>
            <a:spLocks noChangeArrowheads="1"/>
          </p:cNvSpPr>
          <p:nvPr/>
        </p:nvSpPr>
        <p:spPr bwMode="auto">
          <a:xfrm>
            <a:off x="10315834" y="4337395"/>
            <a:ext cx="3847750" cy="3847750"/>
          </a:xfrm>
          <a:custGeom>
            <a:avLst/>
            <a:gdLst>
              <a:gd name="T0" fmla="*/ 3502 w 3503"/>
              <a:gd name="T1" fmla="*/ 1751 h 3502"/>
              <a:gd name="T2" fmla="*/ 3502 w 3503"/>
              <a:gd name="T3" fmla="*/ 1751 h 3502"/>
              <a:gd name="T4" fmla="*/ 1751 w 3503"/>
              <a:gd name="T5" fmla="*/ 3501 h 3502"/>
              <a:gd name="T6" fmla="*/ 1751 w 3503"/>
              <a:gd name="T7" fmla="*/ 3501 h 3502"/>
              <a:gd name="T8" fmla="*/ 0 w 3503"/>
              <a:gd name="T9" fmla="*/ 1751 h 3502"/>
              <a:gd name="T10" fmla="*/ 0 w 3503"/>
              <a:gd name="T11" fmla="*/ 1751 h 3502"/>
              <a:gd name="T12" fmla="*/ 1751 w 3503"/>
              <a:gd name="T13" fmla="*/ 0 h 3502"/>
              <a:gd name="T14" fmla="*/ 1751 w 3503"/>
              <a:gd name="T15" fmla="*/ 0 h 3502"/>
              <a:gd name="T16" fmla="*/ 3502 w 3503"/>
              <a:gd name="T17" fmla="*/ 1751 h 3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3" h="3502">
                <a:moveTo>
                  <a:pt x="3502" y="1751"/>
                </a:moveTo>
                <a:lnTo>
                  <a:pt x="3502" y="1751"/>
                </a:lnTo>
                <a:cubicBezTo>
                  <a:pt x="3502" y="2717"/>
                  <a:pt x="2718" y="3501"/>
                  <a:pt x="1751" y="3501"/>
                </a:cubicBezTo>
                <a:lnTo>
                  <a:pt x="1751" y="3501"/>
                </a:lnTo>
                <a:cubicBezTo>
                  <a:pt x="784" y="3501"/>
                  <a:pt x="0" y="2717"/>
                  <a:pt x="0" y="1751"/>
                </a:cubicBezTo>
                <a:lnTo>
                  <a:pt x="0" y="1751"/>
                </a:lnTo>
                <a:cubicBezTo>
                  <a:pt x="0" y="784"/>
                  <a:pt x="784" y="0"/>
                  <a:pt x="1751" y="0"/>
                </a:cubicBezTo>
                <a:lnTo>
                  <a:pt x="1751" y="0"/>
                </a:lnTo>
                <a:cubicBezTo>
                  <a:pt x="2718" y="0"/>
                  <a:pt x="3502" y="784"/>
                  <a:pt x="3502" y="17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Freeform 346"/>
          <p:cNvSpPr>
            <a:spLocks noChangeArrowheads="1"/>
          </p:cNvSpPr>
          <p:nvPr/>
        </p:nvSpPr>
        <p:spPr bwMode="auto">
          <a:xfrm>
            <a:off x="17487962" y="4143554"/>
            <a:ext cx="1109740" cy="1109743"/>
          </a:xfrm>
          <a:custGeom>
            <a:avLst/>
            <a:gdLst>
              <a:gd name="T0" fmla="*/ 1010 w 1011"/>
              <a:gd name="T1" fmla="*/ 505 h 1011"/>
              <a:gd name="T2" fmla="*/ 1010 w 1011"/>
              <a:gd name="T3" fmla="*/ 505 h 1011"/>
              <a:gd name="T4" fmla="*/ 505 w 1011"/>
              <a:gd name="T5" fmla="*/ 1010 h 1011"/>
              <a:gd name="T6" fmla="*/ 505 w 1011"/>
              <a:gd name="T7" fmla="*/ 1010 h 1011"/>
              <a:gd name="T8" fmla="*/ 0 w 1011"/>
              <a:gd name="T9" fmla="*/ 505 h 1011"/>
              <a:gd name="T10" fmla="*/ 0 w 1011"/>
              <a:gd name="T11" fmla="*/ 505 h 1011"/>
              <a:gd name="T12" fmla="*/ 505 w 1011"/>
              <a:gd name="T13" fmla="*/ 0 h 1011"/>
              <a:gd name="T14" fmla="*/ 505 w 1011"/>
              <a:gd name="T15" fmla="*/ 0 h 1011"/>
              <a:gd name="T16" fmla="*/ 1010 w 1011"/>
              <a:gd name="T17" fmla="*/ 505 h 1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011">
                <a:moveTo>
                  <a:pt x="1010" y="505"/>
                </a:moveTo>
                <a:lnTo>
                  <a:pt x="1010" y="505"/>
                </a:lnTo>
                <a:cubicBezTo>
                  <a:pt x="1010" y="784"/>
                  <a:pt x="784" y="1010"/>
                  <a:pt x="505" y="1010"/>
                </a:cubicBezTo>
                <a:lnTo>
                  <a:pt x="505" y="1010"/>
                </a:lnTo>
                <a:cubicBezTo>
                  <a:pt x="227" y="1010"/>
                  <a:pt x="0" y="784"/>
                  <a:pt x="0" y="505"/>
                </a:cubicBezTo>
                <a:lnTo>
                  <a:pt x="0" y="505"/>
                </a:lnTo>
                <a:cubicBezTo>
                  <a:pt x="0" y="226"/>
                  <a:pt x="227" y="0"/>
                  <a:pt x="505" y="0"/>
                </a:cubicBezTo>
                <a:lnTo>
                  <a:pt x="505" y="0"/>
                </a:lnTo>
                <a:cubicBezTo>
                  <a:pt x="784" y="0"/>
                  <a:pt x="1010" y="226"/>
                  <a:pt x="1010" y="5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Freeform 347"/>
          <p:cNvSpPr>
            <a:spLocks noChangeArrowheads="1"/>
          </p:cNvSpPr>
          <p:nvPr/>
        </p:nvSpPr>
        <p:spPr bwMode="auto">
          <a:xfrm>
            <a:off x="18006486" y="5253297"/>
            <a:ext cx="82384" cy="193841"/>
          </a:xfrm>
          <a:custGeom>
            <a:avLst/>
            <a:gdLst>
              <a:gd name="T0" fmla="*/ 72 w 73"/>
              <a:gd name="T1" fmla="*/ 177 h 178"/>
              <a:gd name="T2" fmla="*/ 0 w 73"/>
              <a:gd name="T3" fmla="*/ 177 h 178"/>
              <a:gd name="T4" fmla="*/ 0 w 73"/>
              <a:gd name="T5" fmla="*/ 0 h 178"/>
              <a:gd name="T6" fmla="*/ 72 w 73"/>
              <a:gd name="T7" fmla="*/ 0 h 178"/>
              <a:gd name="T8" fmla="*/ 72 w 73"/>
              <a:gd name="T9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178">
                <a:moveTo>
                  <a:pt x="72" y="177"/>
                </a:moveTo>
                <a:lnTo>
                  <a:pt x="0" y="177"/>
                </a:lnTo>
                <a:lnTo>
                  <a:pt x="0" y="0"/>
                </a:lnTo>
                <a:lnTo>
                  <a:pt x="72" y="0"/>
                </a:lnTo>
                <a:lnTo>
                  <a:pt x="72" y="1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Freeform 348"/>
          <p:cNvSpPr>
            <a:spLocks noChangeArrowheads="1"/>
          </p:cNvSpPr>
          <p:nvPr/>
        </p:nvSpPr>
        <p:spPr bwMode="auto">
          <a:xfrm>
            <a:off x="17948333" y="5418062"/>
            <a:ext cx="188997" cy="954667"/>
          </a:xfrm>
          <a:custGeom>
            <a:avLst/>
            <a:gdLst>
              <a:gd name="T0" fmla="*/ 85 w 171"/>
              <a:gd name="T1" fmla="*/ 869 h 870"/>
              <a:gd name="T2" fmla="*/ 85 w 171"/>
              <a:gd name="T3" fmla="*/ 869 h 870"/>
              <a:gd name="T4" fmla="*/ 85 w 171"/>
              <a:gd name="T5" fmla="*/ 869 h 870"/>
              <a:gd name="T6" fmla="*/ 0 w 171"/>
              <a:gd name="T7" fmla="*/ 784 h 870"/>
              <a:gd name="T8" fmla="*/ 0 w 171"/>
              <a:gd name="T9" fmla="*/ 84 h 870"/>
              <a:gd name="T10" fmla="*/ 0 w 171"/>
              <a:gd name="T11" fmla="*/ 84 h 870"/>
              <a:gd name="T12" fmla="*/ 85 w 171"/>
              <a:gd name="T13" fmla="*/ 0 h 870"/>
              <a:gd name="T14" fmla="*/ 85 w 171"/>
              <a:gd name="T15" fmla="*/ 0 h 870"/>
              <a:gd name="T16" fmla="*/ 170 w 171"/>
              <a:gd name="T17" fmla="*/ 84 h 870"/>
              <a:gd name="T18" fmla="*/ 170 w 171"/>
              <a:gd name="T19" fmla="*/ 784 h 870"/>
              <a:gd name="T20" fmla="*/ 170 w 171"/>
              <a:gd name="T21" fmla="*/ 784 h 870"/>
              <a:gd name="T22" fmla="*/ 85 w 171"/>
              <a:gd name="T23" fmla="*/ 869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1" h="870">
                <a:moveTo>
                  <a:pt x="85" y="869"/>
                </a:moveTo>
                <a:lnTo>
                  <a:pt x="85" y="869"/>
                </a:lnTo>
                <a:lnTo>
                  <a:pt x="85" y="869"/>
                </a:lnTo>
                <a:cubicBezTo>
                  <a:pt x="38" y="869"/>
                  <a:pt x="0" y="831"/>
                  <a:pt x="0" y="784"/>
                </a:cubicBezTo>
                <a:lnTo>
                  <a:pt x="0" y="84"/>
                </a:lnTo>
                <a:lnTo>
                  <a:pt x="0" y="84"/>
                </a:lnTo>
                <a:cubicBezTo>
                  <a:pt x="0" y="38"/>
                  <a:pt x="38" y="0"/>
                  <a:pt x="85" y="0"/>
                </a:cubicBezTo>
                <a:lnTo>
                  <a:pt x="85" y="0"/>
                </a:lnTo>
                <a:cubicBezTo>
                  <a:pt x="133" y="0"/>
                  <a:pt x="170" y="38"/>
                  <a:pt x="170" y="84"/>
                </a:cubicBezTo>
                <a:lnTo>
                  <a:pt x="170" y="784"/>
                </a:lnTo>
                <a:lnTo>
                  <a:pt x="170" y="784"/>
                </a:lnTo>
                <a:cubicBezTo>
                  <a:pt x="170" y="831"/>
                  <a:pt x="133" y="869"/>
                  <a:pt x="85" y="8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49"/>
          <p:cNvSpPr>
            <a:spLocks noChangeArrowheads="1"/>
          </p:cNvSpPr>
          <p:nvPr/>
        </p:nvSpPr>
        <p:spPr bwMode="auto">
          <a:xfrm>
            <a:off x="17555806" y="4211398"/>
            <a:ext cx="978898" cy="978898"/>
          </a:xfrm>
          <a:custGeom>
            <a:avLst/>
            <a:gdLst>
              <a:gd name="T0" fmla="*/ 891 w 892"/>
              <a:gd name="T1" fmla="*/ 445 h 891"/>
              <a:gd name="T2" fmla="*/ 891 w 892"/>
              <a:gd name="T3" fmla="*/ 445 h 891"/>
              <a:gd name="T4" fmla="*/ 445 w 892"/>
              <a:gd name="T5" fmla="*/ 890 h 891"/>
              <a:gd name="T6" fmla="*/ 445 w 892"/>
              <a:gd name="T7" fmla="*/ 890 h 891"/>
              <a:gd name="T8" fmla="*/ 0 w 892"/>
              <a:gd name="T9" fmla="*/ 445 h 891"/>
              <a:gd name="T10" fmla="*/ 0 w 892"/>
              <a:gd name="T11" fmla="*/ 445 h 891"/>
              <a:gd name="T12" fmla="*/ 445 w 892"/>
              <a:gd name="T13" fmla="*/ 0 h 891"/>
              <a:gd name="T14" fmla="*/ 445 w 892"/>
              <a:gd name="T15" fmla="*/ 0 h 891"/>
              <a:gd name="T16" fmla="*/ 891 w 892"/>
              <a:gd name="T17" fmla="*/ 445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2" h="891">
                <a:moveTo>
                  <a:pt x="891" y="445"/>
                </a:moveTo>
                <a:lnTo>
                  <a:pt x="891" y="445"/>
                </a:lnTo>
                <a:cubicBezTo>
                  <a:pt x="891" y="691"/>
                  <a:pt x="691" y="890"/>
                  <a:pt x="445" y="890"/>
                </a:cubicBezTo>
                <a:lnTo>
                  <a:pt x="445" y="890"/>
                </a:lnTo>
                <a:cubicBezTo>
                  <a:pt x="200" y="890"/>
                  <a:pt x="0" y="691"/>
                  <a:pt x="0" y="445"/>
                </a:cubicBezTo>
                <a:lnTo>
                  <a:pt x="0" y="445"/>
                </a:lnTo>
                <a:cubicBezTo>
                  <a:pt x="0" y="199"/>
                  <a:pt x="200" y="0"/>
                  <a:pt x="445" y="0"/>
                </a:cubicBezTo>
                <a:lnTo>
                  <a:pt x="445" y="0"/>
                </a:lnTo>
                <a:cubicBezTo>
                  <a:pt x="691" y="0"/>
                  <a:pt x="891" y="199"/>
                  <a:pt x="891" y="4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350"/>
          <p:cNvSpPr>
            <a:spLocks noChangeArrowheads="1"/>
          </p:cNvSpPr>
          <p:nvPr/>
        </p:nvSpPr>
        <p:spPr bwMode="auto">
          <a:xfrm>
            <a:off x="17487962" y="8572827"/>
            <a:ext cx="1109740" cy="1109743"/>
          </a:xfrm>
          <a:custGeom>
            <a:avLst/>
            <a:gdLst>
              <a:gd name="T0" fmla="*/ 1010 w 1011"/>
              <a:gd name="T1" fmla="*/ 505 h 1011"/>
              <a:gd name="T2" fmla="*/ 1010 w 1011"/>
              <a:gd name="T3" fmla="*/ 505 h 1011"/>
              <a:gd name="T4" fmla="*/ 505 w 1011"/>
              <a:gd name="T5" fmla="*/ 1010 h 1011"/>
              <a:gd name="T6" fmla="*/ 505 w 1011"/>
              <a:gd name="T7" fmla="*/ 1010 h 1011"/>
              <a:gd name="T8" fmla="*/ 0 w 1011"/>
              <a:gd name="T9" fmla="*/ 505 h 1011"/>
              <a:gd name="T10" fmla="*/ 0 w 1011"/>
              <a:gd name="T11" fmla="*/ 505 h 1011"/>
              <a:gd name="T12" fmla="*/ 505 w 1011"/>
              <a:gd name="T13" fmla="*/ 0 h 1011"/>
              <a:gd name="T14" fmla="*/ 505 w 1011"/>
              <a:gd name="T15" fmla="*/ 0 h 1011"/>
              <a:gd name="T16" fmla="*/ 1010 w 1011"/>
              <a:gd name="T17" fmla="*/ 505 h 1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011">
                <a:moveTo>
                  <a:pt x="1010" y="505"/>
                </a:moveTo>
                <a:lnTo>
                  <a:pt x="1010" y="505"/>
                </a:lnTo>
                <a:cubicBezTo>
                  <a:pt x="1010" y="784"/>
                  <a:pt x="784" y="1010"/>
                  <a:pt x="505" y="1010"/>
                </a:cubicBezTo>
                <a:lnTo>
                  <a:pt x="505" y="1010"/>
                </a:lnTo>
                <a:cubicBezTo>
                  <a:pt x="227" y="1010"/>
                  <a:pt x="0" y="784"/>
                  <a:pt x="0" y="505"/>
                </a:cubicBezTo>
                <a:lnTo>
                  <a:pt x="0" y="505"/>
                </a:lnTo>
                <a:cubicBezTo>
                  <a:pt x="0" y="226"/>
                  <a:pt x="227" y="0"/>
                  <a:pt x="505" y="0"/>
                </a:cubicBezTo>
                <a:lnTo>
                  <a:pt x="505" y="0"/>
                </a:lnTo>
                <a:cubicBezTo>
                  <a:pt x="784" y="0"/>
                  <a:pt x="1010" y="226"/>
                  <a:pt x="1010" y="5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51"/>
          <p:cNvSpPr>
            <a:spLocks noChangeArrowheads="1"/>
          </p:cNvSpPr>
          <p:nvPr/>
        </p:nvSpPr>
        <p:spPr bwMode="auto">
          <a:xfrm>
            <a:off x="18006486" y="9677722"/>
            <a:ext cx="82384" cy="193841"/>
          </a:xfrm>
          <a:custGeom>
            <a:avLst/>
            <a:gdLst>
              <a:gd name="T0" fmla="*/ 72 w 73"/>
              <a:gd name="T1" fmla="*/ 177 h 178"/>
              <a:gd name="T2" fmla="*/ 0 w 73"/>
              <a:gd name="T3" fmla="*/ 177 h 178"/>
              <a:gd name="T4" fmla="*/ 0 w 73"/>
              <a:gd name="T5" fmla="*/ 0 h 178"/>
              <a:gd name="T6" fmla="*/ 72 w 73"/>
              <a:gd name="T7" fmla="*/ 0 h 178"/>
              <a:gd name="T8" fmla="*/ 72 w 73"/>
              <a:gd name="T9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178">
                <a:moveTo>
                  <a:pt x="72" y="177"/>
                </a:moveTo>
                <a:lnTo>
                  <a:pt x="0" y="177"/>
                </a:lnTo>
                <a:lnTo>
                  <a:pt x="0" y="0"/>
                </a:lnTo>
                <a:lnTo>
                  <a:pt x="72" y="0"/>
                </a:lnTo>
                <a:lnTo>
                  <a:pt x="72" y="17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352"/>
          <p:cNvSpPr>
            <a:spLocks noChangeArrowheads="1"/>
          </p:cNvSpPr>
          <p:nvPr/>
        </p:nvSpPr>
        <p:spPr bwMode="auto">
          <a:xfrm>
            <a:off x="17948333" y="9847335"/>
            <a:ext cx="188997" cy="954667"/>
          </a:xfrm>
          <a:custGeom>
            <a:avLst/>
            <a:gdLst>
              <a:gd name="T0" fmla="*/ 85 w 171"/>
              <a:gd name="T1" fmla="*/ 869 h 870"/>
              <a:gd name="T2" fmla="*/ 85 w 171"/>
              <a:gd name="T3" fmla="*/ 869 h 870"/>
              <a:gd name="T4" fmla="*/ 85 w 171"/>
              <a:gd name="T5" fmla="*/ 869 h 870"/>
              <a:gd name="T6" fmla="*/ 0 w 171"/>
              <a:gd name="T7" fmla="*/ 784 h 870"/>
              <a:gd name="T8" fmla="*/ 0 w 171"/>
              <a:gd name="T9" fmla="*/ 85 h 870"/>
              <a:gd name="T10" fmla="*/ 0 w 171"/>
              <a:gd name="T11" fmla="*/ 85 h 870"/>
              <a:gd name="T12" fmla="*/ 85 w 171"/>
              <a:gd name="T13" fmla="*/ 0 h 870"/>
              <a:gd name="T14" fmla="*/ 85 w 171"/>
              <a:gd name="T15" fmla="*/ 0 h 870"/>
              <a:gd name="T16" fmla="*/ 170 w 171"/>
              <a:gd name="T17" fmla="*/ 85 h 870"/>
              <a:gd name="T18" fmla="*/ 170 w 171"/>
              <a:gd name="T19" fmla="*/ 784 h 870"/>
              <a:gd name="T20" fmla="*/ 170 w 171"/>
              <a:gd name="T21" fmla="*/ 784 h 870"/>
              <a:gd name="T22" fmla="*/ 85 w 171"/>
              <a:gd name="T23" fmla="*/ 869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1" h="870">
                <a:moveTo>
                  <a:pt x="85" y="869"/>
                </a:moveTo>
                <a:lnTo>
                  <a:pt x="85" y="869"/>
                </a:lnTo>
                <a:lnTo>
                  <a:pt x="85" y="869"/>
                </a:lnTo>
                <a:cubicBezTo>
                  <a:pt x="38" y="869"/>
                  <a:pt x="0" y="831"/>
                  <a:pt x="0" y="784"/>
                </a:cubicBezTo>
                <a:lnTo>
                  <a:pt x="0" y="85"/>
                </a:ln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85" y="0"/>
                </a:lnTo>
                <a:cubicBezTo>
                  <a:pt x="133" y="0"/>
                  <a:pt x="170" y="38"/>
                  <a:pt x="170" y="85"/>
                </a:cubicBezTo>
                <a:lnTo>
                  <a:pt x="170" y="784"/>
                </a:lnTo>
                <a:lnTo>
                  <a:pt x="170" y="784"/>
                </a:lnTo>
                <a:cubicBezTo>
                  <a:pt x="170" y="831"/>
                  <a:pt x="133" y="869"/>
                  <a:pt x="85" y="8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53"/>
          <p:cNvSpPr>
            <a:spLocks noChangeArrowheads="1"/>
          </p:cNvSpPr>
          <p:nvPr/>
        </p:nvSpPr>
        <p:spPr bwMode="auto">
          <a:xfrm>
            <a:off x="17555806" y="8640672"/>
            <a:ext cx="978898" cy="978898"/>
          </a:xfrm>
          <a:custGeom>
            <a:avLst/>
            <a:gdLst>
              <a:gd name="T0" fmla="*/ 891 w 892"/>
              <a:gd name="T1" fmla="*/ 445 h 891"/>
              <a:gd name="T2" fmla="*/ 891 w 892"/>
              <a:gd name="T3" fmla="*/ 445 h 891"/>
              <a:gd name="T4" fmla="*/ 445 w 892"/>
              <a:gd name="T5" fmla="*/ 890 h 891"/>
              <a:gd name="T6" fmla="*/ 445 w 892"/>
              <a:gd name="T7" fmla="*/ 890 h 891"/>
              <a:gd name="T8" fmla="*/ 0 w 892"/>
              <a:gd name="T9" fmla="*/ 445 h 891"/>
              <a:gd name="T10" fmla="*/ 0 w 892"/>
              <a:gd name="T11" fmla="*/ 445 h 891"/>
              <a:gd name="T12" fmla="*/ 445 w 892"/>
              <a:gd name="T13" fmla="*/ 0 h 891"/>
              <a:gd name="T14" fmla="*/ 445 w 892"/>
              <a:gd name="T15" fmla="*/ 0 h 891"/>
              <a:gd name="T16" fmla="*/ 891 w 892"/>
              <a:gd name="T17" fmla="*/ 445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2" h="891">
                <a:moveTo>
                  <a:pt x="891" y="445"/>
                </a:moveTo>
                <a:lnTo>
                  <a:pt x="891" y="445"/>
                </a:lnTo>
                <a:cubicBezTo>
                  <a:pt x="891" y="691"/>
                  <a:pt x="691" y="890"/>
                  <a:pt x="445" y="890"/>
                </a:cubicBezTo>
                <a:lnTo>
                  <a:pt x="445" y="890"/>
                </a:lnTo>
                <a:cubicBezTo>
                  <a:pt x="200" y="890"/>
                  <a:pt x="0" y="691"/>
                  <a:pt x="0" y="445"/>
                </a:cubicBezTo>
                <a:lnTo>
                  <a:pt x="0" y="445"/>
                </a:lnTo>
                <a:cubicBezTo>
                  <a:pt x="0" y="199"/>
                  <a:pt x="200" y="0"/>
                  <a:pt x="445" y="0"/>
                </a:cubicBezTo>
                <a:lnTo>
                  <a:pt x="445" y="0"/>
                </a:lnTo>
                <a:cubicBezTo>
                  <a:pt x="691" y="0"/>
                  <a:pt x="891" y="199"/>
                  <a:pt x="891" y="4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354"/>
          <p:cNvSpPr>
            <a:spLocks noChangeArrowheads="1"/>
          </p:cNvSpPr>
          <p:nvPr/>
        </p:nvSpPr>
        <p:spPr bwMode="auto">
          <a:xfrm>
            <a:off x="5910790" y="6018970"/>
            <a:ext cx="1109743" cy="1109740"/>
          </a:xfrm>
          <a:custGeom>
            <a:avLst/>
            <a:gdLst>
              <a:gd name="T0" fmla="*/ 1011 w 1012"/>
              <a:gd name="T1" fmla="*/ 506 h 1012"/>
              <a:gd name="T2" fmla="*/ 1011 w 1012"/>
              <a:gd name="T3" fmla="*/ 506 h 1012"/>
              <a:gd name="T4" fmla="*/ 505 w 1012"/>
              <a:gd name="T5" fmla="*/ 1011 h 1012"/>
              <a:gd name="T6" fmla="*/ 505 w 1012"/>
              <a:gd name="T7" fmla="*/ 1011 h 1012"/>
              <a:gd name="T8" fmla="*/ 0 w 1012"/>
              <a:gd name="T9" fmla="*/ 506 h 1012"/>
              <a:gd name="T10" fmla="*/ 0 w 1012"/>
              <a:gd name="T11" fmla="*/ 506 h 1012"/>
              <a:gd name="T12" fmla="*/ 505 w 1012"/>
              <a:gd name="T13" fmla="*/ 0 h 1012"/>
              <a:gd name="T14" fmla="*/ 505 w 1012"/>
              <a:gd name="T15" fmla="*/ 0 h 1012"/>
              <a:gd name="T16" fmla="*/ 1011 w 1012"/>
              <a:gd name="T17" fmla="*/ 506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2" h="1012">
                <a:moveTo>
                  <a:pt x="1011" y="506"/>
                </a:moveTo>
                <a:lnTo>
                  <a:pt x="1011" y="506"/>
                </a:lnTo>
                <a:cubicBezTo>
                  <a:pt x="1011" y="784"/>
                  <a:pt x="784" y="1011"/>
                  <a:pt x="505" y="1011"/>
                </a:cubicBezTo>
                <a:lnTo>
                  <a:pt x="505" y="1011"/>
                </a:lnTo>
                <a:cubicBezTo>
                  <a:pt x="226" y="1011"/>
                  <a:pt x="0" y="784"/>
                  <a:pt x="0" y="506"/>
                </a:cubicBezTo>
                <a:lnTo>
                  <a:pt x="0" y="506"/>
                </a:lnTo>
                <a:cubicBezTo>
                  <a:pt x="0" y="227"/>
                  <a:pt x="226" y="0"/>
                  <a:pt x="505" y="0"/>
                </a:cubicBezTo>
                <a:lnTo>
                  <a:pt x="505" y="0"/>
                </a:lnTo>
                <a:cubicBezTo>
                  <a:pt x="784" y="0"/>
                  <a:pt x="1011" y="227"/>
                  <a:pt x="1011" y="50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55"/>
          <p:cNvSpPr>
            <a:spLocks noChangeArrowheads="1"/>
          </p:cNvSpPr>
          <p:nvPr/>
        </p:nvSpPr>
        <p:spPr bwMode="auto">
          <a:xfrm>
            <a:off x="6429317" y="7128710"/>
            <a:ext cx="77537" cy="193841"/>
          </a:xfrm>
          <a:custGeom>
            <a:avLst/>
            <a:gdLst>
              <a:gd name="T0" fmla="*/ 71 w 72"/>
              <a:gd name="T1" fmla="*/ 175 h 176"/>
              <a:gd name="T2" fmla="*/ 0 w 72"/>
              <a:gd name="T3" fmla="*/ 175 h 176"/>
              <a:gd name="T4" fmla="*/ 0 w 72"/>
              <a:gd name="T5" fmla="*/ 0 h 176"/>
              <a:gd name="T6" fmla="*/ 71 w 72"/>
              <a:gd name="T7" fmla="*/ 0 h 176"/>
              <a:gd name="T8" fmla="*/ 71 w 72"/>
              <a:gd name="T9" fmla="*/ 17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176">
                <a:moveTo>
                  <a:pt x="71" y="175"/>
                </a:moveTo>
                <a:lnTo>
                  <a:pt x="0" y="175"/>
                </a:lnTo>
                <a:lnTo>
                  <a:pt x="0" y="0"/>
                </a:lnTo>
                <a:lnTo>
                  <a:pt x="71" y="0"/>
                </a:lnTo>
                <a:lnTo>
                  <a:pt x="71" y="17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56"/>
          <p:cNvSpPr>
            <a:spLocks noChangeArrowheads="1"/>
          </p:cNvSpPr>
          <p:nvPr/>
        </p:nvSpPr>
        <p:spPr bwMode="auto">
          <a:xfrm>
            <a:off x="6371164" y="7288630"/>
            <a:ext cx="188994" cy="959514"/>
          </a:xfrm>
          <a:custGeom>
            <a:avLst/>
            <a:gdLst>
              <a:gd name="T0" fmla="*/ 85 w 171"/>
              <a:gd name="T1" fmla="*/ 870 h 871"/>
              <a:gd name="T2" fmla="*/ 85 w 171"/>
              <a:gd name="T3" fmla="*/ 870 h 871"/>
              <a:gd name="T4" fmla="*/ 85 w 171"/>
              <a:gd name="T5" fmla="*/ 870 h 871"/>
              <a:gd name="T6" fmla="*/ 0 w 171"/>
              <a:gd name="T7" fmla="*/ 785 h 871"/>
              <a:gd name="T8" fmla="*/ 0 w 171"/>
              <a:gd name="T9" fmla="*/ 85 h 871"/>
              <a:gd name="T10" fmla="*/ 0 w 171"/>
              <a:gd name="T11" fmla="*/ 85 h 871"/>
              <a:gd name="T12" fmla="*/ 85 w 171"/>
              <a:gd name="T13" fmla="*/ 0 h 871"/>
              <a:gd name="T14" fmla="*/ 85 w 171"/>
              <a:gd name="T15" fmla="*/ 0 h 871"/>
              <a:gd name="T16" fmla="*/ 170 w 171"/>
              <a:gd name="T17" fmla="*/ 85 h 871"/>
              <a:gd name="T18" fmla="*/ 170 w 171"/>
              <a:gd name="T19" fmla="*/ 785 h 871"/>
              <a:gd name="T20" fmla="*/ 170 w 171"/>
              <a:gd name="T21" fmla="*/ 785 h 871"/>
              <a:gd name="T22" fmla="*/ 85 w 171"/>
              <a:gd name="T23" fmla="*/ 870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1" h="871">
                <a:moveTo>
                  <a:pt x="85" y="870"/>
                </a:moveTo>
                <a:lnTo>
                  <a:pt x="85" y="870"/>
                </a:lnTo>
                <a:lnTo>
                  <a:pt x="85" y="870"/>
                </a:lnTo>
                <a:cubicBezTo>
                  <a:pt x="39" y="870"/>
                  <a:pt x="0" y="832"/>
                  <a:pt x="0" y="785"/>
                </a:cubicBezTo>
                <a:lnTo>
                  <a:pt x="0" y="85"/>
                </a:lnTo>
                <a:lnTo>
                  <a:pt x="0" y="85"/>
                </a:lnTo>
                <a:cubicBezTo>
                  <a:pt x="0" y="39"/>
                  <a:pt x="39" y="0"/>
                  <a:pt x="85" y="0"/>
                </a:cubicBezTo>
                <a:lnTo>
                  <a:pt x="85" y="0"/>
                </a:lnTo>
                <a:cubicBezTo>
                  <a:pt x="132" y="0"/>
                  <a:pt x="170" y="39"/>
                  <a:pt x="170" y="85"/>
                </a:cubicBezTo>
                <a:lnTo>
                  <a:pt x="170" y="785"/>
                </a:lnTo>
                <a:lnTo>
                  <a:pt x="170" y="785"/>
                </a:lnTo>
                <a:cubicBezTo>
                  <a:pt x="170" y="832"/>
                  <a:pt x="132" y="870"/>
                  <a:pt x="85" y="87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57"/>
          <p:cNvSpPr>
            <a:spLocks noChangeArrowheads="1"/>
          </p:cNvSpPr>
          <p:nvPr/>
        </p:nvSpPr>
        <p:spPr bwMode="auto">
          <a:xfrm>
            <a:off x="5978634" y="6086814"/>
            <a:ext cx="978898" cy="978898"/>
          </a:xfrm>
          <a:custGeom>
            <a:avLst/>
            <a:gdLst>
              <a:gd name="T0" fmla="*/ 891 w 892"/>
              <a:gd name="T1" fmla="*/ 446 h 892"/>
              <a:gd name="T2" fmla="*/ 891 w 892"/>
              <a:gd name="T3" fmla="*/ 446 h 892"/>
              <a:gd name="T4" fmla="*/ 445 w 892"/>
              <a:gd name="T5" fmla="*/ 891 h 892"/>
              <a:gd name="T6" fmla="*/ 445 w 892"/>
              <a:gd name="T7" fmla="*/ 891 h 892"/>
              <a:gd name="T8" fmla="*/ 0 w 892"/>
              <a:gd name="T9" fmla="*/ 446 h 892"/>
              <a:gd name="T10" fmla="*/ 0 w 892"/>
              <a:gd name="T11" fmla="*/ 446 h 892"/>
              <a:gd name="T12" fmla="*/ 445 w 892"/>
              <a:gd name="T13" fmla="*/ 0 h 892"/>
              <a:gd name="T14" fmla="*/ 445 w 892"/>
              <a:gd name="T15" fmla="*/ 0 h 892"/>
              <a:gd name="T16" fmla="*/ 891 w 892"/>
              <a:gd name="T17" fmla="*/ 446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2" h="892">
                <a:moveTo>
                  <a:pt x="891" y="446"/>
                </a:moveTo>
                <a:lnTo>
                  <a:pt x="891" y="446"/>
                </a:lnTo>
                <a:cubicBezTo>
                  <a:pt x="891" y="692"/>
                  <a:pt x="691" y="891"/>
                  <a:pt x="445" y="891"/>
                </a:cubicBezTo>
                <a:lnTo>
                  <a:pt x="445" y="891"/>
                </a:lnTo>
                <a:cubicBezTo>
                  <a:pt x="199" y="891"/>
                  <a:pt x="0" y="692"/>
                  <a:pt x="0" y="446"/>
                </a:cubicBezTo>
                <a:lnTo>
                  <a:pt x="0" y="446"/>
                </a:lnTo>
                <a:cubicBezTo>
                  <a:pt x="0" y="200"/>
                  <a:pt x="199" y="0"/>
                  <a:pt x="445" y="0"/>
                </a:cubicBezTo>
                <a:lnTo>
                  <a:pt x="445" y="0"/>
                </a:lnTo>
                <a:cubicBezTo>
                  <a:pt x="691" y="0"/>
                  <a:pt x="891" y="200"/>
                  <a:pt x="891" y="4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58"/>
          <p:cNvSpPr>
            <a:spLocks noChangeArrowheads="1"/>
          </p:cNvSpPr>
          <p:nvPr/>
        </p:nvSpPr>
        <p:spPr bwMode="auto">
          <a:xfrm>
            <a:off x="5910790" y="10448243"/>
            <a:ext cx="1109743" cy="1109740"/>
          </a:xfrm>
          <a:custGeom>
            <a:avLst/>
            <a:gdLst>
              <a:gd name="T0" fmla="*/ 1011 w 1012"/>
              <a:gd name="T1" fmla="*/ 505 h 1011"/>
              <a:gd name="T2" fmla="*/ 1011 w 1012"/>
              <a:gd name="T3" fmla="*/ 505 h 1011"/>
              <a:gd name="T4" fmla="*/ 505 w 1012"/>
              <a:gd name="T5" fmla="*/ 1010 h 1011"/>
              <a:gd name="T6" fmla="*/ 505 w 1012"/>
              <a:gd name="T7" fmla="*/ 1010 h 1011"/>
              <a:gd name="T8" fmla="*/ 0 w 1012"/>
              <a:gd name="T9" fmla="*/ 505 h 1011"/>
              <a:gd name="T10" fmla="*/ 0 w 1012"/>
              <a:gd name="T11" fmla="*/ 505 h 1011"/>
              <a:gd name="T12" fmla="*/ 505 w 1012"/>
              <a:gd name="T13" fmla="*/ 0 h 1011"/>
              <a:gd name="T14" fmla="*/ 505 w 1012"/>
              <a:gd name="T15" fmla="*/ 0 h 1011"/>
              <a:gd name="T16" fmla="*/ 1011 w 1012"/>
              <a:gd name="T17" fmla="*/ 505 h 1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2" h="1011">
                <a:moveTo>
                  <a:pt x="1011" y="505"/>
                </a:moveTo>
                <a:lnTo>
                  <a:pt x="1011" y="505"/>
                </a:lnTo>
                <a:cubicBezTo>
                  <a:pt x="1011" y="784"/>
                  <a:pt x="784" y="1010"/>
                  <a:pt x="505" y="1010"/>
                </a:cubicBezTo>
                <a:lnTo>
                  <a:pt x="505" y="1010"/>
                </a:lnTo>
                <a:cubicBezTo>
                  <a:pt x="226" y="1010"/>
                  <a:pt x="0" y="784"/>
                  <a:pt x="0" y="505"/>
                </a:cubicBezTo>
                <a:lnTo>
                  <a:pt x="0" y="505"/>
                </a:lnTo>
                <a:cubicBezTo>
                  <a:pt x="0" y="226"/>
                  <a:pt x="226" y="0"/>
                  <a:pt x="505" y="0"/>
                </a:cubicBezTo>
                <a:lnTo>
                  <a:pt x="505" y="0"/>
                </a:lnTo>
                <a:cubicBezTo>
                  <a:pt x="784" y="0"/>
                  <a:pt x="1011" y="226"/>
                  <a:pt x="1011" y="50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59"/>
          <p:cNvSpPr>
            <a:spLocks noChangeArrowheads="1"/>
          </p:cNvSpPr>
          <p:nvPr/>
        </p:nvSpPr>
        <p:spPr bwMode="auto">
          <a:xfrm>
            <a:off x="6429317" y="11553138"/>
            <a:ext cx="77537" cy="193841"/>
          </a:xfrm>
          <a:custGeom>
            <a:avLst/>
            <a:gdLst>
              <a:gd name="T0" fmla="*/ 71 w 72"/>
              <a:gd name="T1" fmla="*/ 177 h 178"/>
              <a:gd name="T2" fmla="*/ 0 w 72"/>
              <a:gd name="T3" fmla="*/ 177 h 178"/>
              <a:gd name="T4" fmla="*/ 0 w 72"/>
              <a:gd name="T5" fmla="*/ 0 h 178"/>
              <a:gd name="T6" fmla="*/ 71 w 72"/>
              <a:gd name="T7" fmla="*/ 0 h 178"/>
              <a:gd name="T8" fmla="*/ 71 w 72"/>
              <a:gd name="T9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178">
                <a:moveTo>
                  <a:pt x="71" y="177"/>
                </a:moveTo>
                <a:lnTo>
                  <a:pt x="0" y="177"/>
                </a:lnTo>
                <a:lnTo>
                  <a:pt x="0" y="0"/>
                </a:lnTo>
                <a:lnTo>
                  <a:pt x="71" y="0"/>
                </a:lnTo>
                <a:lnTo>
                  <a:pt x="71" y="17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60"/>
          <p:cNvSpPr>
            <a:spLocks noChangeArrowheads="1"/>
          </p:cNvSpPr>
          <p:nvPr/>
        </p:nvSpPr>
        <p:spPr bwMode="auto">
          <a:xfrm>
            <a:off x="6371164" y="11717904"/>
            <a:ext cx="188994" cy="959514"/>
          </a:xfrm>
          <a:custGeom>
            <a:avLst/>
            <a:gdLst>
              <a:gd name="T0" fmla="*/ 85 w 171"/>
              <a:gd name="T1" fmla="*/ 870 h 871"/>
              <a:gd name="T2" fmla="*/ 85 w 171"/>
              <a:gd name="T3" fmla="*/ 870 h 871"/>
              <a:gd name="T4" fmla="*/ 85 w 171"/>
              <a:gd name="T5" fmla="*/ 870 h 871"/>
              <a:gd name="T6" fmla="*/ 0 w 171"/>
              <a:gd name="T7" fmla="*/ 785 h 871"/>
              <a:gd name="T8" fmla="*/ 0 w 171"/>
              <a:gd name="T9" fmla="*/ 85 h 871"/>
              <a:gd name="T10" fmla="*/ 0 w 171"/>
              <a:gd name="T11" fmla="*/ 85 h 871"/>
              <a:gd name="T12" fmla="*/ 85 w 171"/>
              <a:gd name="T13" fmla="*/ 0 h 871"/>
              <a:gd name="T14" fmla="*/ 85 w 171"/>
              <a:gd name="T15" fmla="*/ 0 h 871"/>
              <a:gd name="T16" fmla="*/ 170 w 171"/>
              <a:gd name="T17" fmla="*/ 85 h 871"/>
              <a:gd name="T18" fmla="*/ 170 w 171"/>
              <a:gd name="T19" fmla="*/ 785 h 871"/>
              <a:gd name="T20" fmla="*/ 170 w 171"/>
              <a:gd name="T21" fmla="*/ 785 h 871"/>
              <a:gd name="T22" fmla="*/ 85 w 171"/>
              <a:gd name="T23" fmla="*/ 870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1" h="871">
                <a:moveTo>
                  <a:pt x="85" y="870"/>
                </a:moveTo>
                <a:lnTo>
                  <a:pt x="85" y="870"/>
                </a:lnTo>
                <a:lnTo>
                  <a:pt x="85" y="870"/>
                </a:lnTo>
                <a:cubicBezTo>
                  <a:pt x="39" y="870"/>
                  <a:pt x="0" y="832"/>
                  <a:pt x="0" y="785"/>
                </a:cubicBezTo>
                <a:lnTo>
                  <a:pt x="0" y="85"/>
                </a:lnTo>
                <a:lnTo>
                  <a:pt x="0" y="85"/>
                </a:lnTo>
                <a:cubicBezTo>
                  <a:pt x="0" y="39"/>
                  <a:pt x="39" y="0"/>
                  <a:pt x="85" y="0"/>
                </a:cubicBezTo>
                <a:lnTo>
                  <a:pt x="85" y="0"/>
                </a:lnTo>
                <a:cubicBezTo>
                  <a:pt x="132" y="0"/>
                  <a:pt x="170" y="39"/>
                  <a:pt x="170" y="85"/>
                </a:cubicBezTo>
                <a:lnTo>
                  <a:pt x="170" y="785"/>
                </a:lnTo>
                <a:lnTo>
                  <a:pt x="170" y="785"/>
                </a:lnTo>
                <a:cubicBezTo>
                  <a:pt x="170" y="832"/>
                  <a:pt x="132" y="870"/>
                  <a:pt x="85" y="8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61"/>
          <p:cNvSpPr>
            <a:spLocks noChangeArrowheads="1"/>
          </p:cNvSpPr>
          <p:nvPr/>
        </p:nvSpPr>
        <p:spPr bwMode="auto">
          <a:xfrm>
            <a:off x="5978634" y="10516088"/>
            <a:ext cx="978898" cy="978898"/>
          </a:xfrm>
          <a:custGeom>
            <a:avLst/>
            <a:gdLst>
              <a:gd name="T0" fmla="*/ 891 w 892"/>
              <a:gd name="T1" fmla="*/ 445 h 891"/>
              <a:gd name="T2" fmla="*/ 891 w 892"/>
              <a:gd name="T3" fmla="*/ 445 h 891"/>
              <a:gd name="T4" fmla="*/ 445 w 892"/>
              <a:gd name="T5" fmla="*/ 890 h 891"/>
              <a:gd name="T6" fmla="*/ 445 w 892"/>
              <a:gd name="T7" fmla="*/ 890 h 891"/>
              <a:gd name="T8" fmla="*/ 0 w 892"/>
              <a:gd name="T9" fmla="*/ 445 h 891"/>
              <a:gd name="T10" fmla="*/ 0 w 892"/>
              <a:gd name="T11" fmla="*/ 445 h 891"/>
              <a:gd name="T12" fmla="*/ 445 w 892"/>
              <a:gd name="T13" fmla="*/ 0 h 891"/>
              <a:gd name="T14" fmla="*/ 445 w 892"/>
              <a:gd name="T15" fmla="*/ 0 h 891"/>
              <a:gd name="T16" fmla="*/ 891 w 892"/>
              <a:gd name="T17" fmla="*/ 445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2" h="891">
                <a:moveTo>
                  <a:pt x="891" y="445"/>
                </a:moveTo>
                <a:lnTo>
                  <a:pt x="891" y="445"/>
                </a:lnTo>
                <a:cubicBezTo>
                  <a:pt x="891" y="691"/>
                  <a:pt x="691" y="890"/>
                  <a:pt x="445" y="890"/>
                </a:cubicBezTo>
                <a:lnTo>
                  <a:pt x="445" y="890"/>
                </a:lnTo>
                <a:cubicBezTo>
                  <a:pt x="199" y="890"/>
                  <a:pt x="0" y="691"/>
                  <a:pt x="0" y="445"/>
                </a:cubicBezTo>
                <a:lnTo>
                  <a:pt x="0" y="445"/>
                </a:lnTo>
                <a:cubicBezTo>
                  <a:pt x="0" y="199"/>
                  <a:pt x="199" y="0"/>
                  <a:pt x="445" y="0"/>
                </a:cubicBezTo>
                <a:lnTo>
                  <a:pt x="445" y="0"/>
                </a:lnTo>
                <a:cubicBezTo>
                  <a:pt x="691" y="0"/>
                  <a:pt x="891" y="199"/>
                  <a:pt x="891" y="4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62"/>
          <p:cNvSpPr>
            <a:spLocks noChangeArrowheads="1"/>
          </p:cNvSpPr>
          <p:nvPr/>
        </p:nvSpPr>
        <p:spPr bwMode="auto">
          <a:xfrm>
            <a:off x="10737438" y="4918919"/>
            <a:ext cx="2990003" cy="2524784"/>
          </a:xfrm>
          <a:custGeom>
            <a:avLst/>
            <a:gdLst>
              <a:gd name="T0" fmla="*/ 2213 w 2720"/>
              <a:gd name="T1" fmla="*/ 2123 h 2299"/>
              <a:gd name="T2" fmla="*/ 1849 w 2720"/>
              <a:gd name="T3" fmla="*/ 2123 h 2299"/>
              <a:gd name="T4" fmla="*/ 1849 w 2720"/>
              <a:gd name="T5" fmla="*/ 1519 h 2299"/>
              <a:gd name="T6" fmla="*/ 1849 w 2720"/>
              <a:gd name="T7" fmla="*/ 1519 h 2299"/>
              <a:gd name="T8" fmla="*/ 1747 w 2720"/>
              <a:gd name="T9" fmla="*/ 1411 h 2299"/>
              <a:gd name="T10" fmla="*/ 970 w 2720"/>
              <a:gd name="T11" fmla="*/ 1411 h 2299"/>
              <a:gd name="T12" fmla="*/ 970 w 2720"/>
              <a:gd name="T13" fmla="*/ 1411 h 2299"/>
              <a:gd name="T14" fmla="*/ 868 w 2720"/>
              <a:gd name="T15" fmla="*/ 1519 h 2299"/>
              <a:gd name="T16" fmla="*/ 868 w 2720"/>
              <a:gd name="T17" fmla="*/ 2123 h 2299"/>
              <a:gd name="T18" fmla="*/ 506 w 2720"/>
              <a:gd name="T19" fmla="*/ 2123 h 2299"/>
              <a:gd name="T20" fmla="*/ 506 w 2720"/>
              <a:gd name="T21" fmla="*/ 840 h 2299"/>
              <a:gd name="T22" fmla="*/ 1360 w 2720"/>
              <a:gd name="T23" fmla="*/ 202 h 2299"/>
              <a:gd name="T24" fmla="*/ 2213 w 2720"/>
              <a:gd name="T25" fmla="*/ 840 h 2299"/>
              <a:gd name="T26" fmla="*/ 2213 w 2720"/>
              <a:gd name="T27" fmla="*/ 2123 h 2299"/>
              <a:gd name="T28" fmla="*/ 1675 w 2720"/>
              <a:gd name="T29" fmla="*/ 2123 h 2299"/>
              <a:gd name="T30" fmla="*/ 1043 w 2720"/>
              <a:gd name="T31" fmla="*/ 2123 h 2299"/>
              <a:gd name="T32" fmla="*/ 1043 w 2720"/>
              <a:gd name="T33" fmla="*/ 1586 h 2299"/>
              <a:gd name="T34" fmla="*/ 1675 w 2720"/>
              <a:gd name="T35" fmla="*/ 1586 h 2299"/>
              <a:gd name="T36" fmla="*/ 1675 w 2720"/>
              <a:gd name="T37" fmla="*/ 2123 h 2299"/>
              <a:gd name="T38" fmla="*/ 2673 w 2720"/>
              <a:gd name="T39" fmla="*/ 965 h 2299"/>
              <a:gd name="T40" fmla="*/ 1412 w 2720"/>
              <a:gd name="T41" fmla="*/ 23 h 2299"/>
              <a:gd name="T42" fmla="*/ 1412 w 2720"/>
              <a:gd name="T43" fmla="*/ 23 h 2299"/>
              <a:gd name="T44" fmla="*/ 1308 w 2720"/>
              <a:gd name="T45" fmla="*/ 23 h 2299"/>
              <a:gd name="T46" fmla="*/ 46 w 2720"/>
              <a:gd name="T47" fmla="*/ 965 h 2299"/>
              <a:gd name="T48" fmla="*/ 46 w 2720"/>
              <a:gd name="T49" fmla="*/ 965 h 2299"/>
              <a:gd name="T50" fmla="*/ 29 w 2720"/>
              <a:gd name="T51" fmla="*/ 1087 h 2299"/>
              <a:gd name="T52" fmla="*/ 29 w 2720"/>
              <a:gd name="T53" fmla="*/ 1087 h 2299"/>
              <a:gd name="T54" fmla="*/ 151 w 2720"/>
              <a:gd name="T55" fmla="*/ 1105 h 2299"/>
              <a:gd name="T56" fmla="*/ 331 w 2720"/>
              <a:gd name="T57" fmla="*/ 971 h 2299"/>
              <a:gd name="T58" fmla="*/ 331 w 2720"/>
              <a:gd name="T59" fmla="*/ 2176 h 2299"/>
              <a:gd name="T60" fmla="*/ 331 w 2720"/>
              <a:gd name="T61" fmla="*/ 2176 h 2299"/>
              <a:gd name="T62" fmla="*/ 453 w 2720"/>
              <a:gd name="T63" fmla="*/ 2298 h 2299"/>
              <a:gd name="T64" fmla="*/ 970 w 2720"/>
              <a:gd name="T65" fmla="*/ 2298 h 2299"/>
              <a:gd name="T66" fmla="*/ 1747 w 2720"/>
              <a:gd name="T67" fmla="*/ 2298 h 2299"/>
              <a:gd name="T68" fmla="*/ 2266 w 2720"/>
              <a:gd name="T69" fmla="*/ 2298 h 2299"/>
              <a:gd name="T70" fmla="*/ 2266 w 2720"/>
              <a:gd name="T71" fmla="*/ 2298 h 2299"/>
              <a:gd name="T72" fmla="*/ 2388 w 2720"/>
              <a:gd name="T73" fmla="*/ 2176 h 2299"/>
              <a:gd name="T74" fmla="*/ 2388 w 2720"/>
              <a:gd name="T75" fmla="*/ 971 h 2299"/>
              <a:gd name="T76" fmla="*/ 2568 w 2720"/>
              <a:gd name="T77" fmla="*/ 1105 h 2299"/>
              <a:gd name="T78" fmla="*/ 2568 w 2720"/>
              <a:gd name="T79" fmla="*/ 1105 h 2299"/>
              <a:gd name="T80" fmla="*/ 2620 w 2720"/>
              <a:gd name="T81" fmla="*/ 1122 h 2299"/>
              <a:gd name="T82" fmla="*/ 2620 w 2720"/>
              <a:gd name="T83" fmla="*/ 1122 h 2299"/>
              <a:gd name="T84" fmla="*/ 2690 w 2720"/>
              <a:gd name="T85" fmla="*/ 1087 h 2299"/>
              <a:gd name="T86" fmla="*/ 2690 w 2720"/>
              <a:gd name="T87" fmla="*/ 1087 h 2299"/>
              <a:gd name="T88" fmla="*/ 2673 w 2720"/>
              <a:gd name="T89" fmla="*/ 965 h 2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20" h="2299">
                <a:moveTo>
                  <a:pt x="2213" y="2123"/>
                </a:moveTo>
                <a:lnTo>
                  <a:pt x="1849" y="2123"/>
                </a:lnTo>
                <a:lnTo>
                  <a:pt x="1849" y="1519"/>
                </a:lnTo>
                <a:lnTo>
                  <a:pt x="1849" y="1519"/>
                </a:lnTo>
                <a:cubicBezTo>
                  <a:pt x="1849" y="1459"/>
                  <a:pt x="1803" y="1411"/>
                  <a:pt x="1747" y="1411"/>
                </a:cubicBezTo>
                <a:lnTo>
                  <a:pt x="970" y="1411"/>
                </a:lnTo>
                <a:lnTo>
                  <a:pt x="970" y="1411"/>
                </a:lnTo>
                <a:cubicBezTo>
                  <a:pt x="913" y="1411"/>
                  <a:pt x="868" y="1459"/>
                  <a:pt x="868" y="1519"/>
                </a:cubicBezTo>
                <a:lnTo>
                  <a:pt x="868" y="2123"/>
                </a:lnTo>
                <a:lnTo>
                  <a:pt x="506" y="2123"/>
                </a:lnTo>
                <a:lnTo>
                  <a:pt x="506" y="840"/>
                </a:lnTo>
                <a:lnTo>
                  <a:pt x="1360" y="202"/>
                </a:lnTo>
                <a:lnTo>
                  <a:pt x="2213" y="840"/>
                </a:lnTo>
                <a:lnTo>
                  <a:pt x="2213" y="2123"/>
                </a:lnTo>
                <a:close/>
                <a:moveTo>
                  <a:pt x="1675" y="2123"/>
                </a:moveTo>
                <a:lnTo>
                  <a:pt x="1043" y="2123"/>
                </a:lnTo>
                <a:lnTo>
                  <a:pt x="1043" y="1586"/>
                </a:lnTo>
                <a:lnTo>
                  <a:pt x="1675" y="1586"/>
                </a:lnTo>
                <a:lnTo>
                  <a:pt x="1675" y="2123"/>
                </a:lnTo>
                <a:close/>
                <a:moveTo>
                  <a:pt x="2673" y="965"/>
                </a:moveTo>
                <a:lnTo>
                  <a:pt x="1412" y="23"/>
                </a:lnTo>
                <a:lnTo>
                  <a:pt x="1412" y="23"/>
                </a:lnTo>
                <a:cubicBezTo>
                  <a:pt x="1380" y="0"/>
                  <a:pt x="1339" y="0"/>
                  <a:pt x="1308" y="23"/>
                </a:cubicBezTo>
                <a:lnTo>
                  <a:pt x="46" y="965"/>
                </a:lnTo>
                <a:lnTo>
                  <a:pt x="46" y="965"/>
                </a:lnTo>
                <a:cubicBezTo>
                  <a:pt x="8" y="994"/>
                  <a:pt x="0" y="1049"/>
                  <a:pt x="29" y="1087"/>
                </a:cubicBezTo>
                <a:lnTo>
                  <a:pt x="29" y="1087"/>
                </a:lnTo>
                <a:cubicBezTo>
                  <a:pt x="57" y="1126"/>
                  <a:pt x="112" y="1134"/>
                  <a:pt x="151" y="1105"/>
                </a:cubicBezTo>
                <a:lnTo>
                  <a:pt x="331" y="971"/>
                </a:lnTo>
                <a:lnTo>
                  <a:pt x="331" y="2176"/>
                </a:lnTo>
                <a:lnTo>
                  <a:pt x="331" y="2176"/>
                </a:lnTo>
                <a:cubicBezTo>
                  <a:pt x="331" y="2244"/>
                  <a:pt x="386" y="2298"/>
                  <a:pt x="453" y="2298"/>
                </a:cubicBezTo>
                <a:lnTo>
                  <a:pt x="970" y="2298"/>
                </a:lnTo>
                <a:lnTo>
                  <a:pt x="1747" y="2298"/>
                </a:lnTo>
                <a:lnTo>
                  <a:pt x="2266" y="2298"/>
                </a:lnTo>
                <a:lnTo>
                  <a:pt x="2266" y="2298"/>
                </a:lnTo>
                <a:cubicBezTo>
                  <a:pt x="2334" y="2298"/>
                  <a:pt x="2388" y="2244"/>
                  <a:pt x="2388" y="2176"/>
                </a:cubicBezTo>
                <a:lnTo>
                  <a:pt x="2388" y="971"/>
                </a:lnTo>
                <a:lnTo>
                  <a:pt x="2568" y="1105"/>
                </a:lnTo>
                <a:lnTo>
                  <a:pt x="2568" y="1105"/>
                </a:lnTo>
                <a:cubicBezTo>
                  <a:pt x="2584" y="1117"/>
                  <a:pt x="2602" y="1122"/>
                  <a:pt x="2620" y="1122"/>
                </a:cubicBezTo>
                <a:lnTo>
                  <a:pt x="2620" y="1122"/>
                </a:lnTo>
                <a:cubicBezTo>
                  <a:pt x="2647" y="1122"/>
                  <a:pt x="2673" y="1111"/>
                  <a:pt x="2690" y="1087"/>
                </a:cubicBezTo>
                <a:lnTo>
                  <a:pt x="2690" y="1087"/>
                </a:lnTo>
                <a:cubicBezTo>
                  <a:pt x="2719" y="1049"/>
                  <a:pt x="2711" y="994"/>
                  <a:pt x="2673" y="9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63"/>
          <p:cNvSpPr>
            <a:spLocks noChangeArrowheads="1"/>
          </p:cNvSpPr>
          <p:nvPr/>
        </p:nvSpPr>
        <p:spPr bwMode="auto">
          <a:xfrm>
            <a:off x="6196707" y="10734157"/>
            <a:ext cx="537908" cy="533064"/>
          </a:xfrm>
          <a:custGeom>
            <a:avLst/>
            <a:gdLst>
              <a:gd name="T0" fmla="*/ 170 w 490"/>
              <a:gd name="T1" fmla="*/ 188 h 487"/>
              <a:gd name="T2" fmla="*/ 371 w 490"/>
              <a:gd name="T3" fmla="*/ 323 h 487"/>
              <a:gd name="T4" fmla="*/ 106 w 490"/>
              <a:gd name="T5" fmla="*/ 33 h 487"/>
              <a:gd name="T6" fmla="*/ 85 w 490"/>
              <a:gd name="T7" fmla="*/ 36 h 487"/>
              <a:gd name="T8" fmla="*/ 41 w 490"/>
              <a:gd name="T9" fmla="*/ 74 h 487"/>
              <a:gd name="T10" fmla="*/ 65 w 490"/>
              <a:gd name="T11" fmla="*/ 182 h 487"/>
              <a:gd name="T12" fmla="*/ 90 w 490"/>
              <a:gd name="T13" fmla="*/ 216 h 487"/>
              <a:gd name="T14" fmla="*/ 150 w 490"/>
              <a:gd name="T15" fmla="*/ 292 h 487"/>
              <a:gd name="T16" fmla="*/ 243 w 490"/>
              <a:gd name="T17" fmla="*/ 379 h 487"/>
              <a:gd name="T18" fmla="*/ 275 w 490"/>
              <a:gd name="T19" fmla="*/ 404 h 487"/>
              <a:gd name="T20" fmla="*/ 390 w 490"/>
              <a:gd name="T21" fmla="*/ 454 h 487"/>
              <a:gd name="T22" fmla="*/ 442 w 490"/>
              <a:gd name="T23" fmla="*/ 428 h 487"/>
              <a:gd name="T24" fmla="*/ 455 w 490"/>
              <a:gd name="T25" fmla="*/ 378 h 487"/>
              <a:gd name="T26" fmla="*/ 417 w 490"/>
              <a:gd name="T27" fmla="*/ 348 h 487"/>
              <a:gd name="T28" fmla="*/ 371 w 490"/>
              <a:gd name="T29" fmla="*/ 323 h 487"/>
              <a:gd name="T30" fmla="*/ 347 w 490"/>
              <a:gd name="T31" fmla="*/ 334 h 487"/>
              <a:gd name="T32" fmla="*/ 296 w 490"/>
              <a:gd name="T33" fmla="*/ 351 h 487"/>
              <a:gd name="T34" fmla="*/ 234 w 490"/>
              <a:gd name="T35" fmla="*/ 311 h 487"/>
              <a:gd name="T36" fmla="*/ 166 w 490"/>
              <a:gd name="T37" fmla="*/ 241 h 487"/>
              <a:gd name="T38" fmla="*/ 139 w 490"/>
              <a:gd name="T39" fmla="*/ 184 h 487"/>
              <a:gd name="T40" fmla="*/ 155 w 490"/>
              <a:gd name="T41" fmla="*/ 148 h 487"/>
              <a:gd name="T42" fmla="*/ 167 w 490"/>
              <a:gd name="T43" fmla="*/ 122 h 487"/>
              <a:gd name="T44" fmla="*/ 113 w 490"/>
              <a:gd name="T45" fmla="*/ 33 h 487"/>
              <a:gd name="T46" fmla="*/ 106 w 490"/>
              <a:gd name="T47" fmla="*/ 33 h 487"/>
              <a:gd name="T48" fmla="*/ 383 w 490"/>
              <a:gd name="T49" fmla="*/ 486 h 487"/>
              <a:gd name="T50" fmla="*/ 311 w 490"/>
              <a:gd name="T51" fmla="*/ 466 h 487"/>
              <a:gd name="T52" fmla="*/ 255 w 490"/>
              <a:gd name="T53" fmla="*/ 428 h 487"/>
              <a:gd name="T54" fmla="*/ 223 w 490"/>
              <a:gd name="T55" fmla="*/ 403 h 487"/>
              <a:gd name="T56" fmla="*/ 127 w 490"/>
              <a:gd name="T57" fmla="*/ 313 h 487"/>
              <a:gd name="T58" fmla="*/ 64 w 490"/>
              <a:gd name="T59" fmla="*/ 234 h 487"/>
              <a:gd name="T60" fmla="*/ 37 w 490"/>
              <a:gd name="T61" fmla="*/ 196 h 487"/>
              <a:gd name="T62" fmla="*/ 4 w 490"/>
              <a:gd name="T63" fmla="*/ 126 h 487"/>
              <a:gd name="T64" fmla="*/ 14 w 490"/>
              <a:gd name="T65" fmla="*/ 58 h 487"/>
              <a:gd name="T66" fmla="*/ 76 w 490"/>
              <a:gd name="T67" fmla="*/ 6 h 487"/>
              <a:gd name="T68" fmla="*/ 122 w 490"/>
              <a:gd name="T69" fmla="*/ 3 h 487"/>
              <a:gd name="T70" fmla="*/ 135 w 490"/>
              <a:gd name="T71" fmla="*/ 11 h 487"/>
              <a:gd name="T72" fmla="*/ 169 w 490"/>
              <a:gd name="T73" fmla="*/ 57 h 487"/>
              <a:gd name="T74" fmla="*/ 197 w 490"/>
              <a:gd name="T75" fmla="*/ 121 h 487"/>
              <a:gd name="T76" fmla="*/ 181 w 490"/>
              <a:gd name="T77" fmla="*/ 163 h 487"/>
              <a:gd name="T78" fmla="*/ 170 w 490"/>
              <a:gd name="T79" fmla="*/ 188 h 487"/>
              <a:gd name="T80" fmla="*/ 186 w 490"/>
              <a:gd name="T81" fmla="*/ 215 h 487"/>
              <a:gd name="T82" fmla="*/ 227 w 490"/>
              <a:gd name="T83" fmla="*/ 261 h 487"/>
              <a:gd name="T84" fmla="*/ 299 w 490"/>
              <a:gd name="T85" fmla="*/ 321 h 487"/>
              <a:gd name="T86" fmla="*/ 332 w 490"/>
              <a:gd name="T87" fmla="*/ 306 h 487"/>
              <a:gd name="T88" fmla="*/ 373 w 490"/>
              <a:gd name="T89" fmla="*/ 293 h 487"/>
              <a:gd name="T90" fmla="*/ 434 w 490"/>
              <a:gd name="T91" fmla="*/ 322 h 487"/>
              <a:gd name="T92" fmla="*/ 478 w 490"/>
              <a:gd name="T93" fmla="*/ 357 h 487"/>
              <a:gd name="T94" fmla="*/ 485 w 490"/>
              <a:gd name="T95" fmla="*/ 370 h 487"/>
              <a:gd name="T96" fmla="*/ 466 w 490"/>
              <a:gd name="T97" fmla="*/ 447 h 487"/>
              <a:gd name="T98" fmla="*/ 392 w 490"/>
              <a:gd name="T99" fmla="*/ 485 h 487"/>
              <a:gd name="T100" fmla="*/ 383 w 490"/>
              <a:gd name="T101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90" h="487">
                <a:moveTo>
                  <a:pt x="170" y="188"/>
                </a:moveTo>
                <a:lnTo>
                  <a:pt x="170" y="188"/>
                </a:lnTo>
                <a:close/>
                <a:moveTo>
                  <a:pt x="371" y="323"/>
                </a:moveTo>
                <a:lnTo>
                  <a:pt x="371" y="323"/>
                </a:lnTo>
                <a:close/>
                <a:moveTo>
                  <a:pt x="106" y="33"/>
                </a:moveTo>
                <a:lnTo>
                  <a:pt x="106" y="33"/>
                </a:lnTo>
                <a:cubicBezTo>
                  <a:pt x="101" y="33"/>
                  <a:pt x="93" y="34"/>
                  <a:pt x="85" y="36"/>
                </a:cubicBezTo>
                <a:lnTo>
                  <a:pt x="85" y="36"/>
                </a:lnTo>
                <a:cubicBezTo>
                  <a:pt x="67" y="42"/>
                  <a:pt x="52" y="54"/>
                  <a:pt x="41" y="74"/>
                </a:cubicBezTo>
                <a:lnTo>
                  <a:pt x="41" y="74"/>
                </a:lnTo>
                <a:cubicBezTo>
                  <a:pt x="27" y="100"/>
                  <a:pt x="34" y="141"/>
                  <a:pt x="61" y="178"/>
                </a:cubicBezTo>
                <a:lnTo>
                  <a:pt x="65" y="182"/>
                </a:lnTo>
                <a:lnTo>
                  <a:pt x="65" y="182"/>
                </a:lnTo>
                <a:cubicBezTo>
                  <a:pt x="73" y="193"/>
                  <a:pt x="82" y="205"/>
                  <a:pt x="90" y="216"/>
                </a:cubicBezTo>
                <a:lnTo>
                  <a:pt x="90" y="216"/>
                </a:lnTo>
                <a:cubicBezTo>
                  <a:pt x="108" y="242"/>
                  <a:pt x="129" y="268"/>
                  <a:pt x="150" y="292"/>
                </a:cubicBezTo>
                <a:lnTo>
                  <a:pt x="150" y="292"/>
                </a:lnTo>
                <a:cubicBezTo>
                  <a:pt x="178" y="323"/>
                  <a:pt x="210" y="352"/>
                  <a:pt x="243" y="379"/>
                </a:cubicBezTo>
                <a:lnTo>
                  <a:pt x="243" y="379"/>
                </a:lnTo>
                <a:cubicBezTo>
                  <a:pt x="255" y="388"/>
                  <a:pt x="266" y="397"/>
                  <a:pt x="275" y="404"/>
                </a:cubicBezTo>
                <a:lnTo>
                  <a:pt x="275" y="404"/>
                </a:lnTo>
                <a:cubicBezTo>
                  <a:pt x="295" y="420"/>
                  <a:pt x="345" y="458"/>
                  <a:pt x="390" y="454"/>
                </a:cubicBezTo>
                <a:lnTo>
                  <a:pt x="390" y="454"/>
                </a:lnTo>
                <a:cubicBezTo>
                  <a:pt x="411" y="452"/>
                  <a:pt x="430" y="442"/>
                  <a:pt x="442" y="428"/>
                </a:cubicBezTo>
                <a:lnTo>
                  <a:pt x="442" y="428"/>
                </a:lnTo>
                <a:cubicBezTo>
                  <a:pt x="452" y="415"/>
                  <a:pt x="457" y="398"/>
                  <a:pt x="455" y="378"/>
                </a:cubicBezTo>
                <a:lnTo>
                  <a:pt x="455" y="378"/>
                </a:lnTo>
                <a:cubicBezTo>
                  <a:pt x="448" y="372"/>
                  <a:pt x="433" y="360"/>
                  <a:pt x="417" y="348"/>
                </a:cubicBezTo>
                <a:lnTo>
                  <a:pt x="417" y="348"/>
                </a:lnTo>
                <a:cubicBezTo>
                  <a:pt x="386" y="326"/>
                  <a:pt x="375" y="324"/>
                  <a:pt x="371" y="323"/>
                </a:cubicBezTo>
                <a:lnTo>
                  <a:pt x="371" y="323"/>
                </a:lnTo>
                <a:cubicBezTo>
                  <a:pt x="367" y="324"/>
                  <a:pt x="354" y="330"/>
                  <a:pt x="347" y="334"/>
                </a:cubicBezTo>
                <a:lnTo>
                  <a:pt x="347" y="334"/>
                </a:lnTo>
                <a:cubicBezTo>
                  <a:pt x="330" y="343"/>
                  <a:pt x="312" y="353"/>
                  <a:pt x="296" y="351"/>
                </a:cubicBezTo>
                <a:lnTo>
                  <a:pt x="296" y="351"/>
                </a:lnTo>
                <a:cubicBezTo>
                  <a:pt x="292" y="351"/>
                  <a:pt x="279" y="350"/>
                  <a:pt x="234" y="311"/>
                </a:cubicBezTo>
                <a:lnTo>
                  <a:pt x="234" y="311"/>
                </a:lnTo>
                <a:cubicBezTo>
                  <a:pt x="210" y="289"/>
                  <a:pt x="184" y="263"/>
                  <a:pt x="166" y="241"/>
                </a:cubicBezTo>
                <a:lnTo>
                  <a:pt x="166" y="241"/>
                </a:lnTo>
                <a:cubicBezTo>
                  <a:pt x="152" y="224"/>
                  <a:pt x="137" y="201"/>
                  <a:pt x="139" y="184"/>
                </a:cubicBezTo>
                <a:lnTo>
                  <a:pt x="139" y="184"/>
                </a:lnTo>
                <a:cubicBezTo>
                  <a:pt x="140" y="171"/>
                  <a:pt x="148" y="159"/>
                  <a:pt x="155" y="148"/>
                </a:cubicBezTo>
                <a:lnTo>
                  <a:pt x="155" y="148"/>
                </a:lnTo>
                <a:cubicBezTo>
                  <a:pt x="159" y="140"/>
                  <a:pt x="167" y="127"/>
                  <a:pt x="167" y="122"/>
                </a:cubicBezTo>
                <a:lnTo>
                  <a:pt x="167" y="122"/>
                </a:lnTo>
                <a:cubicBezTo>
                  <a:pt x="165" y="110"/>
                  <a:pt x="143" y="72"/>
                  <a:pt x="113" y="33"/>
                </a:cubicBezTo>
                <a:lnTo>
                  <a:pt x="113" y="33"/>
                </a:lnTo>
                <a:cubicBezTo>
                  <a:pt x="112" y="33"/>
                  <a:pt x="109" y="33"/>
                  <a:pt x="106" y="33"/>
                </a:cubicBezTo>
                <a:close/>
                <a:moveTo>
                  <a:pt x="383" y="486"/>
                </a:moveTo>
                <a:lnTo>
                  <a:pt x="383" y="486"/>
                </a:lnTo>
                <a:cubicBezTo>
                  <a:pt x="361" y="486"/>
                  <a:pt x="337" y="479"/>
                  <a:pt x="311" y="466"/>
                </a:cubicBezTo>
                <a:lnTo>
                  <a:pt x="311" y="466"/>
                </a:lnTo>
                <a:cubicBezTo>
                  <a:pt x="287" y="453"/>
                  <a:pt x="268" y="439"/>
                  <a:pt x="255" y="428"/>
                </a:cubicBezTo>
                <a:lnTo>
                  <a:pt x="255" y="428"/>
                </a:lnTo>
                <a:cubicBezTo>
                  <a:pt x="245" y="421"/>
                  <a:pt x="236" y="412"/>
                  <a:pt x="223" y="403"/>
                </a:cubicBezTo>
                <a:lnTo>
                  <a:pt x="223" y="403"/>
                </a:lnTo>
                <a:cubicBezTo>
                  <a:pt x="189" y="376"/>
                  <a:pt x="157" y="345"/>
                  <a:pt x="127" y="313"/>
                </a:cubicBezTo>
                <a:lnTo>
                  <a:pt x="127" y="313"/>
                </a:lnTo>
                <a:cubicBezTo>
                  <a:pt x="105" y="288"/>
                  <a:pt x="84" y="261"/>
                  <a:pt x="64" y="234"/>
                </a:cubicBezTo>
                <a:lnTo>
                  <a:pt x="64" y="234"/>
                </a:lnTo>
                <a:cubicBezTo>
                  <a:pt x="56" y="223"/>
                  <a:pt x="48" y="212"/>
                  <a:pt x="40" y="201"/>
                </a:cubicBezTo>
                <a:lnTo>
                  <a:pt x="37" y="196"/>
                </a:lnTo>
                <a:lnTo>
                  <a:pt x="37" y="196"/>
                </a:lnTo>
                <a:cubicBezTo>
                  <a:pt x="20" y="174"/>
                  <a:pt x="9" y="149"/>
                  <a:pt x="4" y="126"/>
                </a:cubicBezTo>
                <a:lnTo>
                  <a:pt x="4" y="126"/>
                </a:lnTo>
                <a:cubicBezTo>
                  <a:pt x="0" y="100"/>
                  <a:pt x="3" y="77"/>
                  <a:pt x="14" y="58"/>
                </a:cubicBezTo>
                <a:lnTo>
                  <a:pt x="14" y="58"/>
                </a:lnTo>
                <a:cubicBezTo>
                  <a:pt x="29" y="32"/>
                  <a:pt x="50" y="14"/>
                  <a:pt x="76" y="6"/>
                </a:cubicBezTo>
                <a:lnTo>
                  <a:pt x="76" y="6"/>
                </a:lnTo>
                <a:cubicBezTo>
                  <a:pt x="97" y="0"/>
                  <a:pt x="115" y="2"/>
                  <a:pt x="122" y="3"/>
                </a:cubicBezTo>
                <a:lnTo>
                  <a:pt x="122" y="3"/>
                </a:lnTo>
                <a:cubicBezTo>
                  <a:pt x="128" y="4"/>
                  <a:pt x="132" y="7"/>
                  <a:pt x="135" y="11"/>
                </a:cubicBezTo>
                <a:lnTo>
                  <a:pt x="135" y="11"/>
                </a:lnTo>
                <a:cubicBezTo>
                  <a:pt x="140" y="17"/>
                  <a:pt x="154" y="36"/>
                  <a:pt x="169" y="57"/>
                </a:cubicBezTo>
                <a:lnTo>
                  <a:pt x="169" y="57"/>
                </a:lnTo>
                <a:cubicBezTo>
                  <a:pt x="194" y="95"/>
                  <a:pt x="197" y="111"/>
                  <a:pt x="197" y="121"/>
                </a:cubicBezTo>
                <a:lnTo>
                  <a:pt x="197" y="121"/>
                </a:lnTo>
                <a:cubicBezTo>
                  <a:pt x="198" y="135"/>
                  <a:pt x="190" y="149"/>
                  <a:pt x="181" y="163"/>
                </a:cubicBezTo>
                <a:lnTo>
                  <a:pt x="181" y="163"/>
                </a:lnTo>
                <a:cubicBezTo>
                  <a:pt x="176" y="172"/>
                  <a:pt x="171" y="182"/>
                  <a:pt x="170" y="188"/>
                </a:cubicBezTo>
                <a:lnTo>
                  <a:pt x="170" y="188"/>
                </a:lnTo>
                <a:cubicBezTo>
                  <a:pt x="170" y="189"/>
                  <a:pt x="171" y="196"/>
                  <a:pt x="186" y="215"/>
                </a:cubicBezTo>
                <a:lnTo>
                  <a:pt x="186" y="215"/>
                </a:lnTo>
                <a:cubicBezTo>
                  <a:pt x="196" y="229"/>
                  <a:pt x="210" y="244"/>
                  <a:pt x="227" y="261"/>
                </a:cubicBezTo>
                <a:lnTo>
                  <a:pt x="227" y="261"/>
                </a:lnTo>
                <a:cubicBezTo>
                  <a:pt x="261" y="296"/>
                  <a:pt x="291" y="318"/>
                  <a:pt x="299" y="321"/>
                </a:cubicBezTo>
                <a:lnTo>
                  <a:pt x="299" y="321"/>
                </a:lnTo>
                <a:cubicBezTo>
                  <a:pt x="307" y="321"/>
                  <a:pt x="322" y="313"/>
                  <a:pt x="332" y="306"/>
                </a:cubicBezTo>
                <a:lnTo>
                  <a:pt x="332" y="306"/>
                </a:lnTo>
                <a:cubicBezTo>
                  <a:pt x="348" y="299"/>
                  <a:pt x="361" y="291"/>
                  <a:pt x="373" y="293"/>
                </a:cubicBezTo>
                <a:lnTo>
                  <a:pt x="373" y="293"/>
                </a:lnTo>
                <a:cubicBezTo>
                  <a:pt x="392" y="294"/>
                  <a:pt x="417" y="310"/>
                  <a:pt x="434" y="322"/>
                </a:cubicBezTo>
                <a:lnTo>
                  <a:pt x="434" y="322"/>
                </a:lnTo>
                <a:cubicBezTo>
                  <a:pt x="454" y="336"/>
                  <a:pt x="471" y="351"/>
                  <a:pt x="478" y="357"/>
                </a:cubicBezTo>
                <a:lnTo>
                  <a:pt x="478" y="357"/>
                </a:lnTo>
                <a:cubicBezTo>
                  <a:pt x="482" y="360"/>
                  <a:pt x="484" y="365"/>
                  <a:pt x="485" y="370"/>
                </a:cubicBezTo>
                <a:lnTo>
                  <a:pt x="485" y="370"/>
                </a:lnTo>
                <a:cubicBezTo>
                  <a:pt x="489" y="400"/>
                  <a:pt x="483" y="426"/>
                  <a:pt x="466" y="447"/>
                </a:cubicBezTo>
                <a:lnTo>
                  <a:pt x="466" y="447"/>
                </a:lnTo>
                <a:cubicBezTo>
                  <a:pt x="449" y="469"/>
                  <a:pt x="422" y="483"/>
                  <a:pt x="392" y="485"/>
                </a:cubicBezTo>
                <a:lnTo>
                  <a:pt x="392" y="485"/>
                </a:lnTo>
                <a:cubicBezTo>
                  <a:pt x="389" y="485"/>
                  <a:pt x="386" y="486"/>
                  <a:pt x="383" y="48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64"/>
          <p:cNvSpPr>
            <a:spLocks noChangeArrowheads="1"/>
          </p:cNvSpPr>
          <p:nvPr/>
        </p:nvSpPr>
        <p:spPr bwMode="auto">
          <a:xfrm>
            <a:off x="17715724" y="8878129"/>
            <a:ext cx="659060" cy="542756"/>
          </a:xfrm>
          <a:custGeom>
            <a:avLst/>
            <a:gdLst>
              <a:gd name="T0" fmla="*/ 516 w 601"/>
              <a:gd name="T1" fmla="*/ 298 h 493"/>
              <a:gd name="T2" fmla="*/ 516 w 601"/>
              <a:gd name="T3" fmla="*/ 298 h 493"/>
              <a:gd name="T4" fmla="*/ 408 w 601"/>
              <a:gd name="T5" fmla="*/ 343 h 493"/>
              <a:gd name="T6" fmla="*/ 408 w 601"/>
              <a:gd name="T7" fmla="*/ 343 h 493"/>
              <a:gd name="T8" fmla="*/ 265 w 601"/>
              <a:gd name="T9" fmla="*/ 375 h 493"/>
              <a:gd name="T10" fmla="*/ 265 w 601"/>
              <a:gd name="T11" fmla="*/ 375 h 493"/>
              <a:gd name="T12" fmla="*/ 104 w 601"/>
              <a:gd name="T13" fmla="*/ 442 h 493"/>
              <a:gd name="T14" fmla="*/ 104 w 601"/>
              <a:gd name="T15" fmla="*/ 442 h 493"/>
              <a:gd name="T16" fmla="*/ 123 w 601"/>
              <a:gd name="T17" fmla="*/ 342 h 493"/>
              <a:gd name="T18" fmla="*/ 123 w 601"/>
              <a:gd name="T19" fmla="*/ 342 h 493"/>
              <a:gd name="T20" fmla="*/ 114 w 601"/>
              <a:gd name="T21" fmla="*/ 321 h 493"/>
              <a:gd name="T22" fmla="*/ 114 w 601"/>
              <a:gd name="T23" fmla="*/ 321 h 493"/>
              <a:gd name="T24" fmla="*/ 114 w 601"/>
              <a:gd name="T25" fmla="*/ 321 h 493"/>
              <a:gd name="T26" fmla="*/ 114 w 601"/>
              <a:gd name="T27" fmla="*/ 321 h 493"/>
              <a:gd name="T28" fmla="*/ 59 w 601"/>
              <a:gd name="T29" fmla="*/ 267 h 493"/>
              <a:gd name="T30" fmla="*/ 59 w 601"/>
              <a:gd name="T31" fmla="*/ 267 h 493"/>
              <a:gd name="T32" fmla="*/ 39 w 601"/>
              <a:gd name="T33" fmla="*/ 191 h 493"/>
              <a:gd name="T34" fmla="*/ 39 w 601"/>
              <a:gd name="T35" fmla="*/ 191 h 493"/>
              <a:gd name="T36" fmla="*/ 84 w 601"/>
              <a:gd name="T37" fmla="*/ 83 h 493"/>
              <a:gd name="T38" fmla="*/ 84 w 601"/>
              <a:gd name="T39" fmla="*/ 83 h 493"/>
              <a:gd name="T40" fmla="*/ 191 w 601"/>
              <a:gd name="T41" fmla="*/ 38 h 493"/>
              <a:gd name="T42" fmla="*/ 407 w 601"/>
              <a:gd name="T43" fmla="*/ 38 h 493"/>
              <a:gd name="T44" fmla="*/ 407 w 601"/>
              <a:gd name="T45" fmla="*/ 38 h 493"/>
              <a:gd name="T46" fmla="*/ 516 w 601"/>
              <a:gd name="T47" fmla="*/ 84 h 493"/>
              <a:gd name="T48" fmla="*/ 516 w 601"/>
              <a:gd name="T49" fmla="*/ 84 h 493"/>
              <a:gd name="T50" fmla="*/ 561 w 601"/>
              <a:gd name="T51" fmla="*/ 191 h 493"/>
              <a:gd name="T52" fmla="*/ 561 w 601"/>
              <a:gd name="T53" fmla="*/ 191 h 493"/>
              <a:gd name="T54" fmla="*/ 561 w 601"/>
              <a:gd name="T55" fmla="*/ 191 h 493"/>
              <a:gd name="T56" fmla="*/ 516 w 601"/>
              <a:gd name="T57" fmla="*/ 298 h 493"/>
              <a:gd name="T58" fmla="*/ 544 w 601"/>
              <a:gd name="T59" fmla="*/ 57 h 493"/>
              <a:gd name="T60" fmla="*/ 544 w 601"/>
              <a:gd name="T61" fmla="*/ 57 h 493"/>
              <a:gd name="T62" fmla="*/ 407 w 601"/>
              <a:gd name="T63" fmla="*/ 0 h 493"/>
              <a:gd name="T64" fmla="*/ 191 w 601"/>
              <a:gd name="T65" fmla="*/ 0 h 493"/>
              <a:gd name="T66" fmla="*/ 191 w 601"/>
              <a:gd name="T67" fmla="*/ 0 h 493"/>
              <a:gd name="T68" fmla="*/ 56 w 601"/>
              <a:gd name="T69" fmla="*/ 56 h 493"/>
              <a:gd name="T70" fmla="*/ 56 w 601"/>
              <a:gd name="T71" fmla="*/ 56 h 493"/>
              <a:gd name="T72" fmla="*/ 0 w 601"/>
              <a:gd name="T73" fmla="*/ 191 h 493"/>
              <a:gd name="T74" fmla="*/ 0 w 601"/>
              <a:gd name="T75" fmla="*/ 191 h 493"/>
              <a:gd name="T76" fmla="*/ 25 w 601"/>
              <a:gd name="T77" fmla="*/ 287 h 493"/>
              <a:gd name="T78" fmla="*/ 25 w 601"/>
              <a:gd name="T79" fmla="*/ 287 h 493"/>
              <a:gd name="T80" fmla="*/ 82 w 601"/>
              <a:gd name="T81" fmla="*/ 347 h 493"/>
              <a:gd name="T82" fmla="*/ 82 w 601"/>
              <a:gd name="T83" fmla="*/ 347 h 493"/>
              <a:gd name="T84" fmla="*/ 61 w 601"/>
              <a:gd name="T85" fmla="*/ 470 h 493"/>
              <a:gd name="T86" fmla="*/ 61 w 601"/>
              <a:gd name="T87" fmla="*/ 470 h 493"/>
              <a:gd name="T88" fmla="*/ 68 w 601"/>
              <a:gd name="T89" fmla="*/ 487 h 493"/>
              <a:gd name="T90" fmla="*/ 68 w 601"/>
              <a:gd name="T91" fmla="*/ 487 h 493"/>
              <a:gd name="T92" fmla="*/ 80 w 601"/>
              <a:gd name="T93" fmla="*/ 492 h 493"/>
              <a:gd name="T94" fmla="*/ 80 w 601"/>
              <a:gd name="T95" fmla="*/ 492 h 493"/>
              <a:gd name="T96" fmla="*/ 87 w 601"/>
              <a:gd name="T97" fmla="*/ 490 h 493"/>
              <a:gd name="T98" fmla="*/ 87 w 601"/>
              <a:gd name="T99" fmla="*/ 490 h 493"/>
              <a:gd name="T100" fmla="*/ 282 w 601"/>
              <a:gd name="T101" fmla="*/ 410 h 493"/>
              <a:gd name="T102" fmla="*/ 282 w 601"/>
              <a:gd name="T103" fmla="*/ 410 h 493"/>
              <a:gd name="T104" fmla="*/ 408 w 601"/>
              <a:gd name="T105" fmla="*/ 382 h 493"/>
              <a:gd name="T106" fmla="*/ 408 w 601"/>
              <a:gd name="T107" fmla="*/ 382 h 493"/>
              <a:gd name="T108" fmla="*/ 544 w 601"/>
              <a:gd name="T109" fmla="*/ 326 h 493"/>
              <a:gd name="T110" fmla="*/ 544 w 601"/>
              <a:gd name="T111" fmla="*/ 326 h 493"/>
              <a:gd name="T112" fmla="*/ 599 w 601"/>
              <a:gd name="T113" fmla="*/ 191 h 493"/>
              <a:gd name="T114" fmla="*/ 599 w 601"/>
              <a:gd name="T115" fmla="*/ 191 h 493"/>
              <a:gd name="T116" fmla="*/ 544 w 601"/>
              <a:gd name="T117" fmla="*/ 57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01" h="493">
                <a:moveTo>
                  <a:pt x="516" y="298"/>
                </a:moveTo>
                <a:lnTo>
                  <a:pt x="516" y="298"/>
                </a:lnTo>
                <a:cubicBezTo>
                  <a:pt x="487" y="327"/>
                  <a:pt x="449" y="343"/>
                  <a:pt x="408" y="343"/>
                </a:cubicBezTo>
                <a:lnTo>
                  <a:pt x="408" y="343"/>
                </a:lnTo>
                <a:cubicBezTo>
                  <a:pt x="359" y="343"/>
                  <a:pt x="309" y="354"/>
                  <a:pt x="265" y="375"/>
                </a:cubicBezTo>
                <a:lnTo>
                  <a:pt x="265" y="375"/>
                </a:lnTo>
                <a:cubicBezTo>
                  <a:pt x="203" y="404"/>
                  <a:pt x="140" y="429"/>
                  <a:pt x="104" y="442"/>
                </a:cubicBezTo>
                <a:lnTo>
                  <a:pt x="104" y="442"/>
                </a:lnTo>
                <a:cubicBezTo>
                  <a:pt x="108" y="418"/>
                  <a:pt x="114" y="382"/>
                  <a:pt x="123" y="342"/>
                </a:cubicBezTo>
                <a:lnTo>
                  <a:pt x="123" y="342"/>
                </a:lnTo>
                <a:cubicBezTo>
                  <a:pt x="124" y="334"/>
                  <a:pt x="120" y="326"/>
                  <a:pt x="114" y="321"/>
                </a:cubicBezTo>
                <a:lnTo>
                  <a:pt x="114" y="321"/>
                </a:lnTo>
                <a:lnTo>
                  <a:pt x="114" y="321"/>
                </a:lnTo>
                <a:lnTo>
                  <a:pt x="114" y="321"/>
                </a:lnTo>
                <a:cubicBezTo>
                  <a:pt x="91" y="308"/>
                  <a:pt x="73" y="290"/>
                  <a:pt x="59" y="267"/>
                </a:cubicBezTo>
                <a:lnTo>
                  <a:pt x="59" y="267"/>
                </a:lnTo>
                <a:cubicBezTo>
                  <a:pt x="46" y="244"/>
                  <a:pt x="39" y="218"/>
                  <a:pt x="39" y="191"/>
                </a:cubicBezTo>
                <a:lnTo>
                  <a:pt x="39" y="191"/>
                </a:lnTo>
                <a:cubicBezTo>
                  <a:pt x="39" y="150"/>
                  <a:pt x="55" y="113"/>
                  <a:pt x="84" y="83"/>
                </a:cubicBezTo>
                <a:lnTo>
                  <a:pt x="84" y="83"/>
                </a:lnTo>
                <a:cubicBezTo>
                  <a:pt x="112" y="54"/>
                  <a:pt x="150" y="38"/>
                  <a:pt x="191" y="38"/>
                </a:cubicBezTo>
                <a:lnTo>
                  <a:pt x="407" y="38"/>
                </a:lnTo>
                <a:lnTo>
                  <a:pt x="407" y="38"/>
                </a:lnTo>
                <a:cubicBezTo>
                  <a:pt x="448" y="38"/>
                  <a:pt x="487" y="55"/>
                  <a:pt x="516" y="84"/>
                </a:cubicBezTo>
                <a:lnTo>
                  <a:pt x="516" y="84"/>
                </a:lnTo>
                <a:cubicBezTo>
                  <a:pt x="545" y="113"/>
                  <a:pt x="561" y="151"/>
                  <a:pt x="561" y="191"/>
                </a:cubicBezTo>
                <a:lnTo>
                  <a:pt x="561" y="191"/>
                </a:lnTo>
                <a:lnTo>
                  <a:pt x="561" y="191"/>
                </a:lnTo>
                <a:cubicBezTo>
                  <a:pt x="561" y="232"/>
                  <a:pt x="545" y="270"/>
                  <a:pt x="516" y="298"/>
                </a:cubicBezTo>
                <a:close/>
                <a:moveTo>
                  <a:pt x="544" y="57"/>
                </a:moveTo>
                <a:lnTo>
                  <a:pt x="544" y="57"/>
                </a:lnTo>
                <a:cubicBezTo>
                  <a:pt x="507" y="20"/>
                  <a:pt x="458" y="0"/>
                  <a:pt x="407" y="0"/>
                </a:cubicBezTo>
                <a:lnTo>
                  <a:pt x="191" y="0"/>
                </a:lnTo>
                <a:lnTo>
                  <a:pt x="191" y="0"/>
                </a:lnTo>
                <a:cubicBezTo>
                  <a:pt x="140" y="0"/>
                  <a:pt x="92" y="19"/>
                  <a:pt x="56" y="56"/>
                </a:cubicBezTo>
                <a:lnTo>
                  <a:pt x="56" y="56"/>
                </a:lnTo>
                <a:cubicBezTo>
                  <a:pt x="20" y="92"/>
                  <a:pt x="0" y="140"/>
                  <a:pt x="0" y="191"/>
                </a:cubicBezTo>
                <a:lnTo>
                  <a:pt x="0" y="191"/>
                </a:lnTo>
                <a:cubicBezTo>
                  <a:pt x="0" y="224"/>
                  <a:pt x="9" y="257"/>
                  <a:pt x="25" y="287"/>
                </a:cubicBezTo>
                <a:lnTo>
                  <a:pt x="25" y="287"/>
                </a:lnTo>
                <a:cubicBezTo>
                  <a:pt x="40" y="310"/>
                  <a:pt x="59" y="331"/>
                  <a:pt x="82" y="347"/>
                </a:cubicBezTo>
                <a:lnTo>
                  <a:pt x="82" y="347"/>
                </a:lnTo>
                <a:cubicBezTo>
                  <a:pt x="68" y="414"/>
                  <a:pt x="61" y="467"/>
                  <a:pt x="61" y="470"/>
                </a:cubicBezTo>
                <a:lnTo>
                  <a:pt x="61" y="470"/>
                </a:lnTo>
                <a:cubicBezTo>
                  <a:pt x="60" y="476"/>
                  <a:pt x="63" y="483"/>
                  <a:pt x="68" y="487"/>
                </a:cubicBezTo>
                <a:lnTo>
                  <a:pt x="68" y="487"/>
                </a:lnTo>
                <a:cubicBezTo>
                  <a:pt x="71" y="490"/>
                  <a:pt x="75" y="492"/>
                  <a:pt x="80" y="492"/>
                </a:cubicBezTo>
                <a:lnTo>
                  <a:pt x="80" y="492"/>
                </a:lnTo>
                <a:cubicBezTo>
                  <a:pt x="82" y="492"/>
                  <a:pt x="84" y="491"/>
                  <a:pt x="87" y="490"/>
                </a:cubicBezTo>
                <a:lnTo>
                  <a:pt x="87" y="490"/>
                </a:lnTo>
                <a:cubicBezTo>
                  <a:pt x="91" y="488"/>
                  <a:pt x="187" y="455"/>
                  <a:pt x="282" y="410"/>
                </a:cubicBezTo>
                <a:lnTo>
                  <a:pt x="282" y="410"/>
                </a:lnTo>
                <a:cubicBezTo>
                  <a:pt x="321" y="392"/>
                  <a:pt x="365" y="382"/>
                  <a:pt x="408" y="382"/>
                </a:cubicBezTo>
                <a:lnTo>
                  <a:pt x="408" y="382"/>
                </a:lnTo>
                <a:cubicBezTo>
                  <a:pt x="459" y="382"/>
                  <a:pt x="507" y="362"/>
                  <a:pt x="544" y="326"/>
                </a:cubicBezTo>
                <a:lnTo>
                  <a:pt x="544" y="326"/>
                </a:lnTo>
                <a:cubicBezTo>
                  <a:pt x="579" y="290"/>
                  <a:pt x="599" y="242"/>
                  <a:pt x="599" y="191"/>
                </a:cubicBezTo>
                <a:lnTo>
                  <a:pt x="599" y="191"/>
                </a:lnTo>
                <a:cubicBezTo>
                  <a:pt x="600" y="141"/>
                  <a:pt x="580" y="93"/>
                  <a:pt x="544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65"/>
          <p:cNvSpPr>
            <a:spLocks noChangeArrowheads="1"/>
          </p:cNvSpPr>
          <p:nvPr/>
        </p:nvSpPr>
        <p:spPr bwMode="auto">
          <a:xfrm>
            <a:off x="18180943" y="9038046"/>
            <a:ext cx="87229" cy="87229"/>
          </a:xfrm>
          <a:custGeom>
            <a:avLst/>
            <a:gdLst>
              <a:gd name="T0" fmla="*/ 40 w 81"/>
              <a:gd name="T1" fmla="*/ 0 h 80"/>
              <a:gd name="T2" fmla="*/ 40 w 81"/>
              <a:gd name="T3" fmla="*/ 0 h 80"/>
              <a:gd name="T4" fmla="*/ 0 w 81"/>
              <a:gd name="T5" fmla="*/ 40 h 80"/>
              <a:gd name="T6" fmla="*/ 0 w 81"/>
              <a:gd name="T7" fmla="*/ 40 h 80"/>
              <a:gd name="T8" fmla="*/ 40 w 81"/>
              <a:gd name="T9" fmla="*/ 79 h 80"/>
              <a:gd name="T10" fmla="*/ 40 w 81"/>
              <a:gd name="T11" fmla="*/ 79 h 80"/>
              <a:gd name="T12" fmla="*/ 80 w 81"/>
              <a:gd name="T13" fmla="*/ 40 h 80"/>
              <a:gd name="T14" fmla="*/ 80 w 81"/>
              <a:gd name="T15" fmla="*/ 40 h 80"/>
              <a:gd name="T16" fmla="*/ 40 w 81"/>
              <a:gd name="T17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80">
                <a:moveTo>
                  <a:pt x="40" y="0"/>
                </a:moveTo>
                <a:lnTo>
                  <a:pt x="40" y="0"/>
                </a:lnTo>
                <a:cubicBezTo>
                  <a:pt x="18" y="0"/>
                  <a:pt x="0" y="18"/>
                  <a:pt x="0" y="40"/>
                </a:cubicBezTo>
                <a:lnTo>
                  <a:pt x="0" y="40"/>
                </a:lnTo>
                <a:cubicBezTo>
                  <a:pt x="0" y="62"/>
                  <a:pt x="18" y="79"/>
                  <a:pt x="40" y="79"/>
                </a:cubicBezTo>
                <a:lnTo>
                  <a:pt x="40" y="79"/>
                </a:lnTo>
                <a:cubicBezTo>
                  <a:pt x="62" y="79"/>
                  <a:pt x="80" y="62"/>
                  <a:pt x="80" y="40"/>
                </a:cubicBezTo>
                <a:lnTo>
                  <a:pt x="80" y="40"/>
                </a:lnTo>
                <a:cubicBezTo>
                  <a:pt x="80" y="18"/>
                  <a:pt x="62" y="0"/>
                  <a:pt x="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66"/>
          <p:cNvSpPr>
            <a:spLocks noChangeArrowheads="1"/>
          </p:cNvSpPr>
          <p:nvPr/>
        </p:nvSpPr>
        <p:spPr bwMode="auto">
          <a:xfrm>
            <a:off x="18001641" y="9042894"/>
            <a:ext cx="87229" cy="87229"/>
          </a:xfrm>
          <a:custGeom>
            <a:avLst/>
            <a:gdLst>
              <a:gd name="T0" fmla="*/ 40 w 81"/>
              <a:gd name="T1" fmla="*/ 0 h 80"/>
              <a:gd name="T2" fmla="*/ 40 w 81"/>
              <a:gd name="T3" fmla="*/ 0 h 80"/>
              <a:gd name="T4" fmla="*/ 0 w 81"/>
              <a:gd name="T5" fmla="*/ 39 h 80"/>
              <a:gd name="T6" fmla="*/ 0 w 81"/>
              <a:gd name="T7" fmla="*/ 39 h 80"/>
              <a:gd name="T8" fmla="*/ 40 w 81"/>
              <a:gd name="T9" fmla="*/ 79 h 80"/>
              <a:gd name="T10" fmla="*/ 40 w 81"/>
              <a:gd name="T11" fmla="*/ 79 h 80"/>
              <a:gd name="T12" fmla="*/ 80 w 81"/>
              <a:gd name="T13" fmla="*/ 39 h 80"/>
              <a:gd name="T14" fmla="*/ 80 w 81"/>
              <a:gd name="T15" fmla="*/ 39 h 80"/>
              <a:gd name="T16" fmla="*/ 40 w 81"/>
              <a:gd name="T17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80">
                <a:moveTo>
                  <a:pt x="40" y="0"/>
                </a:moveTo>
                <a:lnTo>
                  <a:pt x="40" y="0"/>
                </a:lnTo>
                <a:cubicBezTo>
                  <a:pt x="18" y="0"/>
                  <a:pt x="0" y="17"/>
                  <a:pt x="0" y="39"/>
                </a:cubicBezTo>
                <a:lnTo>
                  <a:pt x="0" y="39"/>
                </a:lnTo>
                <a:cubicBezTo>
                  <a:pt x="0" y="61"/>
                  <a:pt x="18" y="79"/>
                  <a:pt x="40" y="79"/>
                </a:cubicBezTo>
                <a:lnTo>
                  <a:pt x="40" y="79"/>
                </a:lnTo>
                <a:cubicBezTo>
                  <a:pt x="62" y="79"/>
                  <a:pt x="80" y="61"/>
                  <a:pt x="80" y="39"/>
                </a:cubicBezTo>
                <a:lnTo>
                  <a:pt x="80" y="39"/>
                </a:lnTo>
                <a:cubicBezTo>
                  <a:pt x="80" y="17"/>
                  <a:pt x="62" y="0"/>
                  <a:pt x="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67"/>
          <p:cNvSpPr>
            <a:spLocks noChangeArrowheads="1"/>
          </p:cNvSpPr>
          <p:nvPr/>
        </p:nvSpPr>
        <p:spPr bwMode="auto">
          <a:xfrm>
            <a:off x="17832029" y="9038046"/>
            <a:ext cx="87229" cy="87229"/>
          </a:xfrm>
          <a:custGeom>
            <a:avLst/>
            <a:gdLst>
              <a:gd name="T0" fmla="*/ 39 w 80"/>
              <a:gd name="T1" fmla="*/ 0 h 80"/>
              <a:gd name="T2" fmla="*/ 39 w 80"/>
              <a:gd name="T3" fmla="*/ 0 h 80"/>
              <a:gd name="T4" fmla="*/ 0 w 80"/>
              <a:gd name="T5" fmla="*/ 40 h 80"/>
              <a:gd name="T6" fmla="*/ 0 w 80"/>
              <a:gd name="T7" fmla="*/ 40 h 80"/>
              <a:gd name="T8" fmla="*/ 39 w 80"/>
              <a:gd name="T9" fmla="*/ 79 h 80"/>
              <a:gd name="T10" fmla="*/ 39 w 80"/>
              <a:gd name="T11" fmla="*/ 79 h 80"/>
              <a:gd name="T12" fmla="*/ 79 w 80"/>
              <a:gd name="T13" fmla="*/ 40 h 80"/>
              <a:gd name="T14" fmla="*/ 79 w 80"/>
              <a:gd name="T15" fmla="*/ 40 h 80"/>
              <a:gd name="T16" fmla="*/ 39 w 80"/>
              <a:gd name="T17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" h="80">
                <a:moveTo>
                  <a:pt x="39" y="0"/>
                </a:moveTo>
                <a:lnTo>
                  <a:pt x="39" y="0"/>
                </a:lnTo>
                <a:cubicBezTo>
                  <a:pt x="18" y="0"/>
                  <a:pt x="0" y="18"/>
                  <a:pt x="0" y="40"/>
                </a:cubicBezTo>
                <a:lnTo>
                  <a:pt x="0" y="40"/>
                </a:lnTo>
                <a:cubicBezTo>
                  <a:pt x="0" y="62"/>
                  <a:pt x="18" y="79"/>
                  <a:pt x="39" y="79"/>
                </a:cubicBezTo>
                <a:lnTo>
                  <a:pt x="39" y="79"/>
                </a:lnTo>
                <a:cubicBezTo>
                  <a:pt x="61" y="79"/>
                  <a:pt x="79" y="62"/>
                  <a:pt x="79" y="40"/>
                </a:cubicBezTo>
                <a:lnTo>
                  <a:pt x="79" y="40"/>
                </a:lnTo>
                <a:cubicBezTo>
                  <a:pt x="79" y="18"/>
                  <a:pt x="61" y="0"/>
                  <a:pt x="39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68"/>
          <p:cNvSpPr>
            <a:spLocks noChangeArrowheads="1"/>
          </p:cNvSpPr>
          <p:nvPr/>
        </p:nvSpPr>
        <p:spPr bwMode="auto">
          <a:xfrm>
            <a:off x="6061018" y="6319424"/>
            <a:ext cx="814133" cy="503987"/>
          </a:xfrm>
          <a:custGeom>
            <a:avLst/>
            <a:gdLst>
              <a:gd name="T0" fmla="*/ 45 w 740"/>
              <a:gd name="T1" fmla="*/ 229 h 459"/>
              <a:gd name="T2" fmla="*/ 45 w 740"/>
              <a:gd name="T3" fmla="*/ 229 h 459"/>
              <a:gd name="T4" fmla="*/ 370 w 740"/>
              <a:gd name="T5" fmla="*/ 420 h 459"/>
              <a:gd name="T6" fmla="*/ 370 w 740"/>
              <a:gd name="T7" fmla="*/ 420 h 459"/>
              <a:gd name="T8" fmla="*/ 373 w 740"/>
              <a:gd name="T9" fmla="*/ 420 h 459"/>
              <a:gd name="T10" fmla="*/ 373 w 740"/>
              <a:gd name="T11" fmla="*/ 420 h 459"/>
              <a:gd name="T12" fmla="*/ 593 w 740"/>
              <a:gd name="T13" fmla="*/ 335 h 459"/>
              <a:gd name="T14" fmla="*/ 593 w 740"/>
              <a:gd name="T15" fmla="*/ 335 h 459"/>
              <a:gd name="T16" fmla="*/ 694 w 740"/>
              <a:gd name="T17" fmla="*/ 230 h 459"/>
              <a:gd name="T18" fmla="*/ 694 w 740"/>
              <a:gd name="T19" fmla="*/ 230 h 459"/>
              <a:gd name="T20" fmla="*/ 369 w 740"/>
              <a:gd name="T21" fmla="*/ 40 h 459"/>
              <a:gd name="T22" fmla="*/ 369 w 740"/>
              <a:gd name="T23" fmla="*/ 40 h 459"/>
              <a:gd name="T24" fmla="*/ 366 w 740"/>
              <a:gd name="T25" fmla="*/ 40 h 459"/>
              <a:gd name="T26" fmla="*/ 366 w 740"/>
              <a:gd name="T27" fmla="*/ 40 h 459"/>
              <a:gd name="T28" fmla="*/ 146 w 740"/>
              <a:gd name="T29" fmla="*/ 125 h 459"/>
              <a:gd name="T30" fmla="*/ 146 w 740"/>
              <a:gd name="T31" fmla="*/ 125 h 459"/>
              <a:gd name="T32" fmla="*/ 45 w 740"/>
              <a:gd name="T33" fmla="*/ 229 h 459"/>
              <a:gd name="T34" fmla="*/ 370 w 740"/>
              <a:gd name="T35" fmla="*/ 458 h 459"/>
              <a:gd name="T36" fmla="*/ 370 w 740"/>
              <a:gd name="T37" fmla="*/ 458 h 459"/>
              <a:gd name="T38" fmla="*/ 124 w 740"/>
              <a:gd name="T39" fmla="*/ 366 h 459"/>
              <a:gd name="T40" fmla="*/ 124 w 740"/>
              <a:gd name="T41" fmla="*/ 366 h 459"/>
              <a:gd name="T42" fmla="*/ 7 w 740"/>
              <a:gd name="T43" fmla="*/ 243 h 459"/>
              <a:gd name="T44" fmla="*/ 7 w 740"/>
              <a:gd name="T45" fmla="*/ 243 h 459"/>
              <a:gd name="T46" fmla="*/ 3 w 740"/>
              <a:gd name="T47" fmla="*/ 238 h 459"/>
              <a:gd name="T48" fmla="*/ 3 w 740"/>
              <a:gd name="T49" fmla="*/ 238 h 459"/>
              <a:gd name="T50" fmla="*/ 5 w 740"/>
              <a:gd name="T51" fmla="*/ 218 h 459"/>
              <a:gd name="T52" fmla="*/ 5 w 740"/>
              <a:gd name="T53" fmla="*/ 218 h 459"/>
              <a:gd name="T54" fmla="*/ 122 w 740"/>
              <a:gd name="T55" fmla="*/ 94 h 459"/>
              <a:gd name="T56" fmla="*/ 122 w 740"/>
              <a:gd name="T57" fmla="*/ 94 h 459"/>
              <a:gd name="T58" fmla="*/ 365 w 740"/>
              <a:gd name="T59" fmla="*/ 1 h 459"/>
              <a:gd name="T60" fmla="*/ 365 w 740"/>
              <a:gd name="T61" fmla="*/ 1 h 459"/>
              <a:gd name="T62" fmla="*/ 615 w 740"/>
              <a:gd name="T63" fmla="*/ 93 h 459"/>
              <a:gd name="T64" fmla="*/ 615 w 740"/>
              <a:gd name="T65" fmla="*/ 93 h 459"/>
              <a:gd name="T66" fmla="*/ 732 w 740"/>
              <a:gd name="T67" fmla="*/ 215 h 459"/>
              <a:gd name="T68" fmla="*/ 732 w 740"/>
              <a:gd name="T69" fmla="*/ 215 h 459"/>
              <a:gd name="T70" fmla="*/ 736 w 740"/>
              <a:gd name="T71" fmla="*/ 221 h 459"/>
              <a:gd name="T72" fmla="*/ 736 w 740"/>
              <a:gd name="T73" fmla="*/ 221 h 459"/>
              <a:gd name="T74" fmla="*/ 735 w 740"/>
              <a:gd name="T75" fmla="*/ 241 h 459"/>
              <a:gd name="T76" fmla="*/ 735 w 740"/>
              <a:gd name="T77" fmla="*/ 241 h 459"/>
              <a:gd name="T78" fmla="*/ 617 w 740"/>
              <a:gd name="T79" fmla="*/ 365 h 459"/>
              <a:gd name="T80" fmla="*/ 617 w 740"/>
              <a:gd name="T81" fmla="*/ 365 h 459"/>
              <a:gd name="T82" fmla="*/ 374 w 740"/>
              <a:gd name="T83" fmla="*/ 458 h 459"/>
              <a:gd name="T84" fmla="*/ 374 w 740"/>
              <a:gd name="T85" fmla="*/ 458 h 459"/>
              <a:gd name="T86" fmla="*/ 370 w 740"/>
              <a:gd name="T87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40" h="459">
                <a:moveTo>
                  <a:pt x="45" y="229"/>
                </a:moveTo>
                <a:lnTo>
                  <a:pt x="45" y="229"/>
                </a:lnTo>
                <a:cubicBezTo>
                  <a:pt x="94" y="294"/>
                  <a:pt x="209" y="420"/>
                  <a:pt x="370" y="420"/>
                </a:cubicBezTo>
                <a:lnTo>
                  <a:pt x="370" y="420"/>
                </a:lnTo>
                <a:cubicBezTo>
                  <a:pt x="371" y="420"/>
                  <a:pt x="372" y="420"/>
                  <a:pt x="373" y="420"/>
                </a:cubicBezTo>
                <a:lnTo>
                  <a:pt x="373" y="420"/>
                </a:lnTo>
                <a:cubicBezTo>
                  <a:pt x="449" y="418"/>
                  <a:pt x="523" y="390"/>
                  <a:pt x="593" y="335"/>
                </a:cubicBezTo>
                <a:lnTo>
                  <a:pt x="593" y="335"/>
                </a:lnTo>
                <a:cubicBezTo>
                  <a:pt x="629" y="306"/>
                  <a:pt x="664" y="270"/>
                  <a:pt x="694" y="230"/>
                </a:cubicBezTo>
                <a:lnTo>
                  <a:pt x="694" y="230"/>
                </a:lnTo>
                <a:cubicBezTo>
                  <a:pt x="645" y="165"/>
                  <a:pt x="530" y="40"/>
                  <a:pt x="369" y="40"/>
                </a:cubicBezTo>
                <a:lnTo>
                  <a:pt x="369" y="40"/>
                </a:lnTo>
                <a:cubicBezTo>
                  <a:pt x="368" y="40"/>
                  <a:pt x="367" y="40"/>
                  <a:pt x="366" y="40"/>
                </a:cubicBezTo>
                <a:lnTo>
                  <a:pt x="366" y="40"/>
                </a:lnTo>
                <a:cubicBezTo>
                  <a:pt x="290" y="40"/>
                  <a:pt x="216" y="69"/>
                  <a:pt x="146" y="125"/>
                </a:cubicBezTo>
                <a:lnTo>
                  <a:pt x="146" y="125"/>
                </a:lnTo>
                <a:cubicBezTo>
                  <a:pt x="110" y="154"/>
                  <a:pt x="75" y="190"/>
                  <a:pt x="45" y="229"/>
                </a:cubicBezTo>
                <a:close/>
                <a:moveTo>
                  <a:pt x="370" y="458"/>
                </a:moveTo>
                <a:lnTo>
                  <a:pt x="370" y="458"/>
                </a:lnTo>
                <a:cubicBezTo>
                  <a:pt x="284" y="458"/>
                  <a:pt x="202" y="427"/>
                  <a:pt x="124" y="366"/>
                </a:cubicBezTo>
                <a:lnTo>
                  <a:pt x="124" y="366"/>
                </a:lnTo>
                <a:cubicBezTo>
                  <a:pt x="82" y="333"/>
                  <a:pt x="41" y="290"/>
                  <a:pt x="7" y="243"/>
                </a:cubicBezTo>
                <a:lnTo>
                  <a:pt x="7" y="243"/>
                </a:lnTo>
                <a:cubicBezTo>
                  <a:pt x="6" y="242"/>
                  <a:pt x="4" y="241"/>
                  <a:pt x="3" y="238"/>
                </a:cubicBezTo>
                <a:lnTo>
                  <a:pt x="3" y="238"/>
                </a:lnTo>
                <a:cubicBezTo>
                  <a:pt x="0" y="232"/>
                  <a:pt x="1" y="224"/>
                  <a:pt x="5" y="218"/>
                </a:cubicBezTo>
                <a:lnTo>
                  <a:pt x="5" y="218"/>
                </a:lnTo>
                <a:cubicBezTo>
                  <a:pt x="39" y="171"/>
                  <a:pt x="79" y="128"/>
                  <a:pt x="122" y="94"/>
                </a:cubicBezTo>
                <a:lnTo>
                  <a:pt x="122" y="94"/>
                </a:lnTo>
                <a:cubicBezTo>
                  <a:pt x="199" y="33"/>
                  <a:pt x="281" y="2"/>
                  <a:pt x="365" y="1"/>
                </a:cubicBezTo>
                <a:lnTo>
                  <a:pt x="365" y="1"/>
                </a:lnTo>
                <a:cubicBezTo>
                  <a:pt x="452" y="0"/>
                  <a:pt x="536" y="31"/>
                  <a:pt x="615" y="93"/>
                </a:cubicBezTo>
                <a:lnTo>
                  <a:pt x="615" y="93"/>
                </a:lnTo>
                <a:cubicBezTo>
                  <a:pt x="657" y="126"/>
                  <a:pt x="698" y="169"/>
                  <a:pt x="732" y="215"/>
                </a:cubicBezTo>
                <a:lnTo>
                  <a:pt x="732" y="215"/>
                </a:lnTo>
                <a:cubicBezTo>
                  <a:pt x="733" y="217"/>
                  <a:pt x="735" y="219"/>
                  <a:pt x="736" y="221"/>
                </a:cubicBezTo>
                <a:lnTo>
                  <a:pt x="736" y="221"/>
                </a:lnTo>
                <a:cubicBezTo>
                  <a:pt x="739" y="227"/>
                  <a:pt x="738" y="235"/>
                  <a:pt x="735" y="241"/>
                </a:cubicBezTo>
                <a:lnTo>
                  <a:pt x="735" y="241"/>
                </a:lnTo>
                <a:cubicBezTo>
                  <a:pt x="700" y="288"/>
                  <a:pt x="660" y="331"/>
                  <a:pt x="617" y="365"/>
                </a:cubicBezTo>
                <a:lnTo>
                  <a:pt x="617" y="365"/>
                </a:lnTo>
                <a:cubicBezTo>
                  <a:pt x="541" y="426"/>
                  <a:pt x="459" y="457"/>
                  <a:pt x="374" y="458"/>
                </a:cubicBezTo>
                <a:lnTo>
                  <a:pt x="374" y="458"/>
                </a:lnTo>
                <a:cubicBezTo>
                  <a:pt x="372" y="458"/>
                  <a:pt x="371" y="458"/>
                  <a:pt x="370" y="45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69"/>
          <p:cNvSpPr>
            <a:spLocks noChangeArrowheads="1"/>
          </p:cNvSpPr>
          <p:nvPr/>
        </p:nvSpPr>
        <p:spPr bwMode="auto">
          <a:xfrm>
            <a:off x="6298472" y="6406652"/>
            <a:ext cx="334378" cy="334375"/>
          </a:xfrm>
          <a:custGeom>
            <a:avLst/>
            <a:gdLst>
              <a:gd name="T0" fmla="*/ 152 w 305"/>
              <a:gd name="T1" fmla="*/ 39 h 304"/>
              <a:gd name="T2" fmla="*/ 152 w 305"/>
              <a:gd name="T3" fmla="*/ 39 h 304"/>
              <a:gd name="T4" fmla="*/ 39 w 305"/>
              <a:gd name="T5" fmla="*/ 151 h 304"/>
              <a:gd name="T6" fmla="*/ 39 w 305"/>
              <a:gd name="T7" fmla="*/ 151 h 304"/>
              <a:gd name="T8" fmla="*/ 152 w 305"/>
              <a:gd name="T9" fmla="*/ 264 h 304"/>
              <a:gd name="T10" fmla="*/ 152 w 305"/>
              <a:gd name="T11" fmla="*/ 264 h 304"/>
              <a:gd name="T12" fmla="*/ 265 w 305"/>
              <a:gd name="T13" fmla="*/ 151 h 304"/>
              <a:gd name="T14" fmla="*/ 265 w 305"/>
              <a:gd name="T15" fmla="*/ 151 h 304"/>
              <a:gd name="T16" fmla="*/ 152 w 305"/>
              <a:gd name="T17" fmla="*/ 39 h 304"/>
              <a:gd name="T18" fmla="*/ 152 w 305"/>
              <a:gd name="T19" fmla="*/ 303 h 304"/>
              <a:gd name="T20" fmla="*/ 152 w 305"/>
              <a:gd name="T21" fmla="*/ 303 h 304"/>
              <a:gd name="T22" fmla="*/ 0 w 305"/>
              <a:gd name="T23" fmla="*/ 151 h 304"/>
              <a:gd name="T24" fmla="*/ 0 w 305"/>
              <a:gd name="T25" fmla="*/ 151 h 304"/>
              <a:gd name="T26" fmla="*/ 152 w 305"/>
              <a:gd name="T27" fmla="*/ 0 h 304"/>
              <a:gd name="T28" fmla="*/ 152 w 305"/>
              <a:gd name="T29" fmla="*/ 0 h 304"/>
              <a:gd name="T30" fmla="*/ 304 w 305"/>
              <a:gd name="T31" fmla="*/ 151 h 304"/>
              <a:gd name="T32" fmla="*/ 304 w 305"/>
              <a:gd name="T33" fmla="*/ 151 h 304"/>
              <a:gd name="T34" fmla="*/ 152 w 305"/>
              <a:gd name="T35" fmla="*/ 303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5" h="304">
                <a:moveTo>
                  <a:pt x="152" y="39"/>
                </a:moveTo>
                <a:lnTo>
                  <a:pt x="152" y="39"/>
                </a:lnTo>
                <a:cubicBezTo>
                  <a:pt x="90" y="39"/>
                  <a:pt x="39" y="89"/>
                  <a:pt x="39" y="151"/>
                </a:cubicBezTo>
                <a:lnTo>
                  <a:pt x="39" y="151"/>
                </a:lnTo>
                <a:cubicBezTo>
                  <a:pt x="39" y="214"/>
                  <a:pt x="90" y="264"/>
                  <a:pt x="152" y="264"/>
                </a:cubicBezTo>
                <a:lnTo>
                  <a:pt x="152" y="264"/>
                </a:lnTo>
                <a:cubicBezTo>
                  <a:pt x="215" y="264"/>
                  <a:pt x="265" y="214"/>
                  <a:pt x="265" y="151"/>
                </a:cubicBezTo>
                <a:lnTo>
                  <a:pt x="265" y="151"/>
                </a:lnTo>
                <a:cubicBezTo>
                  <a:pt x="265" y="89"/>
                  <a:pt x="215" y="39"/>
                  <a:pt x="152" y="39"/>
                </a:cubicBezTo>
                <a:close/>
                <a:moveTo>
                  <a:pt x="152" y="303"/>
                </a:moveTo>
                <a:lnTo>
                  <a:pt x="152" y="303"/>
                </a:lnTo>
                <a:cubicBezTo>
                  <a:pt x="68" y="303"/>
                  <a:pt x="0" y="235"/>
                  <a:pt x="0" y="151"/>
                </a:cubicBezTo>
                <a:lnTo>
                  <a:pt x="0" y="151"/>
                </a:lnTo>
                <a:cubicBezTo>
                  <a:pt x="0" y="68"/>
                  <a:pt x="68" y="0"/>
                  <a:pt x="152" y="0"/>
                </a:cubicBezTo>
                <a:lnTo>
                  <a:pt x="152" y="0"/>
                </a:lnTo>
                <a:cubicBezTo>
                  <a:pt x="236" y="0"/>
                  <a:pt x="304" y="68"/>
                  <a:pt x="304" y="151"/>
                </a:cubicBezTo>
                <a:lnTo>
                  <a:pt x="304" y="151"/>
                </a:lnTo>
                <a:cubicBezTo>
                  <a:pt x="304" y="235"/>
                  <a:pt x="236" y="303"/>
                  <a:pt x="152" y="30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370"/>
          <p:cNvSpPr>
            <a:spLocks noChangeArrowheads="1"/>
          </p:cNvSpPr>
          <p:nvPr/>
        </p:nvSpPr>
        <p:spPr bwMode="auto">
          <a:xfrm>
            <a:off x="17662419" y="4366471"/>
            <a:ext cx="760826" cy="668752"/>
          </a:xfrm>
          <a:custGeom>
            <a:avLst/>
            <a:gdLst>
              <a:gd name="T0" fmla="*/ 587 w 692"/>
              <a:gd name="T1" fmla="*/ 203 h 608"/>
              <a:gd name="T2" fmla="*/ 530 w 692"/>
              <a:gd name="T3" fmla="*/ 146 h 608"/>
              <a:gd name="T4" fmla="*/ 507 w 692"/>
              <a:gd name="T5" fmla="*/ 122 h 608"/>
              <a:gd name="T6" fmla="*/ 483 w 692"/>
              <a:gd name="T7" fmla="*/ 146 h 608"/>
              <a:gd name="T8" fmla="*/ 426 w 692"/>
              <a:gd name="T9" fmla="*/ 203 h 608"/>
              <a:gd name="T10" fmla="*/ 369 w 692"/>
              <a:gd name="T11" fmla="*/ 146 h 608"/>
              <a:gd name="T12" fmla="*/ 345 w 692"/>
              <a:gd name="T13" fmla="*/ 122 h 608"/>
              <a:gd name="T14" fmla="*/ 322 w 692"/>
              <a:gd name="T15" fmla="*/ 146 h 608"/>
              <a:gd name="T16" fmla="*/ 265 w 692"/>
              <a:gd name="T17" fmla="*/ 203 h 608"/>
              <a:gd name="T18" fmla="*/ 208 w 692"/>
              <a:gd name="T19" fmla="*/ 146 h 608"/>
              <a:gd name="T20" fmla="*/ 184 w 692"/>
              <a:gd name="T21" fmla="*/ 122 h 608"/>
              <a:gd name="T22" fmla="*/ 161 w 692"/>
              <a:gd name="T23" fmla="*/ 146 h 608"/>
              <a:gd name="T24" fmla="*/ 104 w 692"/>
              <a:gd name="T25" fmla="*/ 203 h 608"/>
              <a:gd name="T26" fmla="*/ 142 w 692"/>
              <a:gd name="T27" fmla="*/ 47 h 608"/>
              <a:gd name="T28" fmla="*/ 644 w 692"/>
              <a:gd name="T29" fmla="*/ 153 h 608"/>
              <a:gd name="T30" fmla="*/ 587 w 692"/>
              <a:gd name="T31" fmla="*/ 203 h 608"/>
              <a:gd name="T32" fmla="*/ 477 w 692"/>
              <a:gd name="T33" fmla="*/ 397 h 608"/>
              <a:gd name="T34" fmla="*/ 449 w 692"/>
              <a:gd name="T35" fmla="*/ 368 h 608"/>
              <a:gd name="T36" fmla="*/ 241 w 692"/>
              <a:gd name="T37" fmla="*/ 368 h 608"/>
              <a:gd name="T38" fmla="*/ 213 w 692"/>
              <a:gd name="T39" fmla="*/ 560 h 608"/>
              <a:gd name="T40" fmla="*/ 116 w 692"/>
              <a:gd name="T41" fmla="*/ 249 h 608"/>
              <a:gd name="T42" fmla="*/ 184 w 692"/>
              <a:gd name="T43" fmla="*/ 211 h 608"/>
              <a:gd name="T44" fmla="*/ 265 w 692"/>
              <a:gd name="T45" fmla="*/ 250 h 608"/>
              <a:gd name="T46" fmla="*/ 345 w 692"/>
              <a:gd name="T47" fmla="*/ 211 h 608"/>
              <a:gd name="T48" fmla="*/ 426 w 692"/>
              <a:gd name="T49" fmla="*/ 250 h 608"/>
              <a:gd name="T50" fmla="*/ 507 w 692"/>
              <a:gd name="T51" fmla="*/ 211 h 608"/>
              <a:gd name="T52" fmla="*/ 575 w 692"/>
              <a:gd name="T53" fmla="*/ 249 h 608"/>
              <a:gd name="T54" fmla="*/ 477 w 692"/>
              <a:gd name="T55" fmla="*/ 560 h 608"/>
              <a:gd name="T56" fmla="*/ 430 w 692"/>
              <a:gd name="T57" fmla="*/ 415 h 608"/>
              <a:gd name="T58" fmla="*/ 260 w 692"/>
              <a:gd name="T59" fmla="*/ 560 h 608"/>
              <a:gd name="T60" fmla="*/ 691 w 692"/>
              <a:gd name="T61" fmla="*/ 146 h 608"/>
              <a:gd name="T62" fmla="*/ 688 w 692"/>
              <a:gd name="T63" fmla="*/ 133 h 608"/>
              <a:gd name="T64" fmla="*/ 683 w 692"/>
              <a:gd name="T65" fmla="*/ 126 h 608"/>
              <a:gd name="T66" fmla="*/ 578 w 692"/>
              <a:gd name="T67" fmla="*/ 8 h 608"/>
              <a:gd name="T68" fmla="*/ 131 w 692"/>
              <a:gd name="T69" fmla="*/ 0 h 608"/>
              <a:gd name="T70" fmla="*/ 114 w 692"/>
              <a:gd name="T71" fmla="*/ 8 h 608"/>
              <a:gd name="T72" fmla="*/ 8 w 692"/>
              <a:gd name="T73" fmla="*/ 127 h 608"/>
              <a:gd name="T74" fmla="*/ 6 w 692"/>
              <a:gd name="T75" fmla="*/ 129 h 608"/>
              <a:gd name="T76" fmla="*/ 0 w 692"/>
              <a:gd name="T77" fmla="*/ 146 h 608"/>
              <a:gd name="T78" fmla="*/ 70 w 692"/>
              <a:gd name="T79" fmla="*/ 574 h 608"/>
              <a:gd name="T80" fmla="*/ 102 w 692"/>
              <a:gd name="T81" fmla="*/ 607 h 608"/>
              <a:gd name="T82" fmla="*/ 449 w 692"/>
              <a:gd name="T83" fmla="*/ 607 h 608"/>
              <a:gd name="T84" fmla="*/ 589 w 692"/>
              <a:gd name="T85" fmla="*/ 607 h 608"/>
              <a:gd name="T86" fmla="*/ 622 w 692"/>
              <a:gd name="T87" fmla="*/ 244 h 608"/>
              <a:gd name="T88" fmla="*/ 691 w 692"/>
              <a:gd name="T89" fmla="*/ 146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92" h="608">
                <a:moveTo>
                  <a:pt x="587" y="203"/>
                </a:moveTo>
                <a:lnTo>
                  <a:pt x="587" y="203"/>
                </a:lnTo>
                <a:cubicBezTo>
                  <a:pt x="556" y="203"/>
                  <a:pt x="530" y="177"/>
                  <a:pt x="530" y="146"/>
                </a:cubicBezTo>
                <a:lnTo>
                  <a:pt x="530" y="146"/>
                </a:lnTo>
                <a:cubicBezTo>
                  <a:pt x="530" y="133"/>
                  <a:pt x="520" y="122"/>
                  <a:pt x="507" y="122"/>
                </a:cubicBezTo>
                <a:lnTo>
                  <a:pt x="507" y="122"/>
                </a:lnTo>
                <a:cubicBezTo>
                  <a:pt x="493" y="122"/>
                  <a:pt x="483" y="133"/>
                  <a:pt x="483" y="146"/>
                </a:cubicBezTo>
                <a:lnTo>
                  <a:pt x="483" y="146"/>
                </a:lnTo>
                <a:cubicBezTo>
                  <a:pt x="483" y="177"/>
                  <a:pt x="457" y="203"/>
                  <a:pt x="426" y="203"/>
                </a:cubicBezTo>
                <a:lnTo>
                  <a:pt x="426" y="203"/>
                </a:lnTo>
                <a:cubicBezTo>
                  <a:pt x="394" y="203"/>
                  <a:pt x="369" y="177"/>
                  <a:pt x="369" y="146"/>
                </a:cubicBezTo>
                <a:lnTo>
                  <a:pt x="369" y="146"/>
                </a:lnTo>
                <a:cubicBezTo>
                  <a:pt x="369" y="133"/>
                  <a:pt x="358" y="122"/>
                  <a:pt x="345" y="122"/>
                </a:cubicBezTo>
                <a:lnTo>
                  <a:pt x="345" y="122"/>
                </a:lnTo>
                <a:cubicBezTo>
                  <a:pt x="333" y="122"/>
                  <a:pt x="322" y="133"/>
                  <a:pt x="322" y="146"/>
                </a:cubicBezTo>
                <a:lnTo>
                  <a:pt x="322" y="146"/>
                </a:lnTo>
                <a:cubicBezTo>
                  <a:pt x="322" y="177"/>
                  <a:pt x="297" y="203"/>
                  <a:pt x="265" y="203"/>
                </a:cubicBezTo>
                <a:lnTo>
                  <a:pt x="265" y="203"/>
                </a:lnTo>
                <a:cubicBezTo>
                  <a:pt x="234" y="203"/>
                  <a:pt x="208" y="177"/>
                  <a:pt x="208" y="146"/>
                </a:cubicBezTo>
                <a:lnTo>
                  <a:pt x="208" y="146"/>
                </a:lnTo>
                <a:cubicBezTo>
                  <a:pt x="208" y="133"/>
                  <a:pt x="197" y="122"/>
                  <a:pt x="184" y="122"/>
                </a:cubicBezTo>
                <a:lnTo>
                  <a:pt x="184" y="122"/>
                </a:lnTo>
                <a:cubicBezTo>
                  <a:pt x="172" y="122"/>
                  <a:pt x="161" y="133"/>
                  <a:pt x="161" y="146"/>
                </a:cubicBezTo>
                <a:lnTo>
                  <a:pt x="161" y="146"/>
                </a:lnTo>
                <a:cubicBezTo>
                  <a:pt x="161" y="177"/>
                  <a:pt x="136" y="203"/>
                  <a:pt x="104" y="203"/>
                </a:cubicBezTo>
                <a:lnTo>
                  <a:pt x="104" y="203"/>
                </a:lnTo>
                <a:cubicBezTo>
                  <a:pt x="75" y="203"/>
                  <a:pt x="51" y="181"/>
                  <a:pt x="48" y="153"/>
                </a:cubicBezTo>
                <a:lnTo>
                  <a:pt x="142" y="47"/>
                </a:lnTo>
                <a:lnTo>
                  <a:pt x="550" y="47"/>
                </a:lnTo>
                <a:lnTo>
                  <a:pt x="644" y="153"/>
                </a:lnTo>
                <a:lnTo>
                  <a:pt x="644" y="153"/>
                </a:lnTo>
                <a:cubicBezTo>
                  <a:pt x="640" y="181"/>
                  <a:pt x="616" y="203"/>
                  <a:pt x="587" y="203"/>
                </a:cubicBezTo>
                <a:close/>
                <a:moveTo>
                  <a:pt x="477" y="560"/>
                </a:moveTo>
                <a:lnTo>
                  <a:pt x="477" y="397"/>
                </a:lnTo>
                <a:lnTo>
                  <a:pt x="477" y="397"/>
                </a:lnTo>
                <a:cubicBezTo>
                  <a:pt x="477" y="381"/>
                  <a:pt x="465" y="368"/>
                  <a:pt x="449" y="368"/>
                </a:cubicBezTo>
                <a:lnTo>
                  <a:pt x="241" y="368"/>
                </a:lnTo>
                <a:lnTo>
                  <a:pt x="241" y="368"/>
                </a:lnTo>
                <a:cubicBezTo>
                  <a:pt x="225" y="368"/>
                  <a:pt x="213" y="381"/>
                  <a:pt x="213" y="397"/>
                </a:cubicBezTo>
                <a:lnTo>
                  <a:pt x="213" y="560"/>
                </a:lnTo>
                <a:lnTo>
                  <a:pt x="116" y="560"/>
                </a:lnTo>
                <a:lnTo>
                  <a:pt x="116" y="249"/>
                </a:lnTo>
                <a:lnTo>
                  <a:pt x="116" y="249"/>
                </a:lnTo>
                <a:cubicBezTo>
                  <a:pt x="144" y="245"/>
                  <a:pt x="168" y="232"/>
                  <a:pt x="184" y="211"/>
                </a:cubicBezTo>
                <a:lnTo>
                  <a:pt x="184" y="211"/>
                </a:lnTo>
                <a:cubicBezTo>
                  <a:pt x="204" y="234"/>
                  <a:pt x="233" y="250"/>
                  <a:pt x="265" y="250"/>
                </a:cubicBezTo>
                <a:lnTo>
                  <a:pt x="265" y="250"/>
                </a:lnTo>
                <a:cubicBezTo>
                  <a:pt x="298" y="250"/>
                  <a:pt x="327" y="234"/>
                  <a:pt x="345" y="211"/>
                </a:cubicBezTo>
                <a:lnTo>
                  <a:pt x="345" y="211"/>
                </a:lnTo>
                <a:cubicBezTo>
                  <a:pt x="364" y="234"/>
                  <a:pt x="394" y="250"/>
                  <a:pt x="426" y="250"/>
                </a:cubicBezTo>
                <a:lnTo>
                  <a:pt x="426" y="250"/>
                </a:lnTo>
                <a:cubicBezTo>
                  <a:pt x="459" y="250"/>
                  <a:pt x="487" y="234"/>
                  <a:pt x="507" y="211"/>
                </a:cubicBezTo>
                <a:lnTo>
                  <a:pt x="507" y="211"/>
                </a:lnTo>
                <a:cubicBezTo>
                  <a:pt x="523" y="232"/>
                  <a:pt x="547" y="245"/>
                  <a:pt x="575" y="249"/>
                </a:cubicBezTo>
                <a:lnTo>
                  <a:pt x="575" y="560"/>
                </a:lnTo>
                <a:lnTo>
                  <a:pt x="477" y="560"/>
                </a:lnTo>
                <a:close/>
                <a:moveTo>
                  <a:pt x="260" y="415"/>
                </a:moveTo>
                <a:lnTo>
                  <a:pt x="430" y="415"/>
                </a:lnTo>
                <a:lnTo>
                  <a:pt x="430" y="560"/>
                </a:lnTo>
                <a:lnTo>
                  <a:pt x="260" y="560"/>
                </a:lnTo>
                <a:lnTo>
                  <a:pt x="260" y="415"/>
                </a:lnTo>
                <a:close/>
                <a:moveTo>
                  <a:pt x="691" y="146"/>
                </a:moveTo>
                <a:lnTo>
                  <a:pt x="691" y="146"/>
                </a:lnTo>
                <a:cubicBezTo>
                  <a:pt x="691" y="141"/>
                  <a:pt x="690" y="137"/>
                  <a:pt x="688" y="133"/>
                </a:cubicBezTo>
                <a:lnTo>
                  <a:pt x="688" y="133"/>
                </a:lnTo>
                <a:cubicBezTo>
                  <a:pt x="686" y="130"/>
                  <a:pt x="685" y="128"/>
                  <a:pt x="683" y="126"/>
                </a:cubicBezTo>
                <a:lnTo>
                  <a:pt x="578" y="8"/>
                </a:lnTo>
                <a:lnTo>
                  <a:pt x="578" y="8"/>
                </a:lnTo>
                <a:cubicBezTo>
                  <a:pt x="574" y="3"/>
                  <a:pt x="567" y="0"/>
                  <a:pt x="560" y="0"/>
                </a:cubicBezTo>
                <a:lnTo>
                  <a:pt x="131" y="0"/>
                </a:lnTo>
                <a:lnTo>
                  <a:pt x="131" y="0"/>
                </a:lnTo>
                <a:cubicBezTo>
                  <a:pt x="124" y="0"/>
                  <a:pt x="118" y="3"/>
                  <a:pt x="114" y="8"/>
                </a:cubicBezTo>
                <a:lnTo>
                  <a:pt x="8" y="127"/>
                </a:lnTo>
                <a:lnTo>
                  <a:pt x="8" y="127"/>
                </a:lnTo>
                <a:cubicBezTo>
                  <a:pt x="7" y="128"/>
                  <a:pt x="7" y="128"/>
                  <a:pt x="6" y="129"/>
                </a:cubicBezTo>
                <a:lnTo>
                  <a:pt x="6" y="129"/>
                </a:lnTo>
                <a:cubicBezTo>
                  <a:pt x="2" y="134"/>
                  <a:pt x="0" y="140"/>
                  <a:pt x="0" y="146"/>
                </a:cubicBezTo>
                <a:lnTo>
                  <a:pt x="0" y="146"/>
                </a:lnTo>
                <a:cubicBezTo>
                  <a:pt x="0" y="191"/>
                  <a:pt x="29" y="229"/>
                  <a:pt x="70" y="244"/>
                </a:cubicBezTo>
                <a:lnTo>
                  <a:pt x="70" y="574"/>
                </a:lnTo>
                <a:lnTo>
                  <a:pt x="70" y="574"/>
                </a:lnTo>
                <a:cubicBezTo>
                  <a:pt x="70" y="592"/>
                  <a:pt x="84" y="607"/>
                  <a:pt x="102" y="607"/>
                </a:cubicBezTo>
                <a:lnTo>
                  <a:pt x="241" y="607"/>
                </a:lnTo>
                <a:lnTo>
                  <a:pt x="449" y="607"/>
                </a:lnTo>
                <a:lnTo>
                  <a:pt x="589" y="607"/>
                </a:lnTo>
                <a:lnTo>
                  <a:pt x="589" y="607"/>
                </a:lnTo>
                <a:cubicBezTo>
                  <a:pt x="607" y="607"/>
                  <a:pt x="622" y="592"/>
                  <a:pt x="622" y="574"/>
                </a:cubicBezTo>
                <a:lnTo>
                  <a:pt x="622" y="244"/>
                </a:lnTo>
                <a:lnTo>
                  <a:pt x="622" y="244"/>
                </a:lnTo>
                <a:cubicBezTo>
                  <a:pt x="662" y="229"/>
                  <a:pt x="691" y="191"/>
                  <a:pt x="691" y="14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CuadroTexto 435"/>
          <p:cNvSpPr txBox="1"/>
          <p:nvPr/>
        </p:nvSpPr>
        <p:spPr>
          <a:xfrm>
            <a:off x="10950732" y="-62250"/>
            <a:ext cx="28880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Share</a:t>
            </a:r>
          </a:p>
        </p:txBody>
      </p:sp>
      <p:sp>
        <p:nvSpPr>
          <p:cNvPr id="437" name="CuadroTexto 436"/>
          <p:cNvSpPr txBox="1"/>
          <p:nvPr/>
        </p:nvSpPr>
        <p:spPr>
          <a:xfrm>
            <a:off x="2870579" y="1234354"/>
            <a:ext cx="194748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kern="1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As I have finalized the home and now, I have shared my decision with the broker that I want the below mentioned flat because it is meting my requirements </a:t>
            </a:r>
          </a:p>
        </p:txBody>
      </p:sp>
      <p:sp>
        <p:nvSpPr>
          <p:cNvPr id="438" name="CuadroTexto 437"/>
          <p:cNvSpPr txBox="1"/>
          <p:nvPr/>
        </p:nvSpPr>
        <p:spPr>
          <a:xfrm>
            <a:off x="2911094" y="6311179"/>
            <a:ext cx="2844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latin typeface="Lato" charset="0"/>
                <a:ea typeface="Lato" charset="0"/>
                <a:cs typeface="Lato" charset="0"/>
              </a:rPr>
              <a:t>Inspection</a:t>
            </a:r>
          </a:p>
        </p:txBody>
      </p:sp>
      <p:sp>
        <p:nvSpPr>
          <p:cNvPr id="440" name="CuadroTexto 439"/>
          <p:cNvSpPr txBox="1"/>
          <p:nvPr/>
        </p:nvSpPr>
        <p:spPr>
          <a:xfrm>
            <a:off x="3277635" y="10775042"/>
            <a:ext cx="248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latin typeface="Lato" charset="0"/>
                <a:ea typeface="Lato" charset="0"/>
                <a:cs typeface="Lato" charset="0"/>
              </a:rPr>
              <a:t>Final Call</a:t>
            </a:r>
          </a:p>
        </p:txBody>
      </p:sp>
      <p:sp>
        <p:nvSpPr>
          <p:cNvPr id="442" name="CuadroTexto 441"/>
          <p:cNvSpPr txBox="1"/>
          <p:nvPr/>
        </p:nvSpPr>
        <p:spPr>
          <a:xfrm>
            <a:off x="18810288" y="4458766"/>
            <a:ext cx="3720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Lato" charset="0"/>
                <a:ea typeface="Lato" charset="0"/>
                <a:cs typeface="Lato" charset="0"/>
              </a:rPr>
              <a:t>Property Selected</a:t>
            </a:r>
          </a:p>
          <a:p>
            <a:endParaRPr lang="en-US" sz="40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4" name="CuadroTexto 443"/>
          <p:cNvSpPr txBox="1"/>
          <p:nvPr/>
        </p:nvSpPr>
        <p:spPr>
          <a:xfrm>
            <a:off x="18806385" y="8875130"/>
            <a:ext cx="2488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Lato" charset="0"/>
                <a:ea typeface="Lato" charset="0"/>
                <a:cs typeface="Lato" charset="0"/>
              </a:rPr>
              <a:t>Arrange Meeting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DFB72F-0F08-7135-1A8F-A5FD88348352}"/>
              </a:ext>
            </a:extLst>
          </p:cNvPr>
          <p:cNvSpPr txBox="1"/>
          <p:nvPr/>
        </p:nvSpPr>
        <p:spPr>
          <a:xfrm>
            <a:off x="466540" y="162925"/>
            <a:ext cx="12187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n/>
                <a:solidFill>
                  <a:schemeClr val="accent1"/>
                </a:solidFill>
              </a:rPr>
              <a:t>Trainity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71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77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71D468"/>
      </a:accent1>
      <a:accent2>
        <a:srgbClr val="42A9D8"/>
      </a:accent2>
      <a:accent3>
        <a:srgbClr val="203770"/>
      </a:accent3>
      <a:accent4>
        <a:srgbClr val="86B88F"/>
      </a:accent4>
      <a:accent5>
        <a:srgbClr val="281A5C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89095</TotalTime>
  <Words>534</Words>
  <Application>Microsoft Office PowerPoint</Application>
  <PresentationFormat>Custom</PresentationFormat>
  <Paragraphs>89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Lato</vt:lpstr>
      <vt:lpstr>Lato Black</vt:lpstr>
      <vt:lpstr>Lato Heavy</vt:lpstr>
      <vt:lpstr>Manrope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lenovo</dc:creator>
  <cp:keywords/>
  <dc:description/>
  <cp:lastModifiedBy>Akash Duwedi</cp:lastModifiedBy>
  <cp:revision>15670</cp:revision>
  <dcterms:created xsi:type="dcterms:W3CDTF">2014-11-12T21:47:38Z</dcterms:created>
  <dcterms:modified xsi:type="dcterms:W3CDTF">2023-07-05T07:54:12Z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2023-07-05T07:53:25Z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8749c249-4609-4131-a151-5848788bf103</vt:lpwstr>
  </property>
  <property fmtid="{D5CDD505-2E9C-101B-9397-08002B2CF9AE}" pid="7" name="MSIP_Label_defa4170-0d19-0005-0004-bc88714345d2_ActionId">
    <vt:lpwstr>11d9d1fa-7612-4905-823c-34fa002be7e4</vt:lpwstr>
  </property>
  <property fmtid="{D5CDD505-2E9C-101B-9397-08002B2CF9AE}" pid="8" name="MSIP_Label_defa4170-0d19-0005-0004-bc88714345d2_ContentBits">
    <vt:lpwstr>0</vt:lpwstr>
  </property>
</Properties>
</file>