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263-342C-414C-B314-7DED2CF9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54098"/>
            <a:ext cx="7766936" cy="914400"/>
          </a:xfrm>
        </p:spPr>
        <p:txBody>
          <a:bodyPr/>
          <a:lstStyle/>
          <a:p>
            <a:pPr algn="l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IBMHackChallenge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Mega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24EF-65DC-4E9A-92EF-A5734CC2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88363"/>
            <a:ext cx="7988878" cy="152434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3 : Help me with my mood 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Brogrammerss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3FE-66A4-49C4-BB87-A124429B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25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:</a:t>
            </a:r>
          </a:p>
        </p:txBody>
      </p:sp>
      <p:pic>
        <p:nvPicPr>
          <p:cNvPr id="3074" name="Picture 2" descr="ibm-ui3.png">
            <a:extLst>
              <a:ext uri="{FF2B5EF4-FFF2-40B4-BE49-F238E27FC236}">
                <a16:creationId xmlns:a16="http://schemas.microsoft.com/office/drawing/2014/main" id="{ACC1BB52-33DA-492D-8E83-22CE990DD3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986287"/>
            <a:ext cx="8596312" cy="32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45B-8A32-4703-9ECF-28C1DBC58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FD857-84E9-4CE0-9BA9-5F09D10BC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6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97A6-9174-4E20-9F32-864E2B27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49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23D4A7-EA8B-4241-AD2B-B76980948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9475"/>
              </p:ext>
            </p:extLst>
          </p:nvPr>
        </p:nvGraphicFramePr>
        <p:xfrm>
          <a:off x="739775" y="1654175"/>
          <a:ext cx="859631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80">
                  <a:extLst>
                    <a:ext uri="{9D8B030D-6E8A-4147-A177-3AD203B41FA5}">
                      <a16:colId xmlns:a16="http://schemas.microsoft.com/office/drawing/2014/main" val="4131864576"/>
                    </a:ext>
                  </a:extLst>
                </a:gridCol>
                <a:gridCol w="3187084">
                  <a:extLst>
                    <a:ext uri="{9D8B030D-6E8A-4147-A177-3AD203B41FA5}">
                      <a16:colId xmlns:a16="http://schemas.microsoft.com/office/drawing/2014/main" val="414972151"/>
                    </a:ext>
                  </a:extLst>
                </a:gridCol>
                <a:gridCol w="4302450">
                  <a:extLst>
                    <a:ext uri="{9D8B030D-6E8A-4147-A177-3AD203B41FA5}">
                      <a16:colId xmlns:a16="http://schemas.microsoft.com/office/drawing/2014/main" val="104796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Amitabh Tiwari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Development of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-aggregator and    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-recommender modules</a:t>
                      </a:r>
                    </a:p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ii) Deployment of Node.js and python servers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5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Akash Shendge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Development of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ibm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-analyser </a:t>
                      </a:r>
                    </a:p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ii) Dashboard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A9B8-F783-4B4F-B43E-9A8083A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A2FC-E1FC-4A36-BC29-60A0FA65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Programming Languages : NodeJS with Express Framework, Python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Database : MongoDB hosted on MLAB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Hosting Servers : IBM Cloud, Heroku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Server Type : REST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Machine Learning Models Used : LDA and TF-IDF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Third Party APIs : Twitter REST API, Medium RSS Feed, Instagram APIs, YouTube APIs, Nearby Places APIs, Google Chart APIs,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Models, IBM Custom Model APIs, IBM Watson Language Translator, NLP and Analytics, Tone Analyser, Personality insights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1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51F5-8E91-42BF-B0ED-10E51330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 </a:t>
            </a:r>
          </a:p>
        </p:txBody>
      </p:sp>
      <p:pic>
        <p:nvPicPr>
          <p:cNvPr id="1026" name="Picture 2" descr="archi.png">
            <a:extLst>
              <a:ext uri="{FF2B5EF4-FFF2-40B4-BE49-F238E27FC236}">
                <a16:creationId xmlns:a16="http://schemas.microsoft.com/office/drawing/2014/main" id="{F6BCBE8D-71A0-4465-8C85-B293DC2AF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82" y="1490663"/>
            <a:ext cx="8028673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2405-A19A-4945-AB7C-C36F12ED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4F66-A98C-434B-971D-B8D08AC4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provides social media handles.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calls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-aggregator module to fetch data into database.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calls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-analyser to analyse the data fetched and update it.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dashboard is populated with charts, tips from recommendation engine, songs and videos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nearby places like temples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upon emotion detected.</a:t>
            </a:r>
          </a:p>
        </p:txBody>
      </p:sp>
    </p:spTree>
    <p:extLst>
      <p:ext uri="{BB962C8B-B14F-4D97-AF65-F5344CB8AC3E}">
        <p14:creationId xmlns:p14="http://schemas.microsoft.com/office/powerpoint/2010/main" val="293283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B385-289E-4E21-B307-22F57E67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 of Developed Solution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2834-BED0-4F7D-85A3-506FD737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1"/>
            <a:ext cx="8596668" cy="44877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fetched not only from Twitter but also from Medium.com and Instagram.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is applied on photos apart from text.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Language Translator module to translate all tweets to English so that other IBM Watson modules can use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 effectively.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data using Google Charts.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for providing tips based upon emotion detected.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543-F875-485D-9EF7-4157809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Services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00A0-22ED-45DE-AEB2-C794D724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96668" cy="4780733"/>
          </a:xfrm>
        </p:spPr>
        <p:txBody>
          <a:bodyPr/>
          <a:lstStyle/>
          <a:p>
            <a:pPr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Modules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Analyzer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Recognition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IBM analyser server written in Node.js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8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FE47-4322-4F14-8EE3-59091A8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AC8A-0F44-4D06-81B9-B23EED88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data using Google Chart APIs.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glyphicons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collapse class to show tips effectively.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Google Maps to show route for various places like temples, natural places, hotels.</a:t>
            </a:r>
          </a:p>
        </p:txBody>
      </p:sp>
    </p:spTree>
    <p:extLst>
      <p:ext uri="{BB962C8B-B14F-4D97-AF65-F5344CB8AC3E}">
        <p14:creationId xmlns:p14="http://schemas.microsoft.com/office/powerpoint/2010/main" val="336262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BED-4FCC-4D55-97CE-DE88F957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2674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:</a:t>
            </a:r>
          </a:p>
        </p:txBody>
      </p:sp>
      <p:pic>
        <p:nvPicPr>
          <p:cNvPr id="2050" name="Picture 2" descr="ibm-ui1.png">
            <a:extLst>
              <a:ext uri="{FF2B5EF4-FFF2-40B4-BE49-F238E27FC236}">
                <a16:creationId xmlns:a16="http://schemas.microsoft.com/office/drawing/2014/main" id="{6FD762AB-8B04-4DFC-8BCC-EFC01A4E8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3523"/>
            <a:ext cx="8596312" cy="230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bm-ui2.png">
            <a:extLst>
              <a:ext uri="{FF2B5EF4-FFF2-40B4-BE49-F238E27FC236}">
                <a16:creationId xmlns:a16="http://schemas.microsoft.com/office/drawing/2014/main" id="{B688EE5B-6ADE-4FB4-A35D-0D5E6BB5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808521"/>
            <a:ext cx="8596313" cy="2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IBMHackChallenge – A Mega Hackathon</vt:lpstr>
      <vt:lpstr>Team Members : </vt:lpstr>
      <vt:lpstr>Technology Stack : </vt:lpstr>
      <vt:lpstr>Architecture : </vt:lpstr>
      <vt:lpstr>Process Flow : </vt:lpstr>
      <vt:lpstr>Key Functionalities of Developed Solution :</vt:lpstr>
      <vt:lpstr>IBM Services : </vt:lpstr>
      <vt:lpstr>User Interface :</vt:lpstr>
      <vt:lpstr>Screenshots :</vt:lpstr>
      <vt:lpstr>Screenshots 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IBMHackChallenge – A Mega Hackathon</dc:title>
  <dc:creator>akash shendge</dc:creator>
  <cp:lastModifiedBy>akash shendge</cp:lastModifiedBy>
  <cp:revision>10</cp:revision>
  <dcterms:created xsi:type="dcterms:W3CDTF">2018-10-01T17:18:52Z</dcterms:created>
  <dcterms:modified xsi:type="dcterms:W3CDTF">2018-10-02T02:39:34Z</dcterms:modified>
</cp:coreProperties>
</file>