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E9AD-7AC6-458F-B686-75669F0D0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2FCC3-1C9F-D9F2-DEDA-7A95BF228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F94B-0DDD-7F93-E798-D347E579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D56E-D9DB-028D-E40A-9D4909E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2460-2BA6-846E-0027-AB243A86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8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9D0-4BA1-CC37-CBB5-EFE86FEA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B65C7-8673-C4CB-ED8F-D2962445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0948-D18D-11CB-7158-91D4F31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5D17-E260-E15F-E21A-E37FEBD5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0B42-980F-8ED8-5E0E-A17BABE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8A4F2-3242-A323-5D13-8B3B25ED1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A9AE0-B004-5C31-004F-B16C540A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DA00-B6B6-41D2-A606-4E2ADB9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EDAE-7EAE-82A0-2490-B75232C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DEA0-2D20-C8E3-60C8-FF7E6E0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6D5-87EC-8892-CE76-EB27976C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7E4A-CB7D-58B9-56ED-FB152BCD7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AB1C-9AE1-CF54-7E4A-00285570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6330-1291-2036-D84A-4F772E3E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46B5-63A1-38F8-895D-9472BE28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C2DF-F7C1-476C-B501-89D3BEF7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27369-B47A-156F-E3A2-A1CE1E08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1C05-3C76-928F-F096-C96BA927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2DD1-A0C4-2787-5BFA-A43D561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3211-FCAF-8DF2-4447-BE86F21C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A042-B4D2-9104-9789-D77918B5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9E9-CE93-9AD5-5264-9D56C5996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60732-24AD-E86F-3624-32EF19C8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1F3D8-705B-CD28-4450-6228711D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A8570-138C-15ED-053C-54BBF963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F112A-C459-9E15-01DF-9B464971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0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F2CC-2C20-9067-B790-30EAD0B0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4ACC-5FEE-28E8-E9A2-8AC94ADC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C970C-FD8A-BE35-82B8-0EA88398B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A7C35-855D-F948-4DD3-11BFE5032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5B553-59E3-F346-67CE-F325F25A0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CFA05-5B02-0C31-54C1-B0EF61EA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24DF9-A0B2-2042-2B5B-46C6B523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B5917-3127-6C15-0368-163365B4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760B-FF47-2261-BBBF-8FC183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24444-7267-EB45-AF78-4DBF280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F1C86-F7C5-6562-76E1-6E9630AE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F6784-847A-C94E-E5D4-F710A395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0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E4055-8D23-569A-6350-CEC33B3A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5FC8B-87D5-1E9E-C9BB-3137566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89C45-CBD3-B8C3-E1A4-98D73088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1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AE85-4A4A-3C2F-2ECD-27EBEB94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BDD5-8EEB-4800-4A8A-DF7741BD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5BD73-F374-F019-D1A2-E85420E3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FD36-7B30-0ACB-5CB9-3930D75B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5173-1AF1-A251-0691-8D0B245F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8C76A-26BE-E3B8-3911-8D83F5FD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7A7C-B41F-ECF4-C7E0-FE94BFDD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C95FE-763A-E1F2-2C26-F6678DEBE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61977-54D7-D338-0BB0-A9C8D05F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8C39-ADE8-96D6-4CA4-7FDC2A14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501F-CCC8-EEC3-FE3C-97173B55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6315-6CC5-B0F3-879F-0FBC00A3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A5EC5-4AA1-E1D5-6921-069431D9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08CB-583A-DC1F-1FBE-E5543397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AB58-2D4E-C923-B97E-72AB949EB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26172-B27F-4760-B125-42ADBAC61143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6DF4-F27A-FB85-09F7-937E2ADD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98C0-6C87-EBF6-7D99-F7098CB11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3ABE-BC66-4AD4-9EA8-843EA4BB1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1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9E5F-D774-AEFC-F9B1-739B4032E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Akash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34999-1058-0FCA-7318-30F95FFFE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Gadaade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25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Akash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</dc:title>
  <dc:creator>Akash Gadade</dc:creator>
  <cp:lastModifiedBy>Akash Gadade</cp:lastModifiedBy>
  <cp:revision>1</cp:revision>
  <dcterms:created xsi:type="dcterms:W3CDTF">2023-11-05T16:11:57Z</dcterms:created>
  <dcterms:modified xsi:type="dcterms:W3CDTF">2023-11-05T16:12:19Z</dcterms:modified>
</cp:coreProperties>
</file>