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2912C72-1DE5-4D47-BC72-9E76D47BBE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65760" y="878400"/>
            <a:ext cx="82296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Input Video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828800" y="878400"/>
            <a:ext cx="1828800" cy="914400"/>
          </a:xfrm>
          <a:custGeom>
            <a:avLst/>
            <a:gdLst/>
            <a:ahLst/>
            <a:rect l="0" t="0" r="r" b="b"/>
            <a:pathLst>
              <a:path w="5082" h="2542">
                <a:moveTo>
                  <a:pt x="423" y="0"/>
                </a:moveTo>
                <a:cubicBezTo>
                  <a:pt x="211" y="0"/>
                  <a:pt x="0" y="211"/>
                  <a:pt x="0" y="423"/>
                </a:cubicBezTo>
                <a:lnTo>
                  <a:pt x="0" y="2117"/>
                </a:lnTo>
                <a:cubicBezTo>
                  <a:pt x="0" y="2329"/>
                  <a:pt x="211" y="2541"/>
                  <a:pt x="423" y="2541"/>
                </a:cubicBezTo>
                <a:lnTo>
                  <a:pt x="4657" y="2541"/>
                </a:lnTo>
                <a:cubicBezTo>
                  <a:pt x="4869" y="2541"/>
                  <a:pt x="5081" y="2329"/>
                  <a:pt x="5081" y="2117"/>
                </a:cubicBezTo>
                <a:lnTo>
                  <a:pt x="5081" y="423"/>
                </a:lnTo>
                <a:cubicBezTo>
                  <a:pt x="5081" y="211"/>
                  <a:pt x="4869" y="0"/>
                  <a:pt x="4657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Key Frames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Identification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43" name="Line 3"/>
          <p:cNvCxnSpPr>
            <a:stCxn id="41" idx="3"/>
            <a:endCxn id="42" idx="1"/>
          </p:cNvCxnSpPr>
          <p:nvPr/>
        </p:nvCxnSpPr>
        <p:spPr>
          <a:xfrm>
            <a:off x="1188720" y="1335600"/>
            <a:ext cx="64044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4" name="CustomShape 4"/>
          <p:cNvSpPr/>
          <p:nvPr/>
        </p:nvSpPr>
        <p:spPr>
          <a:xfrm>
            <a:off x="4572000" y="878400"/>
            <a:ext cx="1828800" cy="914400"/>
          </a:xfrm>
          <a:custGeom>
            <a:avLst/>
            <a:gdLst/>
            <a:ahLst/>
            <a:rect l="0" t="0" r="r" b="b"/>
            <a:pathLst>
              <a:path w="5082" h="2542">
                <a:moveTo>
                  <a:pt x="423" y="0"/>
                </a:moveTo>
                <a:cubicBezTo>
                  <a:pt x="211" y="0"/>
                  <a:pt x="0" y="211"/>
                  <a:pt x="0" y="423"/>
                </a:cubicBezTo>
                <a:lnTo>
                  <a:pt x="0" y="2117"/>
                </a:lnTo>
                <a:cubicBezTo>
                  <a:pt x="0" y="2329"/>
                  <a:pt x="211" y="2541"/>
                  <a:pt x="423" y="2541"/>
                </a:cubicBezTo>
                <a:lnTo>
                  <a:pt x="4657" y="2541"/>
                </a:lnTo>
                <a:cubicBezTo>
                  <a:pt x="4869" y="2541"/>
                  <a:pt x="5081" y="2329"/>
                  <a:pt x="5081" y="2117"/>
                </a:cubicBezTo>
                <a:lnTo>
                  <a:pt x="5081" y="423"/>
                </a:lnTo>
                <a:cubicBezTo>
                  <a:pt x="5081" y="211"/>
                  <a:pt x="4869" y="0"/>
                  <a:pt x="4657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Key Frames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Extraction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45" name="Line 5"/>
          <p:cNvCxnSpPr>
            <a:stCxn id="42" idx="3"/>
            <a:endCxn id="44" idx="1"/>
          </p:cNvCxnSpPr>
          <p:nvPr/>
        </p:nvCxnSpPr>
        <p:spPr>
          <a:xfrm>
            <a:off x="3657600" y="1335600"/>
            <a:ext cx="9147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6" name="CustomShape 6"/>
          <p:cNvSpPr/>
          <p:nvPr/>
        </p:nvSpPr>
        <p:spPr>
          <a:xfrm>
            <a:off x="7315200" y="878400"/>
            <a:ext cx="1828800" cy="914400"/>
          </a:xfrm>
          <a:custGeom>
            <a:avLst/>
            <a:gdLst/>
            <a:ahLst/>
            <a:rect l="0" t="0" r="r" b="b"/>
            <a:pathLst>
              <a:path w="5082" h="2542">
                <a:moveTo>
                  <a:pt x="423" y="0"/>
                </a:moveTo>
                <a:cubicBezTo>
                  <a:pt x="211" y="0"/>
                  <a:pt x="0" y="211"/>
                  <a:pt x="0" y="423"/>
                </a:cubicBezTo>
                <a:lnTo>
                  <a:pt x="0" y="2117"/>
                </a:lnTo>
                <a:cubicBezTo>
                  <a:pt x="0" y="2329"/>
                  <a:pt x="211" y="2541"/>
                  <a:pt x="423" y="2541"/>
                </a:cubicBezTo>
                <a:lnTo>
                  <a:pt x="4657" y="2541"/>
                </a:lnTo>
                <a:cubicBezTo>
                  <a:pt x="4869" y="2541"/>
                  <a:pt x="5081" y="2329"/>
                  <a:pt x="5081" y="2117"/>
                </a:cubicBezTo>
                <a:lnTo>
                  <a:pt x="5081" y="423"/>
                </a:lnTo>
                <a:cubicBezTo>
                  <a:pt x="5081" y="211"/>
                  <a:pt x="4869" y="0"/>
                  <a:pt x="4657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Semantic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Segmentation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47" name="Line 7"/>
          <p:cNvCxnSpPr>
            <a:stCxn id="44" idx="3"/>
            <a:endCxn id="46" idx="1"/>
          </p:cNvCxnSpPr>
          <p:nvPr/>
        </p:nvCxnSpPr>
        <p:spPr>
          <a:xfrm>
            <a:off x="6400800" y="1335600"/>
            <a:ext cx="9147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8" name="CustomShape 8"/>
          <p:cNvSpPr/>
          <p:nvPr/>
        </p:nvSpPr>
        <p:spPr>
          <a:xfrm>
            <a:off x="7315200" y="2250000"/>
            <a:ext cx="1828800" cy="914400"/>
          </a:xfrm>
          <a:custGeom>
            <a:avLst/>
            <a:gdLst/>
            <a:ahLst/>
            <a:rect l="0" t="0" r="r" b="b"/>
            <a:pathLst>
              <a:path w="5082" h="2542">
                <a:moveTo>
                  <a:pt x="423" y="0"/>
                </a:moveTo>
                <a:cubicBezTo>
                  <a:pt x="211" y="0"/>
                  <a:pt x="0" y="211"/>
                  <a:pt x="0" y="423"/>
                </a:cubicBezTo>
                <a:lnTo>
                  <a:pt x="0" y="2117"/>
                </a:lnTo>
                <a:cubicBezTo>
                  <a:pt x="0" y="2329"/>
                  <a:pt x="211" y="2541"/>
                  <a:pt x="423" y="2541"/>
                </a:cubicBezTo>
                <a:lnTo>
                  <a:pt x="4657" y="2541"/>
                </a:lnTo>
                <a:cubicBezTo>
                  <a:pt x="4869" y="2541"/>
                  <a:pt x="5081" y="2329"/>
                  <a:pt x="5081" y="2117"/>
                </a:cubicBezTo>
                <a:lnTo>
                  <a:pt x="5081" y="423"/>
                </a:lnTo>
                <a:cubicBezTo>
                  <a:pt x="5081" y="211"/>
                  <a:pt x="4869" y="0"/>
                  <a:pt x="4657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Dense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captioning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4572000" y="2250000"/>
            <a:ext cx="1828800" cy="914400"/>
          </a:xfrm>
          <a:custGeom>
            <a:avLst/>
            <a:gdLst/>
            <a:ahLst/>
            <a:rect l="0" t="0" r="r" b="b"/>
            <a:pathLst>
              <a:path w="5082" h="2542">
                <a:moveTo>
                  <a:pt x="423" y="0"/>
                </a:moveTo>
                <a:cubicBezTo>
                  <a:pt x="211" y="0"/>
                  <a:pt x="0" y="211"/>
                  <a:pt x="0" y="423"/>
                </a:cubicBezTo>
                <a:lnTo>
                  <a:pt x="0" y="2117"/>
                </a:lnTo>
                <a:cubicBezTo>
                  <a:pt x="0" y="2329"/>
                  <a:pt x="211" y="2541"/>
                  <a:pt x="423" y="2541"/>
                </a:cubicBezTo>
                <a:lnTo>
                  <a:pt x="4657" y="2541"/>
                </a:lnTo>
                <a:cubicBezTo>
                  <a:pt x="4869" y="2541"/>
                  <a:pt x="5081" y="2329"/>
                  <a:pt x="5081" y="2117"/>
                </a:cubicBezTo>
                <a:lnTo>
                  <a:pt x="5081" y="423"/>
                </a:lnTo>
                <a:cubicBezTo>
                  <a:pt x="5081" y="211"/>
                  <a:pt x="4869" y="0"/>
                  <a:pt x="4657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Text → Scene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Graph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conversion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828800" y="2250000"/>
            <a:ext cx="1828800" cy="914400"/>
          </a:xfrm>
          <a:custGeom>
            <a:avLst/>
            <a:gdLst/>
            <a:ahLst/>
            <a:rect l="0" t="0" r="r" b="b"/>
            <a:pathLst>
              <a:path w="5082" h="2542">
                <a:moveTo>
                  <a:pt x="423" y="0"/>
                </a:moveTo>
                <a:cubicBezTo>
                  <a:pt x="211" y="0"/>
                  <a:pt x="0" y="211"/>
                  <a:pt x="0" y="423"/>
                </a:cubicBezTo>
                <a:lnTo>
                  <a:pt x="0" y="2117"/>
                </a:lnTo>
                <a:cubicBezTo>
                  <a:pt x="0" y="2329"/>
                  <a:pt x="211" y="2541"/>
                  <a:pt x="423" y="2541"/>
                </a:cubicBezTo>
                <a:lnTo>
                  <a:pt x="4657" y="2541"/>
                </a:lnTo>
                <a:cubicBezTo>
                  <a:pt x="4869" y="2541"/>
                  <a:pt x="5081" y="2329"/>
                  <a:pt x="5081" y="2117"/>
                </a:cubicBezTo>
                <a:lnTo>
                  <a:pt x="5081" y="423"/>
                </a:lnTo>
                <a:cubicBezTo>
                  <a:pt x="5081" y="211"/>
                  <a:pt x="4869" y="0"/>
                  <a:pt x="4657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Linking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Scene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graphs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1828800" y="3621600"/>
            <a:ext cx="1828800" cy="9144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Answer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generator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52" name="Line 12"/>
          <p:cNvCxnSpPr>
            <a:stCxn id="46" idx="2"/>
            <a:endCxn id="48" idx="0"/>
          </p:cNvCxnSpPr>
          <p:nvPr/>
        </p:nvCxnSpPr>
        <p:spPr>
          <a:xfrm>
            <a:off x="8229600" y="1792800"/>
            <a:ext cx="360" cy="4575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3" name="Line 13"/>
          <p:cNvCxnSpPr>
            <a:stCxn id="48" idx="1"/>
            <a:endCxn id="49" idx="3"/>
          </p:cNvCxnSpPr>
          <p:nvPr/>
        </p:nvCxnSpPr>
        <p:spPr>
          <a:xfrm flipH="1">
            <a:off x="6400800" y="2707200"/>
            <a:ext cx="9147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4" name="Line 14"/>
          <p:cNvCxnSpPr>
            <a:stCxn id="49" idx="1"/>
            <a:endCxn id="50" idx="3"/>
          </p:cNvCxnSpPr>
          <p:nvPr/>
        </p:nvCxnSpPr>
        <p:spPr>
          <a:xfrm flipH="1">
            <a:off x="3657600" y="2707200"/>
            <a:ext cx="9147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5" name="Line 15"/>
          <p:cNvCxnSpPr>
            <a:stCxn id="50" idx="2"/>
            <a:endCxn id="51" idx="1"/>
          </p:cNvCxnSpPr>
          <p:nvPr/>
        </p:nvCxnSpPr>
        <p:spPr>
          <a:xfrm>
            <a:off x="2743200" y="3164400"/>
            <a:ext cx="360" cy="4575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6" name="CustomShape 16"/>
          <p:cNvSpPr/>
          <p:nvPr/>
        </p:nvSpPr>
        <p:spPr>
          <a:xfrm>
            <a:off x="2011680" y="4536000"/>
            <a:ext cx="274320" cy="1188720"/>
          </a:xfrm>
          <a:custGeom>
            <a:avLst/>
            <a:gdLst/>
            <a:ahLst/>
            <a:rect l="0" t="0" r="r" b="b"/>
            <a:pathLst>
              <a:path w="764" h="3304">
                <a:moveTo>
                  <a:pt x="190" y="3303"/>
                </a:moveTo>
                <a:lnTo>
                  <a:pt x="190" y="825"/>
                </a:lnTo>
                <a:lnTo>
                  <a:pt x="0" y="825"/>
                </a:lnTo>
                <a:lnTo>
                  <a:pt x="381" y="0"/>
                </a:lnTo>
                <a:lnTo>
                  <a:pt x="763" y="825"/>
                </a:lnTo>
                <a:lnTo>
                  <a:pt x="572" y="825"/>
                </a:lnTo>
                <a:lnTo>
                  <a:pt x="572" y="3303"/>
                </a:lnTo>
                <a:lnTo>
                  <a:pt x="190" y="330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17"/>
          <p:cNvSpPr txBox="1"/>
          <p:nvPr/>
        </p:nvSpPr>
        <p:spPr>
          <a:xfrm>
            <a:off x="1280160" y="5816160"/>
            <a:ext cx="15544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Questions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3017520" y="4627440"/>
            <a:ext cx="274320" cy="1097280"/>
          </a:xfrm>
          <a:custGeom>
            <a:avLst/>
            <a:gdLst/>
            <a:ahLst/>
            <a:rect l="0" t="0" r="r" b="b"/>
            <a:pathLst>
              <a:path w="764" h="3050">
                <a:moveTo>
                  <a:pt x="190" y="0"/>
                </a:moveTo>
                <a:lnTo>
                  <a:pt x="190" y="2286"/>
                </a:lnTo>
                <a:lnTo>
                  <a:pt x="0" y="2286"/>
                </a:lnTo>
                <a:lnTo>
                  <a:pt x="381" y="3049"/>
                </a:lnTo>
                <a:lnTo>
                  <a:pt x="763" y="2286"/>
                </a:lnTo>
                <a:lnTo>
                  <a:pt x="572" y="2286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9"/>
          <p:cNvSpPr txBox="1"/>
          <p:nvPr/>
        </p:nvSpPr>
        <p:spPr>
          <a:xfrm>
            <a:off x="2651760" y="5816160"/>
            <a:ext cx="15544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Answers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LibreOffice/5.4.1.2$Linux_X86_64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2018-02-11T23:05:09Z</dcterms:created>
  <dc:creator/>
  <dc:description/>
  <dc:language>en-US</dc:language>
  <cp:lastModifiedBy/>
  <dcterms:modified xsi:type="dcterms:W3CDTF">2018-02-12T00:36:39Z</dcterms:modified>
  <cp:revision>2</cp:revision>
  <dc:subject/>
  <dc:title/>
</cp:coreProperties>
</file>