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5" r:id="rId2"/>
    <p:sldId id="306" r:id="rId3"/>
    <p:sldId id="377" r:id="rId4"/>
    <p:sldId id="378" r:id="rId5"/>
    <p:sldId id="379" r:id="rId6"/>
    <p:sldId id="380" r:id="rId7"/>
    <p:sldId id="381" r:id="rId8"/>
    <p:sldId id="390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91" r:id="rId17"/>
    <p:sldId id="389" r:id="rId18"/>
    <p:sldId id="394" r:id="rId19"/>
    <p:sldId id="395" r:id="rId20"/>
    <p:sldId id="396" r:id="rId21"/>
    <p:sldId id="408" r:id="rId22"/>
    <p:sldId id="398" r:id="rId23"/>
    <p:sldId id="397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</p:sldIdLst>
  <p:sldSz cx="16257588" cy="9144000"/>
  <p:notesSz cx="6858000" cy="9144000"/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43B02A"/>
    <a:srgbClr val="267A52"/>
    <a:srgbClr val="00673E"/>
    <a:srgbClr val="006643"/>
    <a:srgbClr val="589278"/>
    <a:srgbClr val="7AC14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82" autoAdjust="0"/>
    <p:restoredTop sz="90286" autoAdjust="0"/>
  </p:normalViewPr>
  <p:slideViewPr>
    <p:cSldViewPr snapToGrid="0" snapToObjects="1">
      <p:cViewPr varScale="1">
        <p:scale>
          <a:sx n="49" d="100"/>
          <a:sy n="49" d="100"/>
        </p:scale>
        <p:origin x="-954" y="-102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214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4173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5009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4200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2591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537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8143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1669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0169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4893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844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6384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2836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9450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4360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1150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20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749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84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672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081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757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9895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332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572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le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82" y="3687366"/>
            <a:ext cx="9668510" cy="2180690"/>
          </a:xfrm>
        </p:spPr>
        <p:txBody>
          <a:bodyPr anchor="b"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CA" dirty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2881" y="6003520"/>
            <a:ext cx="12157629" cy="1580621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3200" baseline="0">
                <a:solidFill>
                  <a:schemeClr val="accent3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2881" y="7711440"/>
            <a:ext cx="7145607" cy="628880"/>
          </a:xfrm>
        </p:spPr>
        <p:txBody>
          <a:bodyPr anchor="b"/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Place date or name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402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/Conta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29814" y="2405062"/>
            <a:ext cx="2167288" cy="201300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18933" y="3115733"/>
            <a:ext cx="4673448" cy="3554008"/>
          </a:xfrm>
        </p:spPr>
        <p:txBody>
          <a:bodyPr anchor="t"/>
          <a:lstStyle>
            <a:lvl1pPr>
              <a:defRPr sz="2800"/>
            </a:lvl1pPr>
          </a:lstStyle>
          <a:p>
            <a:pPr lvl="0"/>
            <a:r>
              <a:rPr lang="en-CA" dirty="0"/>
              <a:t>Person 1’s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People and/or Contact Information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318145" y="2405062"/>
            <a:ext cx="4673600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Name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3318145" y="6824794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Person 1’s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297171" y="2405062"/>
            <a:ext cx="2167288" cy="201300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0786290" y="3115733"/>
            <a:ext cx="4673448" cy="3554008"/>
          </a:xfrm>
        </p:spPr>
        <p:txBody>
          <a:bodyPr anchor="t"/>
          <a:lstStyle>
            <a:lvl1pPr>
              <a:defRPr sz="2800"/>
            </a:lvl1pPr>
          </a:lstStyle>
          <a:p>
            <a:pPr lvl="0"/>
            <a:r>
              <a:rPr lang="en-CA" dirty="0"/>
              <a:t>Person 2’s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5502" y="2405062"/>
            <a:ext cx="4673600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Name 2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785502" y="6824794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Person 2’s email</a:t>
            </a:r>
          </a:p>
        </p:txBody>
      </p:sp>
      <p:pic>
        <p:nvPicPr>
          <p:cNvPr id="16" name="Picture 15" descr="green-bar.eps">
            <a:extLst>
              <a:ext uri="{FF2B5EF4-FFF2-40B4-BE49-F238E27FC236}">
                <a16:creationId xmlns="" xmlns:a16="http://schemas.microsoft.com/office/drawing/2014/main" id="{63EB3FF2-BAE3-FE49-BE4D-3122F7F54E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17" name="Slide Number Placeholder 8">
            <a:extLst>
              <a:ext uri="{FF2B5EF4-FFF2-40B4-BE49-F238E27FC236}">
                <a16:creationId xmlns="" xmlns:a16="http://schemas.microsoft.com/office/drawing/2014/main" id="{F205B07A-6648-734F-B148-586E9FBD2D2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FDDFB09-91AF-4C47-B5CF-E1E430D982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EEA199-C81E-A549-8964-BA5D6F293C11}"/>
              </a:ext>
            </a:extLst>
          </p:cNvPr>
          <p:cNvSpPr/>
          <p:nvPr userDrawn="1"/>
        </p:nvSpPr>
        <p:spPr>
          <a:xfrm>
            <a:off x="13104840" y="0"/>
            <a:ext cx="315116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key point slide with 1 column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11615780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Wingdings" pitchFamily="2" charset="2"/>
              <a:buChar char="§"/>
              <a:defRPr/>
            </a:lvl3pPr>
            <a:lvl4pPr marL="2735542" indent="-390792">
              <a:spcBef>
                <a:spcPts val="1104"/>
              </a:spcBef>
              <a:buSzPct val="100000"/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en-CA" dirty="0"/>
              <a:t>Click to edit content. Keep content minimal on key point slides.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5800226-79E1-4049-9CCC-5EE0F169D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2D2A2CF-A6FE-2942-9758-91AD0759526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349460" y="768365"/>
            <a:ext cx="2661920" cy="6766969"/>
          </a:xfrm>
        </p:spPr>
        <p:txBody>
          <a:bodyPr/>
          <a:lstStyle>
            <a:lvl1pPr marL="0" marR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pPr marL="0" marR="0" lvl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CA" dirty="0"/>
              <a:t>An optional annotation or text box for extra information.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283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41497EF-504D-5646-B224-6AD4C966C02E}"/>
              </a:ext>
            </a:extLst>
          </p:cNvPr>
          <p:cNvSpPr/>
          <p:nvPr userDrawn="1"/>
        </p:nvSpPr>
        <p:spPr>
          <a:xfrm>
            <a:off x="13104840" y="0"/>
            <a:ext cx="315116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660398"/>
            <a:ext cx="11615780" cy="6874935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2pPr>
              <a:defRPr/>
            </a:lvl2pPr>
            <a:lvl3pPr marL="2020367" indent="-457200">
              <a:buFont typeface="Wingdings" pitchFamily="2" charset="2"/>
              <a:buChar char="§"/>
              <a:defRPr/>
            </a:lvl3pPr>
            <a:lvl4pPr marL="2735542" indent="-390792">
              <a:spcBef>
                <a:spcPts val="1104"/>
              </a:spcBef>
              <a:buSzPct val="100000"/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en-CA" dirty="0"/>
              <a:t>This is a basic 1-column key point slide with no title.</a:t>
            </a:r>
          </a:p>
          <a:p>
            <a:pPr lvl="0"/>
            <a:r>
              <a:rPr lang="en-CA" dirty="0"/>
              <a:t>Click to edit content. Keep content minimal on key point slides.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6" name="Picture 15" descr="green-bar.eps">
            <a:extLst>
              <a:ext uri="{FF2B5EF4-FFF2-40B4-BE49-F238E27FC236}">
                <a16:creationId xmlns="" xmlns:a16="http://schemas.microsoft.com/office/drawing/2014/main" id="{485ACF11-C8A3-E04C-82D1-7DDED121A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17" name="Slide Number Placeholder 8">
            <a:extLst>
              <a:ext uri="{FF2B5EF4-FFF2-40B4-BE49-F238E27FC236}">
                <a16:creationId xmlns="" xmlns:a16="http://schemas.microsoft.com/office/drawing/2014/main" id="{50201519-3898-3A4C-9D34-AB4EC7589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4A20C37-5ED8-BA4E-B834-08A5D5EAC0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5E9519BD-6206-1840-8A63-B2837E58EE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349460" y="768365"/>
            <a:ext cx="2661920" cy="6766969"/>
          </a:xfrm>
        </p:spPr>
        <p:txBody>
          <a:bodyPr/>
          <a:lstStyle>
            <a:lvl1pPr marL="0" marR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pPr marL="0" marR="0" lvl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CA" dirty="0"/>
              <a:t>An optional annotation or text box for extra information.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6364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99B8C52-4549-FF47-AFF2-EEE89FEF63A5}"/>
              </a:ext>
            </a:extLst>
          </p:cNvPr>
          <p:cNvSpPr/>
          <p:nvPr userDrawn="1"/>
        </p:nvSpPr>
        <p:spPr>
          <a:xfrm>
            <a:off x="13104840" y="0"/>
            <a:ext cx="315116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50F73EEF-C61E-7448-9B30-113D37F315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349460" y="768365"/>
            <a:ext cx="2661920" cy="6766969"/>
          </a:xfrm>
        </p:spPr>
        <p:txBody>
          <a:bodyPr/>
          <a:lstStyle>
            <a:lvl1pPr marL="0" marR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pPr marL="0" marR="0" lvl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CA" dirty="0"/>
              <a:t>An optional annotation or text box for extra information.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0" y="768365"/>
            <a:ext cx="10434239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bulk content slide with 1 column for long content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11615780" cy="5130800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Wingdings" pitchFamily="2" charset="2"/>
              <a:buChar char="§"/>
              <a:defRPr sz="2100"/>
            </a:lvl3pPr>
            <a:lvl4pPr marL="2735542" indent="-390792">
              <a:spcBef>
                <a:spcPts val="900"/>
              </a:spcBef>
              <a:buSzPct val="100000"/>
              <a:buFont typeface="Courier New" panose="02070309020205020404" pitchFamily="49" charset="0"/>
              <a:buChar char="o"/>
              <a:defRPr sz="1600">
                <a:solidFill>
                  <a:schemeClr val="accent2"/>
                </a:solidFill>
              </a:defRPr>
            </a:lvl4pPr>
          </a:lstStyle>
          <a:p>
            <a:pPr lvl="0"/>
            <a:r>
              <a:rPr lang="en-CA" dirty="0"/>
              <a:t>Click to edit content. Use this slide only for presentations that are being sent with time for lengthy reading, never for an in-person presentation.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8" name="Picture 7" descr="green-bar.eps">
            <a:extLst>
              <a:ext uri="{FF2B5EF4-FFF2-40B4-BE49-F238E27FC236}">
                <a16:creationId xmlns="" xmlns:a16="http://schemas.microsoft.com/office/drawing/2014/main" id="{20A9900C-2C75-A64C-A17C-6171105E5B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6210707-0B3A-0E4D-ACBE-2957FDA6B14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6289DB-5AE0-A949-8079-E4CF67414B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0DDC5C6-9F6D-694A-B292-91AC0120324D}"/>
              </a:ext>
            </a:extLst>
          </p:cNvPr>
          <p:cNvSpPr/>
          <p:nvPr userDrawn="1"/>
        </p:nvSpPr>
        <p:spPr>
          <a:xfrm>
            <a:off x="13104840" y="0"/>
            <a:ext cx="315116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15BE7696-88A8-B94E-9460-B9C3D6AE2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349460" y="768365"/>
            <a:ext cx="2661920" cy="6766969"/>
          </a:xfrm>
        </p:spPr>
        <p:txBody>
          <a:bodyPr/>
          <a:lstStyle>
            <a:lvl1pPr marL="0" marR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pPr marL="0" marR="0" lvl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CA" dirty="0"/>
              <a:t>An optional annotation or text box for extra information.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660398"/>
            <a:ext cx="11615780" cy="6874936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Wingdings" pitchFamily="2" charset="2"/>
              <a:buChar char="§"/>
              <a:defRPr sz="2100"/>
            </a:lvl3pPr>
            <a:lvl4pPr marL="2735542" indent="-390792">
              <a:spcBef>
                <a:spcPts val="900"/>
              </a:spcBef>
              <a:buSzPct val="100000"/>
              <a:buFont typeface="Courier New" panose="02070309020205020404" pitchFamily="49" charset="0"/>
              <a:buChar char="o"/>
              <a:defRPr sz="1600">
                <a:solidFill>
                  <a:schemeClr val="accent2"/>
                </a:solidFill>
              </a:defRPr>
            </a:lvl4pPr>
          </a:lstStyle>
          <a:p>
            <a:pPr lvl="0"/>
            <a:r>
              <a:rPr lang="en-CA" dirty="0"/>
              <a:t>This is a bulk content slide without a title for long content.</a:t>
            </a:r>
          </a:p>
          <a:p>
            <a:pPr lvl="0"/>
            <a:r>
              <a:rPr lang="en-CA" dirty="0"/>
              <a:t>Click to edit content. Use this slide only for presentations that are being sent with time for lengthy reading, never for an in-person presentation.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7" name="Picture 6" descr="green-bar.eps">
            <a:extLst>
              <a:ext uri="{FF2B5EF4-FFF2-40B4-BE49-F238E27FC236}">
                <a16:creationId xmlns="" xmlns:a16="http://schemas.microsoft.com/office/drawing/2014/main" id="{61F4DBC9-6617-604E-8D69-676F33D984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8" name="Slide Number Placeholder 8">
            <a:extLst>
              <a:ext uri="{FF2B5EF4-FFF2-40B4-BE49-F238E27FC236}">
                <a16:creationId xmlns="" xmlns:a16="http://schemas.microsoft.com/office/drawing/2014/main" id="{72816F32-CCC8-0D46-B094-140C3E8CD93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28C4A99-17E2-064E-997B-F383D187D7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key point slide with 2 columns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7162458" cy="5130800"/>
          </a:xfrm>
        </p:spPr>
        <p:txBody>
          <a:bodyPr/>
          <a:lstStyle>
            <a:lvl1pPr>
              <a:spcBef>
                <a:spcPts val="1600"/>
              </a:spcBef>
              <a:defRPr sz="3000" baseline="0"/>
            </a:lvl1pPr>
            <a:lvl2pPr>
              <a:defRPr sz="3000"/>
            </a:lvl2pPr>
            <a:lvl3pPr marL="2020367" indent="-457200">
              <a:buFont typeface="Wingdings" pitchFamily="2" charset="2"/>
              <a:buChar char="§"/>
              <a:defRPr sz="3000"/>
            </a:lvl3pPr>
            <a:lvl4pPr marL="2735542" indent="-390792">
              <a:spcBef>
                <a:spcPts val="1104"/>
              </a:spcBef>
              <a:buSzPct val="100000"/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en-CA" dirty="0"/>
              <a:t>Click to edit content. Keep content minimal on key point slides.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297170" y="2404534"/>
            <a:ext cx="7147539" cy="5130800"/>
          </a:xfrm>
        </p:spPr>
        <p:txBody>
          <a:bodyPr/>
          <a:lstStyle>
            <a:lvl1pPr>
              <a:spcBef>
                <a:spcPts val="1600"/>
              </a:spcBef>
              <a:defRPr sz="3000" baseline="0"/>
            </a:lvl1pPr>
            <a:lvl2pPr>
              <a:defRPr sz="3000"/>
            </a:lvl2pPr>
            <a:lvl3pPr marL="2020367" indent="-457200">
              <a:buFont typeface="Wingdings" pitchFamily="2" charset="2"/>
              <a:buChar char="§"/>
              <a:defRPr sz="3000"/>
            </a:lvl3pPr>
            <a:lvl4pPr marL="2735542" indent="-390792">
              <a:spcBef>
                <a:spcPts val="1104"/>
              </a:spcBef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en-CA" dirty="0"/>
              <a:t>Click to edit content. Keep content minimal on key point slides.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8" name="Picture 7" descr="green-bar.eps">
            <a:extLst>
              <a:ext uri="{FF2B5EF4-FFF2-40B4-BE49-F238E27FC236}">
                <a16:creationId xmlns="" xmlns:a16="http://schemas.microsoft.com/office/drawing/2014/main" id="{5C77805F-2E1B-7E4A-9F32-8B3E3A0888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30A67CA-D2C6-A642-9A41-94681E24F93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5461B0D-74BA-0447-BFEA-E80A68223F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618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key point slide with 2 columns and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7162458" cy="4419601"/>
          </a:xfrm>
        </p:spPr>
        <p:txBody>
          <a:bodyPr/>
          <a:lstStyle>
            <a:lvl1pPr>
              <a:spcBef>
                <a:spcPts val="1600"/>
              </a:spcBef>
              <a:defRPr sz="3000" baseline="0"/>
            </a:lvl1pPr>
            <a:lvl2pPr>
              <a:defRPr sz="3000"/>
            </a:lvl2pPr>
            <a:lvl3pPr marL="2020367" indent="-457200">
              <a:buFont typeface="Wingdings" pitchFamily="2" charset="2"/>
              <a:buChar char="§"/>
              <a:defRPr sz="3000"/>
            </a:lvl3pPr>
            <a:lvl4pPr marL="2735542" indent="-390792">
              <a:spcBef>
                <a:spcPts val="1104"/>
              </a:spcBef>
              <a:buSzPct val="100000"/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en-CA" dirty="0"/>
              <a:t>Click to edit content. Keep content minimal on key point slides.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297170" y="3115732"/>
            <a:ext cx="7147539" cy="4419602"/>
          </a:xfrm>
        </p:spPr>
        <p:txBody>
          <a:bodyPr/>
          <a:lstStyle>
            <a:lvl1pPr>
              <a:spcBef>
                <a:spcPts val="1600"/>
              </a:spcBef>
              <a:defRPr sz="3000" baseline="0"/>
            </a:lvl1pPr>
            <a:lvl2pPr>
              <a:defRPr sz="3000"/>
            </a:lvl2pPr>
            <a:lvl3pPr marL="2020367" indent="-457200">
              <a:buFont typeface="Wingdings" pitchFamily="2" charset="2"/>
              <a:buChar char="§"/>
              <a:defRPr sz="3000"/>
            </a:lvl3pPr>
            <a:lvl4pPr marL="2735542" indent="-390792">
              <a:spcBef>
                <a:spcPts val="1104"/>
              </a:spcBef>
              <a:buSzPct val="100000"/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en-CA" dirty="0"/>
              <a:t>Click to edit content. Keep content minimal on key point slides.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3" y="2405062"/>
            <a:ext cx="7162458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297170" y="2405062"/>
            <a:ext cx="7147539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7" name="Picture 16" descr="green-bar.eps">
            <a:extLst>
              <a:ext uri="{FF2B5EF4-FFF2-40B4-BE49-F238E27FC236}">
                <a16:creationId xmlns="" xmlns:a16="http://schemas.microsoft.com/office/drawing/2014/main" id="{4FC318EF-9169-BB45-9B8D-9D01EE287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18" name="Slide Number Placeholder 8">
            <a:extLst>
              <a:ext uri="{FF2B5EF4-FFF2-40B4-BE49-F238E27FC236}">
                <a16:creationId xmlns="" xmlns:a16="http://schemas.microsoft.com/office/drawing/2014/main" id="{900AC72B-BFE5-7047-A693-C6B7870B55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85C2C1B0-CF14-0F44-9371-1B8AEBA52A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702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key point slide with 3 columns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4673339" cy="5130800"/>
          </a:xfrm>
        </p:spPr>
        <p:txBody>
          <a:bodyPr/>
          <a:lstStyle>
            <a:lvl1pPr>
              <a:spcBef>
                <a:spcPts val="1600"/>
              </a:spcBef>
              <a:defRPr sz="3000" baseline="0"/>
            </a:lvl1pPr>
            <a:lvl2pPr>
              <a:defRPr sz="3000"/>
            </a:lvl2pPr>
            <a:lvl3pPr marL="2020367" indent="-457200">
              <a:buFont typeface="Wingdings" pitchFamily="2" charset="2"/>
              <a:buChar char="§"/>
              <a:defRPr sz="3000"/>
            </a:lvl3pPr>
            <a:lvl4pPr>
              <a:spcBef>
                <a:spcPts val="1104"/>
              </a:spcBef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en-CA" dirty="0"/>
              <a:t>Click to edit content. Keep content minimal on key point slides.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2404534"/>
            <a:ext cx="4644000" cy="5130800"/>
          </a:xfrm>
        </p:spPr>
        <p:txBody>
          <a:bodyPr/>
          <a:lstStyle>
            <a:lvl1pPr>
              <a:spcBef>
                <a:spcPts val="1600"/>
              </a:spcBef>
              <a:defRPr sz="3000" baseline="0"/>
            </a:lvl1pPr>
            <a:lvl2pPr>
              <a:defRPr sz="3000"/>
            </a:lvl2pPr>
            <a:lvl3pPr marL="2020367" indent="-457200">
              <a:buFont typeface="Wingdings" pitchFamily="2" charset="2"/>
              <a:buChar char="§"/>
              <a:defRPr sz="3000"/>
            </a:lvl3pPr>
            <a:lvl4pPr>
              <a:spcBef>
                <a:spcPts val="1104"/>
              </a:spcBef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en-CA" dirty="0"/>
              <a:t>Click to edit content. Keep content minimal on key point slides.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2404534"/>
            <a:ext cx="4673448" cy="5130800"/>
          </a:xfrm>
        </p:spPr>
        <p:txBody>
          <a:bodyPr/>
          <a:lstStyle>
            <a:lvl1pPr>
              <a:spcBef>
                <a:spcPts val="1600"/>
              </a:spcBef>
              <a:defRPr sz="3000" baseline="0"/>
            </a:lvl1pPr>
            <a:lvl2pPr>
              <a:defRPr sz="3000"/>
            </a:lvl2pPr>
            <a:lvl3pPr marL="2020367" indent="-457200">
              <a:buFont typeface="Wingdings" pitchFamily="2" charset="2"/>
              <a:buChar char="§"/>
              <a:defRPr sz="3000"/>
            </a:lvl3pPr>
            <a:lvl4pPr>
              <a:spcBef>
                <a:spcPts val="1104"/>
              </a:spcBef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en-CA" dirty="0"/>
              <a:t>Click to edit content. Keep content minimal on key point slides.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9" name="Picture 8" descr="green-bar.eps">
            <a:extLst>
              <a:ext uri="{FF2B5EF4-FFF2-40B4-BE49-F238E27FC236}">
                <a16:creationId xmlns="" xmlns:a16="http://schemas.microsoft.com/office/drawing/2014/main" id="{F2FDDE00-7E19-444D-8A26-EB3F89154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15" name="Slide Number Placeholder 8">
            <a:extLst>
              <a:ext uri="{FF2B5EF4-FFF2-40B4-BE49-F238E27FC236}">
                <a16:creationId xmlns="" xmlns:a16="http://schemas.microsoft.com/office/drawing/2014/main" id="{012BAF0E-179A-B449-9796-7742DA779D1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B58908B-FCB8-B24D-8C8F-5F5FDDEFB2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9520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key point slide with 3 columns and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4419601"/>
          </a:xfrm>
        </p:spPr>
        <p:txBody>
          <a:bodyPr/>
          <a:lstStyle>
            <a:lvl1pPr>
              <a:spcBef>
                <a:spcPts val="1600"/>
              </a:spcBef>
              <a:defRPr sz="2800" baseline="0"/>
            </a:lvl1pPr>
            <a:lvl2pPr>
              <a:defRPr sz="2800"/>
            </a:lvl2pPr>
            <a:lvl3pPr marL="2020367" indent="-457200">
              <a:buFont typeface="Wingdings" pitchFamily="2" charset="2"/>
              <a:buChar char="§"/>
              <a:defRPr sz="2800"/>
            </a:lvl3pPr>
            <a:lvl4pPr marL="2735542" indent="-390792">
              <a:spcBef>
                <a:spcPts val="1104"/>
              </a:spcBef>
              <a:buSzPct val="100000"/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CA" dirty="0"/>
              <a:t>Click to edit content. Keep content minimal on key point slides.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3115732"/>
            <a:ext cx="4644000" cy="4419601"/>
          </a:xfrm>
        </p:spPr>
        <p:txBody>
          <a:bodyPr/>
          <a:lstStyle>
            <a:lvl1pPr>
              <a:spcBef>
                <a:spcPts val="1600"/>
              </a:spcBef>
              <a:defRPr sz="2800" baseline="0"/>
            </a:lvl1pPr>
            <a:lvl2pPr>
              <a:defRPr sz="2800"/>
            </a:lvl2pPr>
            <a:lvl3pPr marL="2020367" indent="-457200">
              <a:buFont typeface="Wingdings" pitchFamily="2" charset="2"/>
              <a:buChar char="§"/>
              <a:defRPr sz="2800"/>
            </a:lvl3pPr>
            <a:lvl4pPr marL="2735542" indent="-390792">
              <a:spcBef>
                <a:spcPts val="1104"/>
              </a:spcBef>
              <a:buSzPct val="100000"/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CA" dirty="0"/>
              <a:t>Click to edit content. Keep content minimal on key point slides.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3115732"/>
            <a:ext cx="4673448" cy="4419601"/>
          </a:xfrm>
        </p:spPr>
        <p:txBody>
          <a:bodyPr/>
          <a:lstStyle>
            <a:lvl1pPr>
              <a:spcBef>
                <a:spcPts val="1600"/>
              </a:spcBef>
              <a:defRPr sz="2800" baseline="0"/>
            </a:lvl1pPr>
            <a:lvl2pPr>
              <a:defRPr sz="2800"/>
            </a:lvl2pPr>
            <a:lvl3pPr marL="2020367" indent="-457200">
              <a:buFont typeface="Wingdings" pitchFamily="2" charset="2"/>
              <a:buChar char="§"/>
              <a:defRPr sz="2800"/>
            </a:lvl3pPr>
            <a:lvl4pPr marL="2735542" indent="-390792">
              <a:spcBef>
                <a:spcPts val="1104"/>
              </a:spcBef>
              <a:buSzPct val="100000"/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CA" dirty="0"/>
              <a:t>Click to edit content. Keep content minimal on key point slides.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2405062"/>
            <a:ext cx="4644000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2405062"/>
            <a:ext cx="4673338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9" name="Picture 18" descr="green-bar.eps">
            <a:extLst>
              <a:ext uri="{FF2B5EF4-FFF2-40B4-BE49-F238E27FC236}">
                <a16:creationId xmlns="" xmlns:a16="http://schemas.microsoft.com/office/drawing/2014/main" id="{ADB75CBA-7175-0F41-99C4-A11320D13B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20" name="Slide Number Placeholder 8">
            <a:extLst>
              <a:ext uri="{FF2B5EF4-FFF2-40B4-BE49-F238E27FC236}">
                <a16:creationId xmlns="" xmlns:a16="http://schemas.microsoft.com/office/drawing/2014/main" id="{B435AE46-8D48-3041-BCF5-289ED0FE7FD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BCC4DFB6-0588-064A-A617-7E635A6692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4566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key point slide with 6 columns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4673339" cy="2409137"/>
          </a:xfrm>
        </p:spPr>
        <p:txBody>
          <a:bodyPr/>
          <a:lstStyle>
            <a:lvl1pPr>
              <a:defRPr sz="2800"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topic.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2404534"/>
            <a:ext cx="4644000" cy="2409137"/>
          </a:xfrm>
        </p:spPr>
        <p:txBody>
          <a:bodyPr/>
          <a:lstStyle>
            <a:lvl1pPr>
              <a:defRPr sz="2800"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topic.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2404534"/>
            <a:ext cx="4673448" cy="2409137"/>
          </a:xfrm>
        </p:spPr>
        <p:txBody>
          <a:bodyPr/>
          <a:lstStyle>
            <a:lvl1pPr>
              <a:defRPr sz="2800"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topic.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5130801"/>
            <a:ext cx="4673339" cy="2409137"/>
          </a:xfrm>
        </p:spPr>
        <p:txBody>
          <a:bodyPr/>
          <a:lstStyle>
            <a:lvl1pPr>
              <a:defRPr sz="2800"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topic.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5130801"/>
            <a:ext cx="4644000" cy="2409137"/>
          </a:xfrm>
        </p:spPr>
        <p:txBody>
          <a:bodyPr/>
          <a:lstStyle>
            <a:lvl1pPr>
              <a:defRPr sz="2800"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topic.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5130801"/>
            <a:ext cx="4673448" cy="2409137"/>
          </a:xfrm>
        </p:spPr>
        <p:txBody>
          <a:bodyPr/>
          <a:lstStyle>
            <a:lvl1pPr>
              <a:defRPr sz="2800"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topic.</a:t>
            </a:r>
          </a:p>
        </p:txBody>
      </p:sp>
      <p:pic>
        <p:nvPicPr>
          <p:cNvPr id="19" name="Picture 18" descr="green-bar.eps">
            <a:extLst>
              <a:ext uri="{FF2B5EF4-FFF2-40B4-BE49-F238E27FC236}">
                <a16:creationId xmlns="" xmlns:a16="http://schemas.microsoft.com/office/drawing/2014/main" id="{878C3C72-C6B1-F941-8DFD-4D16545084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20" name="Slide Number Placeholder 8">
            <a:extLst>
              <a:ext uri="{FF2B5EF4-FFF2-40B4-BE49-F238E27FC236}">
                <a16:creationId xmlns="" xmlns:a16="http://schemas.microsoft.com/office/drawing/2014/main" id="{4CC9CD17-5A53-844D-BC07-10E4B7AA27C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D46AE30-F9CD-F741-81EC-6338BB06A1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048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ture Read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82" y="3687366"/>
            <a:ext cx="9668510" cy="2180690"/>
          </a:xfrm>
        </p:spPr>
        <p:txBody>
          <a:bodyPr anchor="b"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CA" dirty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2881" y="6003520"/>
            <a:ext cx="12157629" cy="1580621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3200" baseline="0">
                <a:solidFill>
                  <a:schemeClr val="accent3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2881" y="7711440"/>
            <a:ext cx="7145607" cy="628880"/>
          </a:xfrm>
        </p:spPr>
        <p:txBody>
          <a:bodyPr anchor="b"/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Place date or name here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433DC9-609F-DD43-A00F-6A5E0989DE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76728" y="815624"/>
            <a:ext cx="3771900" cy="6239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5360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10434238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key point slide with 6 columns and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3"/>
            <a:ext cx="4673339" cy="1697938"/>
          </a:xfrm>
        </p:spPr>
        <p:txBody>
          <a:bodyPr/>
          <a:lstStyle>
            <a:lvl1pPr>
              <a:defRPr sz="2800"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topic.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3115733"/>
            <a:ext cx="4644000" cy="1697938"/>
          </a:xfrm>
        </p:spPr>
        <p:txBody>
          <a:bodyPr/>
          <a:lstStyle>
            <a:lvl1pPr>
              <a:defRPr sz="2800"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topic.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3115733"/>
            <a:ext cx="4673448" cy="1697938"/>
          </a:xfrm>
        </p:spPr>
        <p:txBody>
          <a:bodyPr/>
          <a:lstStyle>
            <a:lvl1pPr>
              <a:defRPr sz="2800"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topic.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5858406"/>
            <a:ext cx="4673339" cy="1681532"/>
          </a:xfrm>
        </p:spPr>
        <p:txBody>
          <a:bodyPr/>
          <a:lstStyle>
            <a:lvl1pPr>
              <a:defRPr sz="2800"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topic.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5858406"/>
            <a:ext cx="4644000" cy="1681532"/>
          </a:xfrm>
        </p:spPr>
        <p:txBody>
          <a:bodyPr/>
          <a:lstStyle>
            <a:lvl1pPr>
              <a:defRPr sz="2800"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topic.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5858406"/>
            <a:ext cx="4673448" cy="1681532"/>
          </a:xfrm>
        </p:spPr>
        <p:txBody>
          <a:bodyPr/>
          <a:lstStyle>
            <a:lvl1pPr>
              <a:defRPr sz="2800"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topic.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807945" y="2405062"/>
            <a:ext cx="4644000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2405062"/>
            <a:ext cx="4673338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12883" y="5147735"/>
            <a:ext cx="4673338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5" y="5147735"/>
            <a:ext cx="4644000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0786183" y="5147735"/>
            <a:ext cx="4673338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26" name="Picture 25" descr="green-bar.eps">
            <a:extLst>
              <a:ext uri="{FF2B5EF4-FFF2-40B4-BE49-F238E27FC236}">
                <a16:creationId xmlns="" xmlns:a16="http://schemas.microsoft.com/office/drawing/2014/main" id="{FCC4D77F-6C6A-6F4B-A950-D5B4204DFA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27" name="Slide Number Placeholder 8">
            <a:extLst>
              <a:ext uri="{FF2B5EF4-FFF2-40B4-BE49-F238E27FC236}">
                <a16:creationId xmlns="" xmlns:a16="http://schemas.microsoft.com/office/drawing/2014/main" id="{A2FCCD5B-747A-8C4F-9B76-B65F8A8D20E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D5EC9731-A1BB-C846-859C-58660BC19D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3638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10434238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bulk content slide with 2 columns for long content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263153"/>
            <a:ext cx="7162458" cy="4272180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Wingdings" pitchFamily="2" charset="2"/>
              <a:buChar char="§"/>
              <a:defRPr sz="2100"/>
            </a:lvl3pPr>
            <a:lvl4pPr marL="2735542" indent="-390792">
              <a:spcBef>
                <a:spcPts val="900"/>
              </a:spcBef>
              <a:buSzPct val="100000"/>
              <a:buFont typeface="Courier New" panose="02070309020205020404" pitchFamily="49" charset="0"/>
              <a:buChar char="o"/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with time for lengthy reading, never for an in-person presentation.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297169" y="3263153"/>
            <a:ext cx="7147539" cy="4272180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Wingdings" pitchFamily="2" charset="2"/>
              <a:buChar char="§"/>
              <a:defRPr sz="2100"/>
            </a:lvl3pPr>
            <a:lvl4pPr marL="2735542" indent="-390792">
              <a:spcBef>
                <a:spcPts val="900"/>
              </a:spcBef>
              <a:buSzPct val="100000"/>
              <a:buFont typeface="Courier New" panose="02070309020205020404" pitchFamily="49" charset="0"/>
              <a:buChar char="o"/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with time for lengthy reading, never for an in-person presentation.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2" y="2405062"/>
            <a:ext cx="7162457" cy="710671"/>
          </a:xfrm>
        </p:spPr>
        <p:txBody>
          <a:bodyPr/>
          <a:lstStyle>
            <a:lvl1pPr>
              <a:defRPr sz="21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Bulk content columns should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297168" y="2405062"/>
            <a:ext cx="7147539" cy="710671"/>
          </a:xfrm>
        </p:spPr>
        <p:txBody>
          <a:bodyPr/>
          <a:lstStyle>
            <a:lvl1pPr>
              <a:defRPr sz="21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Bulk content columns should always have subtitles</a:t>
            </a:r>
          </a:p>
        </p:txBody>
      </p:sp>
      <p:pic>
        <p:nvPicPr>
          <p:cNvPr id="11" name="Picture 10" descr="green-bar.eps">
            <a:extLst>
              <a:ext uri="{FF2B5EF4-FFF2-40B4-BE49-F238E27FC236}">
                <a16:creationId xmlns="" xmlns:a16="http://schemas.microsoft.com/office/drawing/2014/main" id="{999AF7C8-0E81-FA41-9B39-A041649C7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13" name="Slide Number Placeholder 8">
            <a:extLst>
              <a:ext uri="{FF2B5EF4-FFF2-40B4-BE49-F238E27FC236}">
                <a16:creationId xmlns="" xmlns:a16="http://schemas.microsoft.com/office/drawing/2014/main" id="{60EEFCD9-0F09-8D4D-83CD-5AC22078CE6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6F4AF296-9251-FA41-846F-8D4E3EAAAA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7741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10434238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bulk content slide with 3 columns for long content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263153"/>
            <a:ext cx="4660827" cy="4272180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Wingdings" pitchFamily="2" charset="2"/>
              <a:buChar char="§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with time for lengthy reading, never for an in-person presentation.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786183" y="3263153"/>
            <a:ext cx="4658525" cy="4272180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Wingdings" pitchFamily="2" charset="2"/>
              <a:buChar char="§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with time for lengthy reading, never for an in-person presentation.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60826" cy="710671"/>
          </a:xfrm>
        </p:spPr>
        <p:txBody>
          <a:bodyPr/>
          <a:lstStyle>
            <a:lvl1pPr>
              <a:lnSpc>
                <a:spcPct val="100000"/>
              </a:lnSpc>
              <a:defRPr sz="21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Bulk content columns should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2" y="2405062"/>
            <a:ext cx="4658525" cy="710671"/>
          </a:xfrm>
        </p:spPr>
        <p:txBody>
          <a:bodyPr/>
          <a:lstStyle>
            <a:lvl1pPr>
              <a:lnSpc>
                <a:spcPct val="100000"/>
              </a:lnSpc>
              <a:defRPr sz="21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Bulk content columns should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798531" y="3263153"/>
            <a:ext cx="4662829" cy="4272180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Wingdings" pitchFamily="2" charset="2"/>
              <a:buChar char="§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with time for lengthy reading, never for an in-person presentation. 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798530" y="2405062"/>
            <a:ext cx="4662829" cy="710671"/>
          </a:xfrm>
        </p:spPr>
        <p:txBody>
          <a:bodyPr/>
          <a:lstStyle>
            <a:lvl1pPr>
              <a:lnSpc>
                <a:spcPct val="100000"/>
              </a:lnSpc>
              <a:defRPr sz="21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Bulk content columns should always have subtitles</a:t>
            </a:r>
          </a:p>
        </p:txBody>
      </p:sp>
      <p:pic>
        <p:nvPicPr>
          <p:cNvPr id="13" name="Picture 12" descr="green-bar.eps">
            <a:extLst>
              <a:ext uri="{FF2B5EF4-FFF2-40B4-BE49-F238E27FC236}">
                <a16:creationId xmlns="" xmlns:a16="http://schemas.microsoft.com/office/drawing/2014/main" id="{FDADADAB-0B55-214C-87C3-CA3A3013C8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22" name="Slide Number Placeholder 8">
            <a:extLst>
              <a:ext uri="{FF2B5EF4-FFF2-40B4-BE49-F238E27FC236}">
                <a16:creationId xmlns="" xmlns:a16="http://schemas.microsoft.com/office/drawing/2014/main" id="{76DFFD5C-2C85-7D47-B6CA-1EF7E481464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74E91A0-1395-E54D-AB9B-8DAD15DF4D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3127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12882" y="5972486"/>
            <a:ext cx="4673339" cy="1583858"/>
          </a:xfrm>
        </p:spPr>
        <p:txBody>
          <a:bodyPr/>
          <a:lstStyle>
            <a:lvl1pPr>
              <a:spcBef>
                <a:spcPts val="1704"/>
              </a:spcBef>
              <a:defRPr sz="18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with time for lengthy reading, never for an in-person presentation. Bullets are available to organize information.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0786183" y="5972486"/>
            <a:ext cx="4658525" cy="1583858"/>
          </a:xfrm>
        </p:spPr>
        <p:txBody>
          <a:bodyPr/>
          <a:lstStyle>
            <a:lvl1pPr>
              <a:spcBef>
                <a:spcPts val="1704"/>
              </a:spcBef>
              <a:defRPr sz="18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with time for lengthy reading, never for an in-person presentation. Bullets are available to organize information.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812883" y="5147735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Bulk content columns should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10786182" y="5147735"/>
            <a:ext cx="4658525" cy="710671"/>
          </a:xfrm>
        </p:spPr>
        <p:txBody>
          <a:bodyPr/>
          <a:lstStyle>
            <a:lvl1pPr>
              <a:defRPr sz="21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Bulk content columns should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807947" y="5972486"/>
            <a:ext cx="4643998" cy="1583858"/>
          </a:xfrm>
        </p:spPr>
        <p:txBody>
          <a:bodyPr/>
          <a:lstStyle>
            <a:lvl1pPr>
              <a:spcBef>
                <a:spcPts val="1704"/>
              </a:spcBef>
              <a:defRPr sz="18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with time for lengthy reading, never for an in-person presentation. Bullets are available to organize information.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5807946" y="5147735"/>
            <a:ext cx="4643998" cy="710671"/>
          </a:xfrm>
        </p:spPr>
        <p:txBody>
          <a:bodyPr/>
          <a:lstStyle>
            <a:lvl1pPr>
              <a:defRPr sz="21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Bulk content columns should always have subtitles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10434238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bulk content slide with 6 columns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281082"/>
            <a:ext cx="4673339" cy="1550518"/>
          </a:xfrm>
        </p:spPr>
        <p:txBody>
          <a:bodyPr/>
          <a:lstStyle>
            <a:lvl1pPr>
              <a:spcBef>
                <a:spcPts val="1704"/>
              </a:spcBef>
              <a:defRPr sz="18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with time for lengthy reading, never for an in-person presentation. Bullets are available to organize information.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786183" y="3281082"/>
            <a:ext cx="4658525" cy="1550518"/>
          </a:xfrm>
        </p:spPr>
        <p:txBody>
          <a:bodyPr/>
          <a:lstStyle>
            <a:lvl1pPr>
              <a:spcBef>
                <a:spcPts val="1704"/>
              </a:spcBef>
              <a:defRPr sz="18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with time for lengthy reading, never for an in-person presentation. Bullets are available to organize information.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Bulk content columns should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2" y="2405062"/>
            <a:ext cx="4658525" cy="710671"/>
          </a:xfrm>
        </p:spPr>
        <p:txBody>
          <a:bodyPr/>
          <a:lstStyle>
            <a:lvl1pPr>
              <a:defRPr sz="21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Bulk content columns should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807947" y="3281082"/>
            <a:ext cx="4643998" cy="1550518"/>
          </a:xfrm>
        </p:spPr>
        <p:txBody>
          <a:bodyPr/>
          <a:lstStyle>
            <a:lvl1pPr>
              <a:spcBef>
                <a:spcPts val="1704"/>
              </a:spcBef>
              <a:defRPr sz="18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with time for lengthy reading, never for an in-person presentation. Bullets are available to organize information.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6" y="2405062"/>
            <a:ext cx="4643998" cy="710671"/>
          </a:xfrm>
        </p:spPr>
        <p:txBody>
          <a:bodyPr/>
          <a:lstStyle>
            <a:lvl1pPr>
              <a:defRPr sz="21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Bulk content columns should always have subtitles</a:t>
            </a:r>
          </a:p>
        </p:txBody>
      </p:sp>
      <p:pic>
        <p:nvPicPr>
          <p:cNvPr id="19" name="Picture 18" descr="green-bar.eps">
            <a:extLst>
              <a:ext uri="{FF2B5EF4-FFF2-40B4-BE49-F238E27FC236}">
                <a16:creationId xmlns="" xmlns:a16="http://schemas.microsoft.com/office/drawing/2014/main" id="{28FE1AB5-AC7F-AE40-A61A-7F262E3AC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20" name="Slide Number Placeholder 8">
            <a:extLst>
              <a:ext uri="{FF2B5EF4-FFF2-40B4-BE49-F238E27FC236}">
                <a16:creationId xmlns="" xmlns:a16="http://schemas.microsoft.com/office/drawing/2014/main" id="{D2C18550-15E2-EE42-A7EF-E134E10DC12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F4B0470-9393-1344-A683-CE3B571CA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9371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3860800"/>
            <a:ext cx="4660825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the number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3860800"/>
            <a:ext cx="4644000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the number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3860800"/>
            <a:ext cx="4673448" cy="3679138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the number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2881" y="2475441"/>
            <a:ext cx="4660826" cy="1226329"/>
          </a:xfrm>
        </p:spPr>
        <p:txBody>
          <a:bodyPr anchor="b"/>
          <a:lstStyle>
            <a:lvl1pPr>
              <a:lnSpc>
                <a:spcPct val="80000"/>
              </a:lnSpc>
              <a:defRPr sz="8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CA" dirty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807945" y="2475441"/>
            <a:ext cx="4643999" cy="1226329"/>
          </a:xfrm>
        </p:spPr>
        <p:txBody>
          <a:bodyPr anchor="b"/>
          <a:lstStyle>
            <a:lvl1pPr>
              <a:lnSpc>
                <a:spcPct val="80000"/>
              </a:lnSpc>
              <a:defRPr sz="8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CA" dirty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3" y="2475441"/>
            <a:ext cx="4673448" cy="1226329"/>
          </a:xfrm>
        </p:spPr>
        <p:txBody>
          <a:bodyPr anchor="b"/>
          <a:lstStyle>
            <a:lvl1pPr>
              <a:lnSpc>
                <a:spcPct val="80000"/>
              </a:lnSpc>
              <a:defRPr sz="8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CA" dirty="0"/>
              <a:t>#,###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key numbers slide for short numbers</a:t>
            </a:r>
            <a:endParaRPr lang="en-US" dirty="0"/>
          </a:p>
        </p:txBody>
      </p:sp>
      <p:pic>
        <p:nvPicPr>
          <p:cNvPr id="12" name="Picture 11" descr="green-bar.eps">
            <a:extLst>
              <a:ext uri="{FF2B5EF4-FFF2-40B4-BE49-F238E27FC236}">
                <a16:creationId xmlns="" xmlns:a16="http://schemas.microsoft.com/office/drawing/2014/main" id="{25E7D01D-D1CF-3346-961A-491CD68E6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13" name="Slide Number Placeholder 8">
            <a:extLst>
              <a:ext uri="{FF2B5EF4-FFF2-40B4-BE49-F238E27FC236}">
                <a16:creationId xmlns="" xmlns:a16="http://schemas.microsoft.com/office/drawing/2014/main" id="{C2F1051B-9E90-884E-B29B-99E40CEA5DD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B5F8EC9-B05A-8E4C-9ABD-3DD7BFF5B3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2642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2881" y="2441575"/>
            <a:ext cx="4660825" cy="1260195"/>
          </a:xfrm>
        </p:spPr>
        <p:txBody>
          <a:bodyPr anchor="ctr"/>
          <a:lstStyle>
            <a:lvl1pPr>
              <a:lnSpc>
                <a:spcPct val="8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807945" y="2475441"/>
            <a:ext cx="4643999" cy="1226329"/>
          </a:xfrm>
        </p:spPr>
        <p:txBody>
          <a:bodyPr anchor="ctr"/>
          <a:lstStyle>
            <a:lvl1pPr>
              <a:lnSpc>
                <a:spcPct val="8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3" y="2475441"/>
            <a:ext cx="4673448" cy="1226329"/>
          </a:xfrm>
        </p:spPr>
        <p:txBody>
          <a:bodyPr anchor="ctr"/>
          <a:lstStyle>
            <a:lvl1pPr>
              <a:lnSpc>
                <a:spcPct val="8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#,###,####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key numbers slide for long numbers</a:t>
            </a:r>
            <a:endParaRPr lang="en-US" dirty="0"/>
          </a:p>
        </p:txBody>
      </p:sp>
      <p:pic>
        <p:nvPicPr>
          <p:cNvPr id="12" name="Picture 11" descr="green-bar.eps">
            <a:extLst>
              <a:ext uri="{FF2B5EF4-FFF2-40B4-BE49-F238E27FC236}">
                <a16:creationId xmlns="" xmlns:a16="http://schemas.microsoft.com/office/drawing/2014/main" id="{661C218B-EA66-4D4A-A696-E02171FD4C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13" name="Slide Number Placeholder 8">
            <a:extLst>
              <a:ext uri="{FF2B5EF4-FFF2-40B4-BE49-F238E27FC236}">
                <a16:creationId xmlns="" xmlns:a16="http://schemas.microsoft.com/office/drawing/2014/main" id="{2A0B311D-AC46-0149-9182-30954973D35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83D25A2-74ED-854F-8269-E9851244D3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="" xmlns:a16="http://schemas.microsoft.com/office/drawing/2014/main" id="{03EBC2BC-912A-144C-9948-7F5C6D4BCD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883" y="3860800"/>
            <a:ext cx="4660824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the number above.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="" xmlns:a16="http://schemas.microsoft.com/office/drawing/2014/main" id="{7E410635-2E13-4045-8D35-6D46D6B8C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3860800"/>
            <a:ext cx="4643999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the number above.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="" xmlns:a16="http://schemas.microsoft.com/office/drawing/2014/main" id="{86E96E0E-619C-4F45-8CF2-5B29EAE871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3860800"/>
            <a:ext cx="4673448" cy="3679138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brief points about one the number above.</a:t>
            </a:r>
          </a:p>
        </p:txBody>
      </p:sp>
    </p:spTree>
    <p:extLst>
      <p:ext uri="{BB962C8B-B14F-4D97-AF65-F5344CB8AC3E}">
        <p14:creationId xmlns="" xmlns:p14="http://schemas.microsoft.com/office/powerpoint/2010/main" val="3533607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4538133"/>
            <a:ext cx="4673339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4538133"/>
            <a:ext cx="4644000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4538133"/>
            <a:ext cx="4673448" cy="3001805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This is a key point slide with icons to illustrate points.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2270120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2715616" y="2900693"/>
            <a:ext cx="864783" cy="86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7207036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7652532" y="2900693"/>
            <a:ext cx="864782" cy="86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12143953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2589840" y="2900693"/>
            <a:ext cx="864000" cy="86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1" name="Picture 20" descr="green-bar.eps">
            <a:extLst>
              <a:ext uri="{FF2B5EF4-FFF2-40B4-BE49-F238E27FC236}">
                <a16:creationId xmlns="" xmlns:a16="http://schemas.microsoft.com/office/drawing/2014/main" id="{D08DC562-D188-B043-97E1-00A21B6B7B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22" name="Slide Number Placeholder 8">
            <a:extLst>
              <a:ext uri="{FF2B5EF4-FFF2-40B4-BE49-F238E27FC236}">
                <a16:creationId xmlns="" xmlns:a16="http://schemas.microsoft.com/office/drawing/2014/main" id="{83B3887E-0FBE-4745-83EE-671CDD748B7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AB761DAC-6B3A-C647-A914-489FF51B58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="" xmlns:a16="http://schemas.microsoft.com/office/drawing/2014/main" id="{647CED48-AA47-2242-A171-515EB31D4E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8711" y="8497455"/>
            <a:ext cx="8024100" cy="486834"/>
          </a:xfrm>
        </p:spPr>
        <p:txBody>
          <a:bodyPr anchor="ctr"/>
          <a:lstStyle>
            <a:lvl1pPr>
              <a:defRPr sz="21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CA" dirty="0"/>
              <a:t>Tip: Icons can be found at the end of the presentation.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96315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 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4538133"/>
            <a:ext cx="4673339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4538133"/>
            <a:ext cx="4644000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4538133"/>
            <a:ext cx="4673448" cy="3001805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This is a key point slide with icons to illustrate points.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2270120" y="2454806"/>
            <a:ext cx="1755775" cy="17557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2715616" y="2900693"/>
            <a:ext cx="864783" cy="86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7207036" y="2454806"/>
            <a:ext cx="1755775" cy="17557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7652532" y="2900693"/>
            <a:ext cx="864782" cy="86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12143953" y="2454806"/>
            <a:ext cx="1755775" cy="17557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2589840" y="2900693"/>
            <a:ext cx="864000" cy="86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1" name="Picture 20" descr="green-bar.eps">
            <a:extLst>
              <a:ext uri="{FF2B5EF4-FFF2-40B4-BE49-F238E27FC236}">
                <a16:creationId xmlns="" xmlns:a16="http://schemas.microsoft.com/office/drawing/2014/main" id="{D08DC562-D188-B043-97E1-00A21B6B7B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22" name="Slide Number Placeholder 8">
            <a:extLst>
              <a:ext uri="{FF2B5EF4-FFF2-40B4-BE49-F238E27FC236}">
                <a16:creationId xmlns="" xmlns:a16="http://schemas.microsoft.com/office/drawing/2014/main" id="{83B3887E-0FBE-4745-83EE-671CDD748B7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AB761DAC-6B3A-C647-A914-489FF51B58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4DBEE48E-EDA7-2242-9888-6B872D27D4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8711" y="8497455"/>
            <a:ext cx="8024100" cy="486834"/>
          </a:xfrm>
        </p:spPr>
        <p:txBody>
          <a:bodyPr anchor="ctr"/>
          <a:lstStyle>
            <a:lvl1pPr>
              <a:defRPr sz="21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CA" dirty="0"/>
              <a:t>Tip: Icons can be found at the end of the presentation.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3335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3287077" y="829734"/>
            <a:ext cx="9683434" cy="750146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this icon to insert a video</a:t>
            </a:r>
          </a:p>
        </p:txBody>
      </p:sp>
    </p:spTree>
    <p:extLst>
      <p:ext uri="{BB962C8B-B14F-4D97-AF65-F5344CB8AC3E}">
        <p14:creationId xmlns="" xmlns:p14="http://schemas.microsoft.com/office/powerpoint/2010/main" val="1880309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05366" y="838200"/>
            <a:ext cx="14646856" cy="7467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2787076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Enter an impressive </a:t>
            </a:r>
            <a:br>
              <a:rPr lang="en-CA" dirty="0"/>
            </a:br>
            <a:r>
              <a:rPr lang="en-CA" dirty="0"/>
              <a:t>statistic or fact.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2125170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87077" y="6561978"/>
            <a:ext cx="9683434" cy="388804"/>
          </a:xfrm>
        </p:spPr>
        <p:txBody>
          <a:bodyPr anchor="ctr"/>
          <a:lstStyle>
            <a:lvl1pPr algn="ctr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43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ounda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82" y="3687366"/>
            <a:ext cx="9668510" cy="2180690"/>
          </a:xfrm>
        </p:spPr>
        <p:txBody>
          <a:bodyPr anchor="b"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CA" dirty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2881" y="6003520"/>
            <a:ext cx="12157629" cy="1580621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3200" baseline="0">
                <a:solidFill>
                  <a:schemeClr val="accent3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2881" y="7711440"/>
            <a:ext cx="7145607" cy="628880"/>
          </a:xfrm>
        </p:spPr>
        <p:txBody>
          <a:bodyPr anchor="b"/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Place date or name here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D8AF60A-41A6-BB49-AF53-170637E2F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76728" y="815624"/>
            <a:ext cx="3771900" cy="673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703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2787076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Enter an impressive </a:t>
            </a:r>
            <a:br>
              <a:rPr lang="en-CA" dirty="0"/>
            </a:br>
            <a:r>
              <a:rPr lang="en-CA" dirty="0"/>
              <a:t>statistic or fact.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2125170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87077" y="6561978"/>
            <a:ext cx="9683434" cy="388804"/>
          </a:xfrm>
        </p:spPr>
        <p:txBody>
          <a:bodyPr anchor="ctr"/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60235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- Add Illustra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1313874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Enter an impressive statistic or fact. Highlight a number or key word by making it bold.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651968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1992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- Add Illustration 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1313874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000" baseline="0">
                <a:solidFill>
                  <a:schemeClr val="accent2"/>
                </a:solidFill>
              </a:defRPr>
            </a:lvl1pPr>
          </a:lstStyle>
          <a:p>
            <a:r>
              <a:rPr lang="en-CA" dirty="0"/>
              <a:t>Enter an impressive statistic or fact. Highlight a number or key word by making it bold.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651968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2699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- Lar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980794" y="2552251"/>
            <a:ext cx="10296000" cy="4039500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8000">
                <a:solidFill>
                  <a:schemeClr val="accent2"/>
                </a:solidFill>
              </a:defRPr>
            </a:lvl1pPr>
          </a:lstStyle>
          <a:p>
            <a:r>
              <a:rPr lang="en-CA" dirty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01893" y="3012628"/>
            <a:ext cx="9653802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301893" y="5643918"/>
            <a:ext cx="9653802" cy="388804"/>
          </a:xfrm>
        </p:spPr>
        <p:txBody>
          <a:bodyPr anchor="ctr"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1965B152-D01A-1C4B-9BBB-9DB81CFF20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711" y="8497455"/>
            <a:ext cx="14385473" cy="486834"/>
          </a:xfrm>
        </p:spPr>
        <p:txBody>
          <a:bodyPr anchor="ctr"/>
          <a:lstStyle>
            <a:lvl1pPr>
              <a:defRPr sz="1800" i="1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To insert a high-quality background image, right click, select “Format Background”, “Picture Fill” and choose your image.</a:t>
            </a:r>
          </a:p>
        </p:txBody>
      </p:sp>
    </p:spTree>
    <p:extLst>
      <p:ext uri="{BB962C8B-B14F-4D97-AF65-F5344CB8AC3E}">
        <p14:creationId xmlns=""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Quotes or Sta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34290" y="2552251"/>
            <a:ext cx="5675526" cy="4039500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CA" dirty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2351" y="3027868"/>
            <a:ext cx="4919405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512351" y="5702027"/>
            <a:ext cx="4919405" cy="388804"/>
          </a:xfrm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D84F0ECD-C2EB-364E-826B-0EFCC87CAF6B}"/>
              </a:ext>
            </a:extLst>
          </p:cNvPr>
          <p:cNvSpPr txBox="1">
            <a:spLocks/>
          </p:cNvSpPr>
          <p:nvPr userDrawn="1"/>
        </p:nvSpPr>
        <p:spPr>
          <a:xfrm>
            <a:off x="8458890" y="2552251"/>
            <a:ext cx="5675526" cy="4039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vert="horz" lIns="324000" tIns="1080000" rIns="324000" bIns="1080000" rtlCol="0" anchor="ctr">
            <a:noAutofit/>
          </a:bodyPr>
          <a:lstStyle>
            <a:lvl1pPr algn="ctr" defTabSz="781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CA"/>
              <a:t>$#,###,###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777FBAB-0FE4-CC48-B529-9971D0BE7E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36951" y="3027868"/>
            <a:ext cx="4919405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421191CD-852C-2047-99FD-E88980A67D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36951" y="5702027"/>
            <a:ext cx="4919405" cy="388804"/>
          </a:xfrm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E7F9D59F-EA0B-5140-A4C4-5C2C5075D2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711" y="8497455"/>
            <a:ext cx="14385473" cy="486834"/>
          </a:xfrm>
        </p:spPr>
        <p:txBody>
          <a:bodyPr anchor="ctr"/>
          <a:lstStyle>
            <a:lvl1pPr>
              <a:defRPr sz="1800" i="1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To insert a high-quality background image, right click, select “Format Background”, “Picture Fill” and choose your image.</a:t>
            </a:r>
          </a:p>
        </p:txBody>
      </p:sp>
    </p:spTree>
    <p:extLst>
      <p:ext uri="{BB962C8B-B14F-4D97-AF65-F5344CB8AC3E}">
        <p14:creationId xmlns="" xmlns:p14="http://schemas.microsoft.com/office/powerpoint/2010/main" val="2077152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 or Sta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45570" y="2552251"/>
            <a:ext cx="4540830" cy="4039500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CA" dirty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632" y="3027868"/>
            <a:ext cx="3806098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302240" y="5704294"/>
            <a:ext cx="3827489" cy="388804"/>
          </a:xfrm>
        </p:spPr>
        <p:txBody>
          <a:bodyPr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6C1DF821-41D8-9A43-B202-A1AC3741F9B6}"/>
              </a:ext>
            </a:extLst>
          </p:cNvPr>
          <p:cNvSpPr txBox="1">
            <a:spLocks/>
          </p:cNvSpPr>
          <p:nvPr userDrawn="1"/>
        </p:nvSpPr>
        <p:spPr>
          <a:xfrm>
            <a:off x="5864462" y="2552251"/>
            <a:ext cx="4540830" cy="4039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vert="horz" lIns="324000" tIns="1080000" rIns="324000" bIns="1080000" rtlCol="0" anchor="ctr">
            <a:noAutofit/>
          </a:bodyPr>
          <a:lstStyle>
            <a:lvl1pPr algn="ctr" defTabSz="781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CA"/>
              <a:t>$#,###,###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="" xmlns:a16="http://schemas.microsoft.com/office/drawing/2014/main" id="{75B87D8C-8654-9640-A3D3-428F28F68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2524" y="3027868"/>
            <a:ext cx="3806098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9A260049-866F-BB4B-9C07-1D1B313A8B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1132" y="5704294"/>
            <a:ext cx="3827489" cy="388804"/>
          </a:xfrm>
        </p:spPr>
        <p:txBody>
          <a:bodyPr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0C6BCED1-E891-C345-8A14-F9A0F86B3394}"/>
              </a:ext>
            </a:extLst>
          </p:cNvPr>
          <p:cNvSpPr txBox="1">
            <a:spLocks/>
          </p:cNvSpPr>
          <p:nvPr userDrawn="1"/>
        </p:nvSpPr>
        <p:spPr>
          <a:xfrm>
            <a:off x="10783354" y="2552251"/>
            <a:ext cx="4540830" cy="4039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vert="horz" lIns="324000" tIns="1080000" rIns="324000" bIns="1080000" rtlCol="0" anchor="ctr">
            <a:noAutofit/>
          </a:bodyPr>
          <a:lstStyle>
            <a:lvl1pPr algn="ctr" defTabSz="781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CA"/>
              <a:t>$#,###,###</a:t>
            </a: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="" xmlns:a16="http://schemas.microsoft.com/office/drawing/2014/main" id="{75ADEC7D-6148-5240-899B-0393590B8C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61416" y="3027868"/>
            <a:ext cx="3806098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="" xmlns:a16="http://schemas.microsoft.com/office/drawing/2014/main" id="{563D1D7E-7FEC-8B4D-87F3-735BFE626D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140024" y="5704294"/>
            <a:ext cx="3827489" cy="388804"/>
          </a:xfrm>
        </p:spPr>
        <p:txBody>
          <a:bodyPr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77A712EB-9EC2-9A4B-A49A-A88A435999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711" y="8497455"/>
            <a:ext cx="14385473" cy="486834"/>
          </a:xfrm>
        </p:spPr>
        <p:txBody>
          <a:bodyPr anchor="ctr"/>
          <a:lstStyle>
            <a:lvl1pPr>
              <a:defRPr sz="1800" i="1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To insert a high-quality background image, right click, select “Format Background”, “Picture Fill” and choose your image.</a:t>
            </a:r>
          </a:p>
        </p:txBody>
      </p:sp>
    </p:spTree>
    <p:extLst>
      <p:ext uri="{BB962C8B-B14F-4D97-AF65-F5344CB8AC3E}">
        <p14:creationId xmlns="" xmlns:p14="http://schemas.microsoft.com/office/powerpoint/2010/main" val="19946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7484181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Wingdings" pitchFamily="2" charset="2"/>
              <a:buChar char="§"/>
              <a:defRPr/>
            </a:lvl3pPr>
            <a:lvl4pPr marL="2735542" indent="-390792">
              <a:spcBef>
                <a:spcPts val="1104"/>
              </a:spcBef>
              <a:buSzPct val="100000"/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en-CA" dirty="0"/>
              <a:t>Click to edit content. Keep content minimal on key point slides. </a:t>
            </a:r>
          </a:p>
          <a:p>
            <a:pPr lvl="0"/>
            <a:r>
              <a:rPr lang="en-CA" dirty="0"/>
              <a:t>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7484182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slide with a right-aligned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38711" y="8497455"/>
            <a:ext cx="7358351" cy="486834"/>
          </a:xfrm>
        </p:spPr>
        <p:txBody>
          <a:bodyPr anchor="ctr"/>
          <a:lstStyle>
            <a:lvl1pPr>
              <a:defRPr sz="21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CA" dirty="0"/>
              <a:t>For photo credit or additional information.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346896" y="0"/>
            <a:ext cx="6910691" cy="914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the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1228551" y="7552975"/>
            <a:ext cx="5029037" cy="778226"/>
          </a:xfrm>
          <a:solidFill>
            <a:schemeClr val="accent3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="" xmlns:a16="http://schemas.microsoft.com/office/drawing/2014/main" id="{B25032EA-09AB-6443-9E9B-4AA40EC066F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3347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="" xmlns:a16="http://schemas.microsoft.com/office/drawing/2014/main" id="{2FA0F771-B34B-A449-9CCE-B7B65D745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2380" y="768365"/>
            <a:ext cx="7484182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slide with a left-aligned image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8B00FDF1-C5E7-A547-BFBF-CFFC7147FA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2381" y="2404534"/>
            <a:ext cx="7484181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Wingdings" pitchFamily="2" charset="2"/>
              <a:buChar char="§"/>
              <a:defRPr/>
            </a:lvl3pPr>
            <a:lvl4pPr marL="2735542" indent="-390792">
              <a:spcBef>
                <a:spcPts val="1104"/>
              </a:spcBef>
              <a:buSzPct val="100000"/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en-CA" dirty="0"/>
              <a:t>Click to edit content. Keep content minimal on key point slides. </a:t>
            </a:r>
          </a:p>
          <a:p>
            <a:pPr lvl="0"/>
            <a:r>
              <a:rPr lang="en-CA" dirty="0"/>
              <a:t>Bullets are available to organize information.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="" xmlns:a16="http://schemas.microsoft.com/office/drawing/2014/main" id="{0025B528-57CF-6E4E-B4EA-A1E84904FF7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910691" cy="914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the icon to insert a photo.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="" xmlns:a16="http://schemas.microsoft.com/office/drawing/2014/main" id="{F4719CEA-644A-5C4F-AF21-AC48B529E9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1655" y="7552975"/>
            <a:ext cx="5029037" cy="778226"/>
          </a:xfrm>
          <a:solidFill>
            <a:schemeClr val="accent3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="" xmlns:a16="http://schemas.microsoft.com/office/drawing/2014/main" id="{3DDE7EC7-7720-034F-A499-E1FC342F64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2380" y="8497455"/>
            <a:ext cx="7358351" cy="486834"/>
          </a:xfrm>
        </p:spPr>
        <p:txBody>
          <a:bodyPr anchor="ctr"/>
          <a:lstStyle>
            <a:lvl1pPr>
              <a:defRPr sz="21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CA" dirty="0"/>
              <a:t>For photo credit or additional information.</a:t>
            </a:r>
            <a:endParaRPr lang="en-US" dirty="0"/>
          </a:p>
        </p:txBody>
      </p:sp>
      <p:sp>
        <p:nvSpPr>
          <p:cNvPr id="23" name="Slide Number Placeholder 8">
            <a:extLst>
              <a:ext uri="{FF2B5EF4-FFF2-40B4-BE49-F238E27FC236}">
                <a16:creationId xmlns="" xmlns:a16="http://schemas.microsoft.com/office/drawing/2014/main" id="{950A6328-D96A-1E4F-A63C-28564DBB095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190500" dist="50800" dir="5400000" algn="ctr" rotWithShape="0">
                    <a:schemeClr val="accent6"/>
                  </a:outerShdw>
                </a:effectLst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8545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86" y="0"/>
            <a:ext cx="16256402" cy="9144000"/>
          </a:xfrm>
        </p:spPr>
        <p:txBody>
          <a:bodyPr/>
          <a:lstStyle>
            <a:lvl1pPr marL="0" indent="0">
              <a:buNone/>
              <a:defRPr sz="4000" baseline="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dirty="0"/>
              <a:t>Click on the icon to insert a photo.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26BAF3DF-8C60-744C-9875-A2DDB0E7B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80231" y="7552975"/>
            <a:ext cx="7377357" cy="778226"/>
          </a:xfrm>
          <a:solidFill>
            <a:schemeClr val="accent3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="" xmlns:a16="http://schemas.microsoft.com/office/drawing/2014/main" id="{E13BE4A3-6693-0C44-9A5F-DCD4629FAF2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190500" dist="50800" dir="5400000" algn="ctr" rotWithShape="0">
                    <a:schemeClr val="accent6"/>
                  </a:outerShdw>
                </a:effectLst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5853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8210410" y="847319"/>
            <a:ext cx="7144877" cy="669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on the icon to insert a photo.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7" y="847319"/>
            <a:ext cx="7145633" cy="669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on the icon to insert a photo.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DE68C47B-F40A-D749-BA8A-BE15742386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46303" y="6294809"/>
            <a:ext cx="5029037" cy="778226"/>
          </a:xfrm>
          <a:solidFill>
            <a:schemeClr val="accent3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93DE2794-D63E-6345-97E4-20E48F83FE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37399" y="6294809"/>
            <a:ext cx="5029037" cy="778226"/>
          </a:xfrm>
          <a:solidFill>
            <a:schemeClr val="accent3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="" xmlns:a16="http://schemas.microsoft.com/office/drawing/2014/main" id="{4A4BA4F2-F909-BE49-91F7-2D1B976AED8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F3C4BED5-F02F-A542-BCEF-50A2662CAD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IDEAWOR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82" y="3687366"/>
            <a:ext cx="9668510" cy="2180690"/>
          </a:xfrm>
        </p:spPr>
        <p:txBody>
          <a:bodyPr anchor="b"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CA" dirty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2881" y="6003520"/>
            <a:ext cx="12157629" cy="1580621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3200" baseline="0">
                <a:solidFill>
                  <a:schemeClr val="accent3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2881" y="7711440"/>
            <a:ext cx="7145607" cy="628880"/>
          </a:xfrm>
        </p:spPr>
        <p:txBody>
          <a:bodyPr anchor="b"/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Place date or name here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5173A6-0ABD-EC48-A0BF-4B89788431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77817" y="816563"/>
            <a:ext cx="3771900" cy="798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2710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7" y="829734"/>
            <a:ext cx="11598955" cy="669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the icon to insert a photo.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C16A0F2-11C2-3D49-8F3E-AAAABDA9557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001CE34A-094D-6845-9103-C540E60A9A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99625" y="6294809"/>
            <a:ext cx="5029037" cy="778226"/>
          </a:xfrm>
          <a:solidFill>
            <a:schemeClr val="accent3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9F492E8-43A9-2E41-8001-87E177A778F2}"/>
              </a:ext>
            </a:extLst>
          </p:cNvPr>
          <p:cNvSpPr/>
          <p:nvPr userDrawn="1"/>
        </p:nvSpPr>
        <p:spPr>
          <a:xfrm>
            <a:off x="13106428" y="0"/>
            <a:ext cx="315116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7C5D5D1F-CBDF-2241-A62B-13C551558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351048" y="768365"/>
            <a:ext cx="2661920" cy="6766969"/>
          </a:xfrm>
        </p:spPr>
        <p:txBody>
          <a:bodyPr/>
          <a:lstStyle>
            <a:lvl1pPr marL="0" marR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pPr marL="0" marR="0" lvl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CA" dirty="0"/>
              <a:t>An optional annotation or text box for extra information.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92BF134A-80E9-EC4D-BD4C-08F14EE359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8711" y="8497455"/>
            <a:ext cx="7358351" cy="486834"/>
          </a:xfrm>
        </p:spPr>
        <p:txBody>
          <a:bodyPr anchor="ctr"/>
          <a:lstStyle>
            <a:lvl1pPr>
              <a:defRPr sz="21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CA" dirty="0"/>
              <a:t>For photo credit or additional information.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49FF189-D254-354B-B9E8-4DB4699D081A}"/>
              </a:ext>
            </a:extLst>
          </p:cNvPr>
          <p:cNvSpPr/>
          <p:nvPr userDrawn="1"/>
        </p:nvSpPr>
        <p:spPr>
          <a:xfrm>
            <a:off x="13106428" y="0"/>
            <a:ext cx="315116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E1D7017C-A13A-3D40-AC90-31BF01FC15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351048" y="768365"/>
            <a:ext cx="2661920" cy="6766969"/>
          </a:xfrm>
        </p:spPr>
        <p:txBody>
          <a:bodyPr/>
          <a:lstStyle>
            <a:lvl1pPr marL="0" marR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pPr marL="0" marR="0" lvl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CA" dirty="0"/>
              <a:t>An optional annotation or text box for extra information.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8" y="2404534"/>
            <a:ext cx="9459088" cy="5121200"/>
          </a:xfrm>
        </p:spPr>
        <p:txBody>
          <a:bodyPr/>
          <a:lstStyle/>
          <a:p>
            <a:r>
              <a:rPr lang="en-US" dirty="0"/>
              <a:t>Click on the icon to insert a graphic.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graphic slide with a title and optional annotation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47CF2C8-2C4D-F84B-ADC8-6602C0D57B3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="" xmlns:a16="http://schemas.microsoft.com/office/drawing/2014/main" id="{FA5659BC-24E4-8844-ADAE-DA7249D0C5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8711" y="8497455"/>
            <a:ext cx="7358351" cy="486834"/>
          </a:xfrm>
        </p:spPr>
        <p:txBody>
          <a:bodyPr anchor="ctr"/>
          <a:lstStyle>
            <a:lvl1pPr>
              <a:defRPr sz="21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CA" dirty="0"/>
              <a:t>For photo credit or additional information.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chart or table slide with optional annotation</a:t>
            </a:r>
            <a:endParaRPr lang="en-US" dirty="0"/>
          </a:p>
        </p:txBody>
      </p:sp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812800" y="2405063"/>
            <a:ext cx="9475788" cy="5121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the icon to insert a table or select “Insert” ➝ “Chart” from the menu bar to choose a stylized chart.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0D1272B-C9AF-8444-8332-AE8FC5DEFDB4}"/>
              </a:ext>
            </a:extLst>
          </p:cNvPr>
          <p:cNvSpPr/>
          <p:nvPr userDrawn="1"/>
        </p:nvSpPr>
        <p:spPr>
          <a:xfrm>
            <a:off x="13106428" y="0"/>
            <a:ext cx="315116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F5A7117C-5B58-1B45-8D83-D1BB793AF3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351048" y="768365"/>
            <a:ext cx="2661920" cy="6766969"/>
          </a:xfrm>
        </p:spPr>
        <p:txBody>
          <a:bodyPr/>
          <a:lstStyle>
            <a:lvl1pPr marL="0" marR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pPr marL="0" marR="0" lvl="0" indent="0" algn="l" defTabSz="781583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CA" dirty="0"/>
              <a:t>An optional annotation or text box for extra information.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27478ECE-6837-EF44-BB21-71529ACDC70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D0ACA93D-E602-DE40-9F7D-78FE14C392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8711" y="8497455"/>
            <a:ext cx="7358351" cy="486834"/>
          </a:xfrm>
        </p:spPr>
        <p:txBody>
          <a:bodyPr anchor="ctr"/>
          <a:lstStyle>
            <a:lvl1pPr>
              <a:defRPr sz="21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CA" dirty="0"/>
              <a:t>For information credit or additional information.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DF4B205-D8E9-D548-B10E-F9A821BC13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9400" y="1448943"/>
            <a:ext cx="918788" cy="56380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8421" y="3734724"/>
            <a:ext cx="10360746" cy="2202092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 baseline="0">
                <a:solidFill>
                  <a:schemeClr val="accent5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Questions? Place a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20943" y="2737557"/>
            <a:ext cx="9615704" cy="1018079"/>
          </a:xfrm>
        </p:spPr>
        <p:txBody>
          <a:bodyPr anchor="b"/>
          <a:lstStyle>
            <a:lvl1pPr algn="ctr"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Thank you message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AB353F63-F63D-784B-B247-AB8894BFB4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27357" y="5953749"/>
            <a:ext cx="7802874" cy="778226"/>
          </a:xfrm>
          <a:solidFill>
            <a:schemeClr val="accent3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 algn="ctr"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err="1"/>
              <a:t>www.mohawkcollege.ca</a:t>
            </a:r>
            <a:r>
              <a:rPr lang="en-CA" dirty="0"/>
              <a:t>/</a:t>
            </a:r>
            <a:r>
              <a:rPr lang="en-CA" dirty="0" err="1"/>
              <a:t>relevantURL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65083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-bar.eps">
            <a:extLst>
              <a:ext uri="{FF2B5EF4-FFF2-40B4-BE49-F238E27FC236}">
                <a16:creationId xmlns="" xmlns:a16="http://schemas.microsoft.com/office/drawing/2014/main" id="{1B0252D6-F708-0345-838E-8128E6C60E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6" name="Slide Number Placeholder 8">
            <a:extLst>
              <a:ext uri="{FF2B5EF4-FFF2-40B4-BE49-F238E27FC236}">
                <a16:creationId xmlns="" xmlns:a16="http://schemas.microsoft.com/office/drawing/2014/main" id="{C3BEA5DD-9FFA-9748-ADB6-2BEF08E12A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20DC9FE-ED3A-6843-9789-3C03EC70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883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 - Colle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0" y="3990657"/>
            <a:ext cx="9668513" cy="18161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 cap="none" baseline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CA" dirty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2881" y="6003520"/>
            <a:ext cx="9668512" cy="2000250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chemeClr val="accent3"/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/>
              <a:t>Brief description or intro to this section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19773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 - Future Rea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0" y="3990657"/>
            <a:ext cx="9668513" cy="18161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 cap="none" baseline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CA" dirty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2881" y="6003520"/>
            <a:ext cx="9668512" cy="2000250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chemeClr val="accent3"/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/>
              <a:t>Brief description or intro to this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A49921E-EBF0-804D-A55B-74084FB0A0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76728" y="815624"/>
            <a:ext cx="3771900" cy="6239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762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 - Found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0" y="3990657"/>
            <a:ext cx="9668513" cy="18161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 cap="none" baseline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CA" dirty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2881" y="6003520"/>
            <a:ext cx="9668512" cy="2000250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chemeClr val="accent3"/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/>
              <a:t>Brief description or intro to this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CF0E11F-2B27-9D41-BA2D-E484EB69CC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76728" y="815624"/>
            <a:ext cx="3771900" cy="673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2564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 - IDEAWOR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0" y="3990657"/>
            <a:ext cx="9668513" cy="18161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 cap="none" baseline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CA" dirty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2881" y="6003520"/>
            <a:ext cx="9668512" cy="2000250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chemeClr val="accent3"/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/>
              <a:t>Brief description or intro to this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6494BE-4088-234B-90C2-8D755C10E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77817" y="816563"/>
            <a:ext cx="3771900" cy="798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19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/Conta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2469172" y="2404534"/>
            <a:ext cx="4633424" cy="4303580"/>
          </a:xfrm>
        </p:spPr>
        <p:txBody>
          <a:bodyPr/>
          <a:lstStyle/>
          <a:p>
            <a:r>
              <a:rPr lang="en-US" dirty="0"/>
              <a:t>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430477" y="3115733"/>
            <a:ext cx="6243690" cy="2881182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CA" dirty="0"/>
              <a:t>Person’s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Person and/or Contact Information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7429688" y="2405062"/>
            <a:ext cx="6243893" cy="710671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/>
              <a:t>Person’s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7429688" y="5997575"/>
            <a:ext cx="6243893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Person’s email</a:t>
            </a:r>
          </a:p>
        </p:txBody>
      </p:sp>
      <p:pic>
        <p:nvPicPr>
          <p:cNvPr id="9" name="Picture 8" descr="green-bar.eps">
            <a:extLst>
              <a:ext uri="{FF2B5EF4-FFF2-40B4-BE49-F238E27FC236}">
                <a16:creationId xmlns="" xmlns:a16="http://schemas.microsoft.com/office/drawing/2014/main" id="{A57FA599-400B-034A-970C-CD34B7C90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sp>
        <p:nvSpPr>
          <p:cNvPr id="10" name="Slide Number Placeholder 8">
            <a:extLst>
              <a:ext uri="{FF2B5EF4-FFF2-40B4-BE49-F238E27FC236}">
                <a16:creationId xmlns="" xmlns:a16="http://schemas.microsoft.com/office/drawing/2014/main" id="{EC297452-5309-F443-A021-963AF39151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267348" y="8497455"/>
            <a:ext cx="529132" cy="4868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BC4D48F-7713-9841-A2FD-8064A3C3D9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55287" y="8547031"/>
            <a:ext cx="631778" cy="387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666518"/>
            <a:ext cx="14631829" cy="146708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0"/>
            <a:ext cx="14631829" cy="5204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First level</a:t>
            </a:r>
          </a:p>
          <a:p>
            <a:pPr lvl="2"/>
            <a:r>
              <a:rPr lang="en-CA" dirty="0"/>
              <a:t>Second level</a:t>
            </a:r>
          </a:p>
          <a:p>
            <a:pPr lvl="3"/>
            <a:r>
              <a:rPr lang="en-CA" dirty="0"/>
              <a:t>Third Level</a:t>
            </a:r>
          </a:p>
          <a:p>
            <a:pPr lvl="0"/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80" y="8475135"/>
            <a:ext cx="1180185" cy="48683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6" r:id="rId3"/>
    <p:sldLayoutId id="2147483707" r:id="rId4"/>
    <p:sldLayoutId id="2147483651" r:id="rId5"/>
    <p:sldLayoutId id="2147483708" r:id="rId6"/>
    <p:sldLayoutId id="2147483709" r:id="rId7"/>
    <p:sldLayoutId id="2147483710" r:id="rId8"/>
    <p:sldLayoutId id="2147483679" r:id="rId9"/>
    <p:sldLayoutId id="2147483686" r:id="rId10"/>
    <p:sldLayoutId id="2147483650" r:id="rId11"/>
    <p:sldLayoutId id="2147483693" r:id="rId12"/>
    <p:sldLayoutId id="2147483692" r:id="rId13"/>
    <p:sldLayoutId id="2147483694" r:id="rId14"/>
    <p:sldLayoutId id="2147483685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5" r:id="rId21"/>
    <p:sldLayoutId id="2147483696" r:id="rId22"/>
    <p:sldLayoutId id="2147483697" r:id="rId23"/>
    <p:sldLayoutId id="2147483677" r:id="rId24"/>
    <p:sldLayoutId id="2147483698" r:id="rId25"/>
    <p:sldLayoutId id="2147483699" r:id="rId26"/>
    <p:sldLayoutId id="2147483704" r:id="rId27"/>
    <p:sldLayoutId id="2147483682" r:id="rId28"/>
    <p:sldLayoutId id="2147483654" r:id="rId29"/>
    <p:sldLayoutId id="2147483662" r:id="rId30"/>
    <p:sldLayoutId id="2147483683" r:id="rId31"/>
    <p:sldLayoutId id="2147483684" r:id="rId32"/>
    <p:sldLayoutId id="2147483664" r:id="rId33"/>
    <p:sldLayoutId id="2147483711" r:id="rId34"/>
    <p:sldLayoutId id="2147483712" r:id="rId35"/>
    <p:sldLayoutId id="2147483700" r:id="rId36"/>
    <p:sldLayoutId id="2147483701" r:id="rId37"/>
    <p:sldLayoutId id="2147483657" r:id="rId38"/>
    <p:sldLayoutId id="2147483674" r:id="rId39"/>
    <p:sldLayoutId id="2147483675" r:id="rId40"/>
    <p:sldLayoutId id="2147483681" r:id="rId41"/>
    <p:sldLayoutId id="2147483667" r:id="rId42"/>
    <p:sldLayoutId id="2147483680" r:id="rId43"/>
    <p:sldLayoutId id="2147483703" r:id="rId44"/>
    <p:sldLayoutId id="2147483702" r:id="rId45"/>
  </p:sldLayoutIdLst>
  <p:hf hdr="0" ftr="0" dt="0"/>
  <p:txStyles>
    <p:titleStyle>
      <a:lvl1pPr algn="l" defTabSz="781583" rtl="0" eaLnBrk="1" latinLnBrk="0" hangingPunct="1">
        <a:lnSpc>
          <a:spcPct val="80000"/>
        </a:lnSpc>
        <a:spcBef>
          <a:spcPct val="0"/>
        </a:spcBef>
        <a:buNone/>
        <a:defRPr sz="6600" b="1" kern="1200">
          <a:solidFill>
            <a:schemeClr val="accent5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32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100000"/>
        <a:buFont typeface="Arial"/>
        <a:buChar char="•"/>
        <a:defRPr sz="32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2020367" indent="-45720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Wingdings" pitchFamily="2" charset="2"/>
        <a:buChar char="§"/>
        <a:defRPr sz="32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100000"/>
        <a:buFont typeface="Courier New" panose="02070309020205020404" pitchFamily="49" charset="0"/>
        <a:buChar char="o"/>
        <a:defRPr sz="2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E73A40-74DD-364A-9909-5B0F3884C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8721" y="3385226"/>
            <a:ext cx="13350590" cy="2336333"/>
          </a:xfrm>
        </p:spPr>
        <p:txBody>
          <a:bodyPr/>
          <a:lstStyle/>
          <a:p>
            <a:r>
              <a:rPr lang="en-US" dirty="0"/>
              <a:t>Cyber </a:t>
            </a:r>
            <a:r>
              <a:rPr lang="en-US" dirty="0" smtClean="0"/>
              <a:t>Security -  </a:t>
            </a:r>
            <a:br>
              <a:rPr lang="en-US" dirty="0" smtClean="0"/>
            </a:br>
            <a:r>
              <a:rPr lang="en-US" sz="6000" dirty="0" smtClean="0">
                <a:solidFill>
                  <a:srgbClr val="0000FF"/>
                </a:solidFill>
              </a:rPr>
              <a:t>Importance &amp; Challenges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8903" y="7546590"/>
            <a:ext cx="66342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Cyber Security (PEC – CS702E)</a:t>
            </a:r>
          </a:p>
          <a:p>
            <a:r>
              <a:rPr lang="en-IN" dirty="0" smtClean="0"/>
              <a:t>CSE2 – 2018 - 2022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67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IN" dirty="0"/>
              <a:t>Sources of Cyber Threats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Cyber threats can come from a wide variety of sources, some notable examples include: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National governments.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Terrorists.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Industrial secret agents.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Rogue employees.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Hackers.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Business competitors.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Organization insiders.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3168F7F-124F-48C0-A234-D1B4FFB4F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349460" y="768365"/>
            <a:ext cx="2661920" cy="6766969"/>
          </a:xfrm>
        </p:spPr>
        <p:txBody>
          <a:bodyPr/>
          <a:lstStyle/>
          <a:p>
            <a:r>
              <a:rPr lang="en-US" sz="2400" dirty="0"/>
              <a:t>Anyone with a motive and the needed technology can create cyber threats.</a:t>
            </a:r>
          </a:p>
        </p:txBody>
      </p:sp>
    </p:spTree>
    <p:extLst>
      <p:ext uri="{BB962C8B-B14F-4D97-AF65-F5344CB8AC3E}">
        <p14:creationId xmlns="" xmlns:p14="http://schemas.microsoft.com/office/powerpoint/2010/main" val="27032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IN" dirty="0"/>
              <a:t>Cyber Threat Classifications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Threats can be classified by multiple criteria: 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Attacker's Resources 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Attacker's Organization 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Attacker's Funding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On basis of these criteria, threats are of 3 types: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Unstructured Threats 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Structured Threats 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Highly Structured threats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5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IN" dirty="0"/>
              <a:t>Unstructured Cyber Threats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1881051"/>
            <a:ext cx="11615780" cy="565428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Resources: </a:t>
            </a:r>
            <a:r>
              <a:rPr lang="en-US" dirty="0"/>
              <a:t>Individual or small group.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Organization: </a:t>
            </a:r>
            <a:r>
              <a:rPr lang="en-US" dirty="0"/>
              <a:t>Little or no organization.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Funding: </a:t>
            </a:r>
            <a:r>
              <a:rPr lang="en-US" dirty="0"/>
              <a:t>Negligible.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Attack: </a:t>
            </a:r>
            <a:r>
              <a:rPr lang="en-US" dirty="0"/>
              <a:t>Easy to detect and make use of freely available cyberattack tool.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Exploitation based on documented vulnerabilities.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74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IN" dirty="0"/>
              <a:t>Structured Cyber Threats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1881051"/>
            <a:ext cx="11615780" cy="565428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Resources: </a:t>
            </a:r>
            <a:r>
              <a:rPr lang="en-US" dirty="0"/>
              <a:t>Well trained individual or group.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Organization: </a:t>
            </a:r>
            <a:r>
              <a:rPr lang="en-US" dirty="0"/>
              <a:t>Well planned.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Funding: </a:t>
            </a:r>
            <a:r>
              <a:rPr lang="en-US" dirty="0"/>
              <a:t>Available.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Attack: </a:t>
            </a:r>
            <a:r>
              <a:rPr lang="en-US" dirty="0"/>
              <a:t>Against particular individual or organizations.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Exploitation based on information Gathering.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1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IN" dirty="0"/>
              <a:t>Highly Structured Cyber Threats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1881051"/>
            <a:ext cx="11615780" cy="565428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Extensive organization, resources and planning over time.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Attack: Long term attack on particular machine or data.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Exploitation with multiple methods: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Technical, social and insider help.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7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Cyber Security Threat Index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1881051"/>
            <a:ext cx="11615780" cy="565428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Cyber threats are evaluated daily by the CTU (counter threat unit) and associated with an threat index level.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threat index levels are: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Level 1: Guarded.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Level 2: Elevated.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Level 3: High.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Level 4:Critical.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10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7F7D29-0289-234D-8E6A-198FD2A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Attacks</a:t>
            </a:r>
          </a:p>
        </p:txBody>
      </p:sp>
    </p:spTree>
    <p:extLst>
      <p:ext uri="{BB962C8B-B14F-4D97-AF65-F5344CB8AC3E}">
        <p14:creationId xmlns="" xmlns:p14="http://schemas.microsoft.com/office/powerpoint/2010/main" val="10557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Types of Cyber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364377"/>
            <a:ext cx="11615780" cy="517095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Advanced Persistent Threat (APT): 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network attack in which an unauthorized person gains access to network and stays there undetected for a long period of time.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Backdoor: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 of bypassing normal authentication and gaining access in OS or application.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lnSpc>
                <a:spcPct val="90000"/>
              </a:lnSpc>
              <a:buNone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716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Types of Cyber Attacks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364377"/>
            <a:ext cx="11615780" cy="517095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Buffer Overflow: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An exploit that takes advantage of the program that is waiting for a user’s input.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Man-in-the-middle Attack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attack intercepts and relays messages between two parties who are communicating directly with each other.</a:t>
            </a:r>
          </a:p>
          <a:p>
            <a:pPr lvl="1" indent="0">
              <a:lnSpc>
                <a:spcPct val="90000"/>
              </a:lnSpc>
              <a:buNone/>
            </a:pPr>
            <a:endParaRPr lang="en-US" dirty="0"/>
          </a:p>
          <a:p>
            <a:pPr lvl="1" indent="0">
              <a:lnSpc>
                <a:spcPct val="90000"/>
              </a:lnSpc>
              <a:buNone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63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Types of Cyber Attacks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364377"/>
            <a:ext cx="11615780" cy="517095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Cross-Site Scripting (XSS): 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code injection attack that allows an attacker to execute malicious JavaScript in another user’s browser.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Denial of Service Attack: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Any attack where the attackers attempt to prevent the authorized users from accessing the service.</a:t>
            </a:r>
          </a:p>
          <a:p>
            <a:pPr lvl="1" indent="0">
              <a:lnSpc>
                <a:spcPct val="90000"/>
              </a:lnSpc>
              <a:buNone/>
            </a:pPr>
            <a:endParaRPr lang="en-US" dirty="0"/>
          </a:p>
          <a:p>
            <a:pPr lvl="1" indent="0">
              <a:lnSpc>
                <a:spcPct val="90000"/>
              </a:lnSpc>
              <a:buNone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87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7F7D29-0289-234D-8E6A-198FD2A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Principles</a:t>
            </a:r>
          </a:p>
        </p:txBody>
      </p:sp>
    </p:spTree>
    <p:extLst>
      <p:ext uri="{BB962C8B-B14F-4D97-AF65-F5344CB8AC3E}">
        <p14:creationId xmlns="" xmlns:p14="http://schemas.microsoft.com/office/powerpoint/2010/main" val="5125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Types of Cyber Attacks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364377"/>
            <a:ext cx="11615780" cy="517095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SQL injection: 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very common exploited web application vulnerability that allows malicious hacker to steal and alter data in website’s database.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Zero-day exploit: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vulnerability in a system or device that has been disclosed but is not yet patched.</a:t>
            </a:r>
          </a:p>
          <a:p>
            <a:pPr lvl="1" indent="0">
              <a:lnSpc>
                <a:spcPct val="90000"/>
              </a:lnSpc>
              <a:buNone/>
            </a:pPr>
            <a:endParaRPr lang="en-US" dirty="0"/>
          </a:p>
          <a:p>
            <a:pPr lvl="1" indent="0">
              <a:lnSpc>
                <a:spcPct val="90000"/>
              </a:lnSpc>
              <a:buNone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66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Impacts of Cyber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364377"/>
            <a:ext cx="11615780" cy="51709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successful cyber attack can cause major damage to organizations or systems, as well as to business reputation and consumer trust.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Some potential results include: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US" dirty="0"/>
              <a:t>Financial loss.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US" dirty="0"/>
              <a:t>Reputational damage.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US" dirty="0"/>
              <a:t>Legal consequences.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06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7F7D29-0289-234D-8E6A-198FD2A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Code</a:t>
            </a:r>
          </a:p>
        </p:txBody>
      </p:sp>
    </p:spTree>
    <p:extLst>
      <p:ext uri="{BB962C8B-B14F-4D97-AF65-F5344CB8AC3E}">
        <p14:creationId xmlns="" xmlns:p14="http://schemas.microsoft.com/office/powerpoint/2010/main" val="8417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Types of Malicious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364377"/>
            <a:ext cx="11615780" cy="517095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Virus: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Malicious software program, when it is executed, it replicates itself by modifying other computer programs and inserting its own code.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Network Worm: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Standalone malware which replicates itself in order to spread to other computers.</a:t>
            </a:r>
          </a:p>
          <a:p>
            <a:pPr lvl="1" indent="0">
              <a:lnSpc>
                <a:spcPct val="90000"/>
              </a:lnSpc>
              <a:buNone/>
            </a:pPr>
            <a:endParaRPr lang="en-US" dirty="0"/>
          </a:p>
          <a:p>
            <a:pPr lvl="1" indent="0">
              <a:lnSpc>
                <a:spcPct val="90000"/>
              </a:lnSpc>
              <a:buNone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81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Types of Malicious Code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364377"/>
            <a:ext cx="11615780" cy="517095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Trojan Horse: 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program that claims to free your computer from viruses but instead introduces viruses onto your system.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Botnet: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to perform distributed denial-of-service attack (DDoS attack), steal data, send spam, and allow the attacker access to the device and its connection.</a:t>
            </a:r>
          </a:p>
          <a:p>
            <a:pPr lvl="1" indent="0">
              <a:lnSpc>
                <a:spcPct val="90000"/>
              </a:lnSpc>
              <a:buNone/>
            </a:pPr>
            <a:endParaRPr lang="en-US" dirty="0"/>
          </a:p>
          <a:p>
            <a:pPr lvl="1" indent="0">
              <a:lnSpc>
                <a:spcPct val="90000"/>
              </a:lnSpc>
              <a:buNone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90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Types of Malicious Code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364377"/>
            <a:ext cx="11615780" cy="517095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Keylogger: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type of surveillance technology used to monitor and record each keystroke typed on specific computer’s keyboard.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Rootkit: 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Collection of tools or programs that enable administrator-level access to computer or computer network.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32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Types of Malicious Code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364377"/>
            <a:ext cx="11615780" cy="517095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Spyware: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that is hidden from the user in order to gather information about internet interaction, keystrokes, passwords, and other valuable data.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Adware: 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Designed to display advertisements on your computer and redirect your search requests to advertising websites to collect marketing data about you.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96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Types of Malicious Code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364377"/>
            <a:ext cx="11615780" cy="51709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Ransomware: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IN" dirty="0"/>
              <a:t>Malware that prevents or limits users from accessing their system, either by locking the system’s screen or by locking the user’s files unless a ransom is paid.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00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7F7D29-0289-234D-8E6A-198FD2A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</p:spTree>
    <p:extLst>
      <p:ext uri="{BB962C8B-B14F-4D97-AF65-F5344CB8AC3E}">
        <p14:creationId xmlns="" xmlns:p14="http://schemas.microsoft.com/office/powerpoint/2010/main" val="24395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What is a Vulnerability?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364377"/>
            <a:ext cx="11615780" cy="51709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 cyber-security term that refers to a flaw in a system that can leave it open to attack.</a:t>
            </a:r>
          </a:p>
          <a:p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Vulnerability is the composition of three elements:</a:t>
            </a:r>
          </a:p>
          <a:p>
            <a:pPr marL="1784423" lvl="1" indent="-514350">
              <a:buFont typeface="+mj-lt"/>
              <a:buAutoNum type="arabicPeriod"/>
            </a:pPr>
            <a:r>
              <a:rPr lang="en-IN" dirty="0"/>
              <a:t>A flaw in system.</a:t>
            </a:r>
          </a:p>
          <a:p>
            <a:pPr marL="1784423" lvl="1" indent="-514350">
              <a:buFont typeface="+mj-lt"/>
              <a:buAutoNum type="arabicPeriod"/>
            </a:pPr>
            <a:r>
              <a:rPr lang="en-IN" dirty="0"/>
              <a:t>Access of attacker to that flaw.</a:t>
            </a:r>
          </a:p>
          <a:p>
            <a:pPr marL="1784423" lvl="1" indent="-514350">
              <a:buFont typeface="+mj-lt"/>
              <a:buAutoNum type="arabicPeriod"/>
            </a:pPr>
            <a:r>
              <a:rPr lang="en-IN" dirty="0"/>
              <a:t>Capability of attacker to exploit the flaw.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91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Cyber Crime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Cyber crimes are, as the name implies, crimes committed using computers, phones or the internet.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types of cyber crime include: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Illegal interception of data.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System interferences.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Copyrights infringements.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Sale of illegal items.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3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Classification of 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364377"/>
            <a:ext cx="11615780" cy="51709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Vulnerabilities are classified according to the asset: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IN" dirty="0"/>
              <a:t>Hardware.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IN" dirty="0"/>
              <a:t>Software.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IN" dirty="0"/>
              <a:t>Network.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IN" dirty="0"/>
              <a:t>Personal.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IN" dirty="0"/>
              <a:t>Physical site.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IN" dirty="0"/>
              <a:t>Organizational.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02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Causes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364377"/>
            <a:ext cx="11615780" cy="51709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Some of the vulnerability in the system occur due to: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US" dirty="0"/>
              <a:t>Missing patches.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US" dirty="0"/>
              <a:t>Cleartext credentials.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US" dirty="0"/>
              <a:t>Using unencrypted channels.</a:t>
            </a:r>
          </a:p>
          <a:p>
            <a:pPr marL="1727273" lvl="1" indent="-457200">
              <a:buFont typeface="Arial" panose="020B0604020202020204" pitchFamily="34" charset="0"/>
              <a:buChar char="•"/>
            </a:pPr>
            <a:r>
              <a:rPr lang="en-US" dirty="0"/>
              <a:t>RF Emanation.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32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Cyber security is the body of technologies, processes and practices involved in protecting individuals and organizations from cyber crime.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designed to protect integrity of networks, computers, programs and data from attack, damage or unauthorized access.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343C4804-0057-457F-823E-54F2706B46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349460" y="768365"/>
            <a:ext cx="2661920" cy="6766969"/>
          </a:xfrm>
        </p:spPr>
        <p:txBody>
          <a:bodyPr/>
          <a:lstStyle/>
          <a:p>
            <a:r>
              <a:rPr lang="en-US" sz="2400" dirty="0"/>
              <a:t>Kill Chain, Zero-day attack, ransomware, alert fatigue and Man-in the middle attack are just a few examples of common cyber attacks.</a:t>
            </a:r>
          </a:p>
        </p:txBody>
      </p:sp>
    </p:spTree>
    <p:extLst>
      <p:ext uri="{BB962C8B-B14F-4D97-AF65-F5344CB8AC3E}">
        <p14:creationId xmlns="" xmlns:p14="http://schemas.microsoft.com/office/powerpoint/2010/main" val="2740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US" dirty="0"/>
              <a:t>Cyber Security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There are five key principles in cyber security: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onfidentiality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ntegrity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vailability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/>
              <a:t>ccountability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/>
              <a:t>uditability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51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1218011" cy="1335973"/>
          </a:xfrm>
        </p:spPr>
        <p:txBody>
          <a:bodyPr/>
          <a:lstStyle/>
          <a:p>
            <a:r>
              <a:rPr lang="en-US" dirty="0"/>
              <a:t>Cyber Security Principle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104338"/>
            <a:ext cx="11615780" cy="5430996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Confidentiality: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set of rules that limits access or place restrictions on certain type of information.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Integrity: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Assurance that the information is trustworthy and accurate.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Availability: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guarantee of reliable access to the information by authorized people.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8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1218011" cy="1335973"/>
          </a:xfrm>
        </p:spPr>
        <p:txBody>
          <a:bodyPr/>
          <a:lstStyle/>
          <a:p>
            <a:r>
              <a:rPr lang="en-US" dirty="0"/>
              <a:t>Cyber Security Principle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2104338"/>
            <a:ext cx="11615780" cy="5430996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Accountability: 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Is an assurance that an individual or an organization will be evaluated on their performance or </a:t>
            </a:r>
            <a:r>
              <a:rPr lang="en-US" dirty="0" smtClean="0"/>
              <a:t>behavior </a:t>
            </a:r>
            <a:r>
              <a:rPr lang="en-US" dirty="0"/>
              <a:t>related to something for which they are responsible.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Auditability:</a:t>
            </a:r>
          </a:p>
          <a:p>
            <a:pPr marL="1727273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security audit is a systematic evaluation of the security of a company’s information system by measuring how well it conforms to a set of established criteria.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80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7F7D29-0289-234D-8E6A-198FD2A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Threats</a:t>
            </a:r>
          </a:p>
        </p:txBody>
      </p:sp>
    </p:spTree>
    <p:extLst>
      <p:ext uri="{BB962C8B-B14F-4D97-AF65-F5344CB8AC3E}">
        <p14:creationId xmlns="" xmlns:p14="http://schemas.microsoft.com/office/powerpoint/2010/main" val="34882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D5177-7044-8B48-9161-F365516D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0917565" cy="1335973"/>
          </a:xfrm>
        </p:spPr>
        <p:txBody>
          <a:bodyPr/>
          <a:lstStyle/>
          <a:p>
            <a:r>
              <a:rPr lang="en-IN" dirty="0"/>
              <a:t>Cyber Threat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812290-BC1F-8B45-81D7-BA809444A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Cyber threat is any malicious act that attempts to gain access to a computer network without authorization or permission from the owners.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It refers to the wide range of malicious activities that can damage or disrupt a computer system, a network or the information it contain.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common cyber threats: Social Engineered Trojans, Unpatched Software, Phishing, Network worms, etc.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2C6CDF-32AC-C048-A4CD-E913F6561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10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hawk-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90033"/>
      </a:accent2>
      <a:accent3>
        <a:srgbClr val="FF9933"/>
      </a:accent3>
      <a:accent4>
        <a:srgbClr val="990033"/>
      </a:accent4>
      <a:accent5>
        <a:srgbClr val="333333"/>
      </a:accent5>
      <a:accent6>
        <a:srgbClr val="B4B2B5"/>
      </a:accent6>
      <a:hlink>
        <a:srgbClr val="FF9933"/>
      </a:hlink>
      <a:folHlink>
        <a:srgbClr val="660033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1201</Words>
  <Application>Microsoft Office PowerPoint</Application>
  <PresentationFormat>Custom</PresentationFormat>
  <Paragraphs>240</Paragraphs>
  <Slides>31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Cyber Security -   Importance &amp; Challenges</vt:lpstr>
      <vt:lpstr>Definitions and Principles</vt:lpstr>
      <vt:lpstr>Cyber Crime</vt:lpstr>
      <vt:lpstr>Cyber Security</vt:lpstr>
      <vt:lpstr>Cyber Security Principles</vt:lpstr>
      <vt:lpstr>Cyber Security Principle Definitions</vt:lpstr>
      <vt:lpstr>Cyber Security Principle Definitions</vt:lpstr>
      <vt:lpstr>Cyber Threats</vt:lpstr>
      <vt:lpstr>Cyber Threat</vt:lpstr>
      <vt:lpstr>Sources of Cyber Threats</vt:lpstr>
      <vt:lpstr>Cyber Threat Classifications</vt:lpstr>
      <vt:lpstr>Unstructured Cyber Threats</vt:lpstr>
      <vt:lpstr>Structured Cyber Threats</vt:lpstr>
      <vt:lpstr>Highly Structured Cyber Threats</vt:lpstr>
      <vt:lpstr>Cyber Security Threat Index Level</vt:lpstr>
      <vt:lpstr>Cyber Attacks</vt:lpstr>
      <vt:lpstr>Types of Cyber Attacks</vt:lpstr>
      <vt:lpstr>Types of Cyber Attacks Continued</vt:lpstr>
      <vt:lpstr>Types of Cyber Attacks Continued</vt:lpstr>
      <vt:lpstr>Types of Cyber Attacks Continued</vt:lpstr>
      <vt:lpstr>Impacts of Cyber Attacks</vt:lpstr>
      <vt:lpstr>Malicious Code</vt:lpstr>
      <vt:lpstr>Types of Malicious Code</vt:lpstr>
      <vt:lpstr>Types of Malicious Code Continued</vt:lpstr>
      <vt:lpstr>Types of Malicious Code Continued</vt:lpstr>
      <vt:lpstr>Types of Malicious Code Continued</vt:lpstr>
      <vt:lpstr>Types of Malicious Code Continued</vt:lpstr>
      <vt:lpstr>Vulnerabilities</vt:lpstr>
      <vt:lpstr>What is a Vulnerability?</vt:lpstr>
      <vt:lpstr>Classification of Vulnerabilities</vt:lpstr>
      <vt:lpstr>Causes</vt:lpstr>
    </vt:vector>
  </TitlesOfParts>
  <Company>Salt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Windows User</cp:lastModifiedBy>
  <cp:revision>251</cp:revision>
  <dcterms:created xsi:type="dcterms:W3CDTF">2016-12-21T16:02:28Z</dcterms:created>
  <dcterms:modified xsi:type="dcterms:W3CDTF">2021-09-24T10:58:07Z</dcterms:modified>
</cp:coreProperties>
</file>