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5.wmf" ContentType="image/x-wmf"/>
  <Override PartName="/ppt/media/image4.wmf" ContentType="image/x-wmf"/>
  <Override PartName="/ppt/media/image3.emf" ContentType="image/x-emf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9140760" cy="98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Binary to LLVM IR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308880" y="1143000"/>
            <a:ext cx="8522640" cy="533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Goal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Extract “richer” LLVM IR from binary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The extracted IT includes variable, type information and per procedure stack frames.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Motivation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ALLVM envisions to represent all software components in LLVM IR.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Some software components are wholly or partially in binary format.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0760" cy="98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Current Status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274320" y="3108960"/>
            <a:ext cx="8557200" cy="336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Identified some limitations of McSema extracted IR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McSema use big flat array to model the runtime process stack. Prohibits variable recovery.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Machine registers are mapped in memory in the recovered IR and not promoted to virtual registers.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54480"/>
            <a:ext cx="9092880" cy="91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005840"/>
            <a:ext cx="7953480" cy="50274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373480" y="148320"/>
            <a:ext cx="4116960" cy="67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Stack Deconstruction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0760" cy="98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Ongoing Work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822960" y="928800"/>
            <a:ext cx="7770600" cy="114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Identify variables  and promote them as symbols.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Represent every symbol in the IR with a meaningful type instead of the generic types in the McSema recovered IR.</a:t>
            </a: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2648160"/>
            <a:ext cx="7497360" cy="356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