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9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3" r:id="rId31"/>
    <p:sldId id="288" r:id="rId32"/>
    <p:sldId id="289" r:id="rId33"/>
    <p:sldId id="290" r:id="rId34"/>
    <p:sldId id="261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19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6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79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42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789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5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800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5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55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30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31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2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642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1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07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7486-786F-49CE-B3A2-5BC88F336B13}" type="datetimeFigureOut">
              <a:rPr lang="en-US" smtClean="0"/>
              <a:pPr/>
              <a:t>31/01/2018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60328F-6799-494B-80D0-E18D269E7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2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98331-8707-4258-A6D8-BC47BBB2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129" y="2031556"/>
            <a:ext cx="7766936" cy="1646302"/>
          </a:xfrm>
        </p:spPr>
        <p:txBody>
          <a:bodyPr/>
          <a:lstStyle/>
          <a:p>
            <a:r>
              <a:rPr lang="en-US" sz="3600" dirty="0"/>
              <a:t>Immediate Patient Recovery System </a:t>
            </a:r>
          </a:p>
        </p:txBody>
      </p:sp>
    </p:spTree>
    <p:extLst>
      <p:ext uri="{BB962C8B-B14F-4D97-AF65-F5344CB8AC3E}">
        <p14:creationId xmlns="" xmlns:p14="http://schemas.microsoft.com/office/powerpoint/2010/main" val="381771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BF2A28E-8F39-4433-8E16-E7170A45539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104" y="910175"/>
            <a:ext cx="8869018" cy="527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612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19038D0-4F29-4CA7-9B8A-80B960EC1F6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634" y="1251241"/>
            <a:ext cx="9134061" cy="48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89636B-291D-49A7-8E7C-DBD33EBA0511}"/>
              </a:ext>
            </a:extLst>
          </p:cNvPr>
          <p:cNvSpPr txBox="1"/>
          <p:nvPr/>
        </p:nvSpPr>
        <p:spPr>
          <a:xfrm>
            <a:off x="1122100" y="485642"/>
            <a:ext cx="802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Hospital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Inventory Manager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Workarea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43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5DAE6AF-CC99-45B1-BDA0-952B1220C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617" y="1307740"/>
            <a:ext cx="8882269" cy="5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FF0043-35ED-4D01-876C-AB7484329088}"/>
              </a:ext>
            </a:extLst>
          </p:cNvPr>
          <p:cNvSpPr txBox="1"/>
          <p:nvPr/>
        </p:nvSpPr>
        <p:spPr>
          <a:xfrm>
            <a:off x="562708" y="478302"/>
            <a:ext cx="969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Blood Bank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Inventory Manager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Workarea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33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F3F5700-2174-4D6A-96A0-EFFCF2B5C83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104" y="1214975"/>
            <a:ext cx="9041296" cy="482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F2E508-8536-4FFA-8DED-036428559DAB}"/>
              </a:ext>
            </a:extLst>
          </p:cNvPr>
          <p:cNvSpPr txBox="1"/>
          <p:nvPr/>
        </p:nvSpPr>
        <p:spPr>
          <a:xfrm>
            <a:off x="717452" y="211015"/>
            <a:ext cx="828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Lab Assistant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 Area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387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0674" y="2201778"/>
            <a:ext cx="6809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Work Queue Requests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A35957-3676-4E5D-8E7C-B0BE38DC8219}"/>
              </a:ext>
            </a:extLst>
          </p:cNvPr>
          <p:cNvSpPr txBox="1"/>
          <p:nvPr/>
        </p:nvSpPr>
        <p:spPr>
          <a:xfrm>
            <a:off x="253218" y="295422"/>
            <a:ext cx="919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Medical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Work Queue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307324-4F3A-432D-A3ED-3467F9AFC39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899" y="1159140"/>
            <a:ext cx="8537713" cy="487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6745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D3AEE5D-D614-49D3-A068-A945E772FEF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086" y="870420"/>
            <a:ext cx="9120809" cy="538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2323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C434FC-0EA8-4E4D-820A-E5520B95283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825" y="790906"/>
            <a:ext cx="9147313" cy="533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0804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4AABE05-EA14-42D8-8EFC-B32A77454A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9" y="804159"/>
            <a:ext cx="9385852" cy="53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3868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35D878-C3C6-4139-8ACB-F7C1AF4874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104" y="804157"/>
            <a:ext cx="9173818" cy="519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256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BD851-A477-404A-BE02-54FFEC74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45DE00-FE6D-4BAC-94F8-64951BFB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6"/>
            <a:ext cx="8596668" cy="27670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lot of time and effort is spent in gathering information about the health history of a patient before treating him.  In times of accidents or critical situations which require immediate response from the doctors a lot of time is spent in collecting the medical history of the patient. Also, sometimes a doctor ends up giving wrong treatment to a person due to unawareness of the allergies a person has.</a:t>
            </a:r>
          </a:p>
          <a:p>
            <a:pPr algn="just"/>
            <a:r>
              <a:rPr lang="en-US" dirty="0"/>
              <a:t>If there is a centralized system to store all the information related to the health history of a patient as well as information to related to any organ requirement of patients, it will solve many critical problems in the medical world.</a:t>
            </a:r>
          </a:p>
          <a:p>
            <a:pPr algn="just"/>
            <a:r>
              <a:rPr lang="en-US" dirty="0"/>
              <a:t>To avoid effort of the patient in a critical condition , pre-available insurance plans according to the eligibility of patient will be available for the doctor to map.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645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E3464E-9084-408F-9A39-AD7DF36CD5F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78" y="1400506"/>
            <a:ext cx="9054547" cy="492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CF3CFD-2873-4202-83B5-DD49A0AFF9A9}"/>
              </a:ext>
            </a:extLst>
          </p:cNvPr>
          <p:cNvSpPr txBox="1"/>
          <p:nvPr/>
        </p:nvSpPr>
        <p:spPr>
          <a:xfrm>
            <a:off x="618978" y="309489"/>
            <a:ext cx="8365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Blood Group Work request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581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94FF3E2-2EE8-454F-9304-DA060F9F3A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635" y="1214975"/>
            <a:ext cx="8643730" cy="462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2539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43F691C-928E-418E-9E68-4E9B6C44577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634" y="896923"/>
            <a:ext cx="8829261" cy="500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5058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858736A-F5A6-484B-9828-B6BE0EBB0A1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174" y="1107757"/>
            <a:ext cx="8444948" cy="464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9226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E06DEE5-970E-4933-A278-7BBE0EA5B8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722" y="940905"/>
            <a:ext cx="8073887" cy="47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9880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17766F9-77FD-4375-AACA-9F098FAB736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409" y="1214974"/>
            <a:ext cx="8365434" cy="476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B3946A-7AD7-4198-8EE7-FE919037F6F1}"/>
              </a:ext>
            </a:extLst>
          </p:cNvPr>
          <p:cNvSpPr txBox="1"/>
          <p:nvPr/>
        </p:nvSpPr>
        <p:spPr>
          <a:xfrm>
            <a:off x="675249" y="337625"/>
            <a:ext cx="767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Organ Work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38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5C38969-F6C7-46E1-8128-68B9E3C1039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347" y="749948"/>
            <a:ext cx="9067801" cy="535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22774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C762F4F-2DC4-4B74-A9AC-C60D5901D9E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329" y="764402"/>
            <a:ext cx="9107557" cy="51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52366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916E5EC-30F3-415B-BA8F-02E4039728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095" y="743322"/>
            <a:ext cx="8696739" cy="502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6301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6E8CFA7-26C6-4C5F-9EB1-E03C80448D3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583" y="597550"/>
            <a:ext cx="9081052" cy="532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818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AB34E1-AB29-4F2E-8942-C3494964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A79767-9344-4F14-BEBD-4594AE72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250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To achieve the objective of this project we are using an Eco-system model.</a:t>
            </a:r>
          </a:p>
          <a:p>
            <a:pPr algn="just"/>
            <a:r>
              <a:rPr lang="en-US" dirty="0"/>
              <a:t>This model has </a:t>
            </a:r>
          </a:p>
          <a:p>
            <a:pPr lvl="1" algn="just"/>
            <a:r>
              <a:rPr lang="en-US" dirty="0"/>
              <a:t>Enterprises - Blood bank, Hospital, Insurance, Organ donation, Lab.</a:t>
            </a:r>
          </a:p>
          <a:p>
            <a:pPr lvl="1" algn="just"/>
            <a:r>
              <a:rPr lang="en-US" dirty="0" smtClean="0"/>
              <a:t>Organizations- Insurance Manager, </a:t>
            </a:r>
            <a:r>
              <a:rPr lang="en-US" dirty="0"/>
              <a:t>Doctor, </a:t>
            </a:r>
            <a:r>
              <a:rPr lang="en-US" dirty="0" smtClean="0"/>
              <a:t>Hospital Inventory Manager</a:t>
            </a:r>
            <a:r>
              <a:rPr lang="en-US" dirty="0"/>
              <a:t>, </a:t>
            </a:r>
          </a:p>
          <a:p>
            <a:pPr marL="457200" lvl="1" indent="0" algn="just">
              <a:buNone/>
            </a:pPr>
            <a:r>
              <a:rPr lang="en-US" dirty="0"/>
              <a:t>				</a:t>
            </a:r>
            <a:r>
              <a:rPr lang="en-US" dirty="0" smtClean="0"/>
              <a:t>Blood Bank Inventory Manager</a:t>
            </a:r>
            <a:r>
              <a:rPr lang="en-US" dirty="0"/>
              <a:t>, </a:t>
            </a:r>
            <a:r>
              <a:rPr lang="en-US" dirty="0" smtClean="0"/>
              <a:t>Organ Donation Inventory Manager</a:t>
            </a:r>
            <a:r>
              <a:rPr lang="en-US" dirty="0"/>
              <a:t>,</a:t>
            </a:r>
          </a:p>
          <a:p>
            <a:pPr marL="457200" lvl="1" indent="0" algn="just">
              <a:buNone/>
            </a:pPr>
            <a:r>
              <a:rPr lang="en-US" dirty="0"/>
              <a:t>				</a:t>
            </a:r>
            <a:r>
              <a:rPr lang="en-US" dirty="0" smtClean="0"/>
              <a:t>Lab Assistant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Roles- Doctor, Insurance Manager, Inventory Manager, Organ Donation org. Manager, 			Hospital Admin, System Admin, Lab Assistant, </a:t>
            </a:r>
            <a:r>
              <a:rPr lang="en-US" dirty="0" smtClean="0"/>
              <a:t>Blood Bank Admin</a:t>
            </a:r>
            <a:r>
              <a:rPr lang="en-US" dirty="0"/>
              <a:t>, 						</a:t>
            </a:r>
            <a:r>
              <a:rPr lang="en-US" dirty="0" smtClean="0"/>
              <a:t>Blood Bank Inventory Manager</a:t>
            </a:r>
            <a:r>
              <a:rPr lang="en-US" dirty="0"/>
              <a:t>, </a:t>
            </a:r>
            <a:r>
              <a:rPr lang="en-US" dirty="0" smtClean="0"/>
              <a:t>Lab Admin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9512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5389" y="2538663"/>
            <a:ext cx="4431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Statistics</a:t>
            </a:r>
            <a:endParaRPr lang="en-US" sz="4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2B71C35-281F-4EF3-A6CB-6727DCB7C71A}"/>
              </a:ext>
            </a:extLst>
          </p:cNvPr>
          <p:cNvSpPr txBox="1"/>
          <p:nvPr/>
        </p:nvSpPr>
        <p:spPr>
          <a:xfrm>
            <a:off x="801857" y="407963"/>
            <a:ext cx="733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Blood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926" y="1177448"/>
            <a:ext cx="9857984" cy="531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0368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862" y="680855"/>
            <a:ext cx="10876547" cy="587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1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50" y="613774"/>
            <a:ext cx="10947748" cy="592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8203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03B0C-455E-4E5A-A2E3-A46F9C55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45" y="234214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Project Demo</a:t>
            </a:r>
          </a:p>
        </p:txBody>
      </p:sp>
    </p:spTree>
    <p:extLst>
      <p:ext uri="{BB962C8B-B14F-4D97-AF65-F5344CB8AC3E}">
        <p14:creationId xmlns="" xmlns:p14="http://schemas.microsoft.com/office/powerpoint/2010/main" val="164179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D9742A-36FE-4BC4-A996-95F5EFE96803}"/>
              </a:ext>
            </a:extLst>
          </p:cNvPr>
          <p:cNvSpPr txBox="1"/>
          <p:nvPr/>
        </p:nvSpPr>
        <p:spPr>
          <a:xfrm>
            <a:off x="2332384" y="2782669"/>
            <a:ext cx="6877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="" xmlns:p14="http://schemas.microsoft.com/office/powerpoint/2010/main" val="19437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18856E1-A411-48A1-8108-298BEA60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5" y="246976"/>
            <a:ext cx="7807569" cy="6364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EC4D40-5A2C-4B4B-B731-795F10882895}"/>
              </a:ext>
            </a:extLst>
          </p:cNvPr>
          <p:cNvSpPr txBox="1"/>
          <p:nvPr/>
        </p:nvSpPr>
        <p:spPr>
          <a:xfrm>
            <a:off x="715617" y="1007165"/>
            <a:ext cx="413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Object Model:</a:t>
            </a:r>
          </a:p>
        </p:txBody>
      </p:sp>
    </p:spTree>
    <p:extLst>
      <p:ext uri="{BB962C8B-B14F-4D97-AF65-F5344CB8AC3E}">
        <p14:creationId xmlns="" xmlns:p14="http://schemas.microsoft.com/office/powerpoint/2010/main" val="267670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14AD8-1712-4F1B-995C-5DEC5614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87" y="2257926"/>
            <a:ext cx="8596668" cy="13208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="" xmlns:p14="http://schemas.microsoft.com/office/powerpoint/2010/main" val="205454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90991B-7A75-47A1-B259-FB0A3B2F6DB9}"/>
              </a:ext>
            </a:extLst>
          </p:cNvPr>
          <p:cNvSpPr txBox="1"/>
          <p:nvPr/>
        </p:nvSpPr>
        <p:spPr>
          <a:xfrm>
            <a:off x="783100" y="379717"/>
            <a:ext cx="578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Doctor Work Area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E2C6785-236F-47CC-869E-0E00A5F00E8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9" y="1114773"/>
            <a:ext cx="9640243" cy="499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17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FD5B4E-4A74-4523-9666-8BF85AC3569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212" y="900332"/>
            <a:ext cx="9425354" cy="488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0201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DB95AC3-DE16-4F92-97CD-6CE8720327F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304" y="843914"/>
            <a:ext cx="10114722" cy="539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3272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A385976-3073-4F45-B9F4-0FD184FD78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70420"/>
            <a:ext cx="9226826" cy="525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49235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1892</TotalTime>
  <Words>238</Words>
  <Application>Microsoft Office PowerPoint</Application>
  <PresentationFormat>Custom</PresentationFormat>
  <Paragraphs>28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Facet</vt:lpstr>
      <vt:lpstr>Immediate Patient Recovery System </vt:lpstr>
      <vt:lpstr>Problem Statement</vt:lpstr>
      <vt:lpstr>Approach</vt:lpstr>
      <vt:lpstr>Slide 4</vt:lpstr>
      <vt:lpstr>Use cases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Project Demo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Krutika Kothawale</dc:creator>
  <cp:lastModifiedBy>JAGTAP</cp:lastModifiedBy>
  <cp:revision>24</cp:revision>
  <dcterms:created xsi:type="dcterms:W3CDTF">2017-12-03T02:22:53Z</dcterms:created>
  <dcterms:modified xsi:type="dcterms:W3CDTF">2018-02-01T04:57:42Z</dcterms:modified>
</cp:coreProperties>
</file>