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1" r:id="rId2"/>
    <p:sldId id="271" r:id="rId3"/>
    <p:sldId id="311" r:id="rId4"/>
    <p:sldId id="310" r:id="rId5"/>
    <p:sldId id="315" r:id="rId6"/>
    <p:sldId id="308" r:id="rId7"/>
    <p:sldId id="284" r:id="rId8"/>
    <p:sldId id="321" r:id="rId9"/>
    <p:sldId id="320" r:id="rId10"/>
    <p:sldId id="294" r:id="rId11"/>
    <p:sldId id="301" r:id="rId12"/>
    <p:sldId id="318" r:id="rId13"/>
    <p:sldId id="285" r:id="rId14"/>
    <p:sldId id="297" r:id="rId15"/>
    <p:sldId id="282" r:id="rId16"/>
    <p:sldId id="323" r:id="rId17"/>
    <p:sldId id="283" r:id="rId18"/>
    <p:sldId id="313" r:id="rId19"/>
    <p:sldId id="319" r:id="rId20"/>
    <p:sldId id="298" r:id="rId21"/>
    <p:sldId id="272" r:id="rId22"/>
    <p:sldId id="322" r:id="rId23"/>
    <p:sldId id="29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484AAC-5742-AB4B-A640-32456B20BD86}">
          <p14:sldIdLst>
            <p14:sldId id="291"/>
            <p14:sldId id="271"/>
            <p14:sldId id="311"/>
            <p14:sldId id="310"/>
            <p14:sldId id="315"/>
            <p14:sldId id="308"/>
            <p14:sldId id="284"/>
            <p14:sldId id="321"/>
            <p14:sldId id="320"/>
            <p14:sldId id="294"/>
            <p14:sldId id="301"/>
            <p14:sldId id="318"/>
            <p14:sldId id="285"/>
            <p14:sldId id="297"/>
            <p14:sldId id="282"/>
            <p14:sldId id="323"/>
            <p14:sldId id="283"/>
            <p14:sldId id="313"/>
            <p14:sldId id="319"/>
            <p14:sldId id="298"/>
            <p14:sldId id="272"/>
            <p14:sldId id="322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C66"/>
    <a:srgbClr val="4BACC6"/>
    <a:srgbClr val="2D9E6C"/>
    <a:srgbClr val="728E3A"/>
    <a:srgbClr val="9BBB59"/>
    <a:srgbClr val="424242"/>
    <a:srgbClr val="B5403D"/>
    <a:srgbClr val="073083"/>
    <a:srgbClr val="0A67CE"/>
    <a:srgbClr val="0C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6"/>
  </p:normalViewPr>
  <p:slideViewPr>
    <p:cSldViewPr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A447A-4FC2-4B61-9E9A-FA2040F5F7A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2AE6535-A6A2-44E9-BCE3-65CAF2AB303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latin typeface="+mj-lt"/>
            </a:rPr>
            <a:t>Established in 2016.</a:t>
          </a:r>
          <a:endParaRPr lang="en-US" sz="1200" dirty="0"/>
        </a:p>
      </dgm:t>
    </dgm:pt>
    <dgm:pt modelId="{C39CAD8F-D32F-4797-891C-111493F37162}" type="parTrans" cxnId="{3636B9DF-BDCB-4C48-BA1A-EB50551B5337}">
      <dgm:prSet/>
      <dgm:spPr/>
      <dgm:t>
        <a:bodyPr/>
        <a:lstStyle/>
        <a:p>
          <a:endParaRPr lang="en-US"/>
        </a:p>
      </dgm:t>
    </dgm:pt>
    <dgm:pt modelId="{2FE17D93-E61F-4A60-B7D9-B38A550CF08C}" type="sibTrans" cxnId="{3636B9DF-BDCB-4C48-BA1A-EB50551B5337}">
      <dgm:prSet/>
      <dgm:spPr/>
      <dgm:t>
        <a:bodyPr/>
        <a:lstStyle/>
        <a:p>
          <a:endParaRPr lang="en-US"/>
        </a:p>
      </dgm:t>
    </dgm:pt>
    <dgm:pt modelId="{6A4D9281-C0CE-4744-912B-DC256BA7DF9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i="0" dirty="0">
              <a:effectLst/>
            </a:rPr>
            <a:t>Founders havin</a:t>
          </a:r>
          <a:r>
            <a:rPr lang="en-US" sz="1200" dirty="0"/>
            <a:t>g e</a:t>
          </a:r>
          <a:r>
            <a:rPr lang="en-US" sz="1200" i="0" dirty="0">
              <a:effectLst/>
            </a:rPr>
            <a:t>xperience of more than cumulative 120+ Man Years across Healthcare Solutions</a:t>
          </a:r>
          <a:endParaRPr lang="en-US" sz="1200" dirty="0"/>
        </a:p>
      </dgm:t>
    </dgm:pt>
    <dgm:pt modelId="{71B9E753-9EDB-4B79-9042-78340E042AAC}" type="parTrans" cxnId="{E56ACB0F-EC3E-460C-958D-CFCF6A55DBAD}">
      <dgm:prSet/>
      <dgm:spPr/>
      <dgm:t>
        <a:bodyPr/>
        <a:lstStyle/>
        <a:p>
          <a:endParaRPr lang="en-US"/>
        </a:p>
      </dgm:t>
    </dgm:pt>
    <dgm:pt modelId="{8F577E7B-8766-4A9F-866D-D9AC76B21922}" type="sibTrans" cxnId="{E56ACB0F-EC3E-460C-958D-CFCF6A55DBAD}">
      <dgm:prSet/>
      <dgm:spPr/>
      <dgm:t>
        <a:bodyPr/>
        <a:lstStyle/>
        <a:p>
          <a:endParaRPr lang="en-US"/>
        </a:p>
      </dgm:t>
    </dgm:pt>
    <dgm:pt modelId="{92FDA63E-2E81-4344-9A1F-A7E3E1E32CC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>
              <a:latin typeface="+mj-lt"/>
            </a:rPr>
            <a:t>Expertise in Healthcare Industry and FinTech Industry</a:t>
          </a:r>
          <a:endParaRPr lang="en-US" sz="1200" dirty="0"/>
        </a:p>
      </dgm:t>
    </dgm:pt>
    <dgm:pt modelId="{5CB63952-875A-4BD9-9505-20CFC1BC2C73}" type="parTrans" cxnId="{583FC6D4-4EB0-4494-8499-7EB8283D9FA9}">
      <dgm:prSet/>
      <dgm:spPr/>
      <dgm:t>
        <a:bodyPr/>
        <a:lstStyle/>
        <a:p>
          <a:endParaRPr lang="en-US"/>
        </a:p>
      </dgm:t>
    </dgm:pt>
    <dgm:pt modelId="{1757B607-006E-4471-B67B-455A0E7B9050}" type="sibTrans" cxnId="{583FC6D4-4EB0-4494-8499-7EB8283D9FA9}">
      <dgm:prSet/>
      <dgm:spPr/>
      <dgm:t>
        <a:bodyPr/>
        <a:lstStyle/>
        <a:p>
          <a:endParaRPr lang="en-US"/>
        </a:p>
      </dgm:t>
    </dgm:pt>
    <dgm:pt modelId="{5E771E86-AC55-4142-B015-51AC916B44B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>
              <a:latin typeface="+mj-lt"/>
            </a:rPr>
            <a:t>Successful implementation of JK e-SAHAJ HMIS in Jammu &amp; Kashmir in 500+ locations.</a:t>
          </a:r>
          <a:endParaRPr lang="en-US" sz="1200" dirty="0"/>
        </a:p>
      </dgm:t>
    </dgm:pt>
    <dgm:pt modelId="{6DFA5E9D-39F1-4B2C-9F79-1F5372145B18}" type="parTrans" cxnId="{8B6F4733-1837-4FAB-9D54-72E864289C00}">
      <dgm:prSet/>
      <dgm:spPr/>
      <dgm:t>
        <a:bodyPr/>
        <a:lstStyle/>
        <a:p>
          <a:endParaRPr lang="en-US"/>
        </a:p>
      </dgm:t>
    </dgm:pt>
    <dgm:pt modelId="{A636426B-72BD-4B3D-8C27-218B97A80015}" type="sibTrans" cxnId="{8B6F4733-1837-4FAB-9D54-72E864289C00}">
      <dgm:prSet/>
      <dgm:spPr/>
      <dgm:t>
        <a:bodyPr/>
        <a:lstStyle/>
        <a:p>
          <a:endParaRPr lang="en-US"/>
        </a:p>
      </dgm:t>
    </dgm:pt>
    <dgm:pt modelId="{456D47D9-D5A6-48CB-B074-487911CE994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>
              <a:latin typeface="+mj-lt"/>
            </a:rPr>
            <a:t>Offering services for over 20 districts In India. </a:t>
          </a:r>
          <a:endParaRPr lang="en-US" sz="1200" dirty="0"/>
        </a:p>
      </dgm:t>
    </dgm:pt>
    <dgm:pt modelId="{FE302A56-9034-4201-9148-BBDF0F1E77BB}" type="parTrans" cxnId="{AC1E7180-E428-4AC3-8DE6-4FBACA0F94AC}">
      <dgm:prSet/>
      <dgm:spPr/>
      <dgm:t>
        <a:bodyPr/>
        <a:lstStyle/>
        <a:p>
          <a:endParaRPr lang="en-US"/>
        </a:p>
      </dgm:t>
    </dgm:pt>
    <dgm:pt modelId="{D0456D6F-2F24-465B-AF00-CA9637BDC09F}" type="sibTrans" cxnId="{AC1E7180-E428-4AC3-8DE6-4FBACA0F94AC}">
      <dgm:prSet/>
      <dgm:spPr/>
      <dgm:t>
        <a:bodyPr/>
        <a:lstStyle/>
        <a:p>
          <a:endParaRPr lang="en-US"/>
        </a:p>
      </dgm:t>
    </dgm:pt>
    <dgm:pt modelId="{2C39C4F0-307A-4F2C-8167-2447731CF10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latin typeface="+mj-lt"/>
            </a:rPr>
            <a:t>Design &amp; Development services for fintech to South Africa.</a:t>
          </a:r>
          <a:endParaRPr lang="en-US" sz="1200" dirty="0"/>
        </a:p>
      </dgm:t>
    </dgm:pt>
    <dgm:pt modelId="{622E709F-24D6-46ED-8F24-4E4C7EBDE6A1}" type="parTrans" cxnId="{6A404664-7776-4AA2-BFFC-C692A82A8174}">
      <dgm:prSet/>
      <dgm:spPr/>
      <dgm:t>
        <a:bodyPr/>
        <a:lstStyle/>
        <a:p>
          <a:endParaRPr lang="en-US"/>
        </a:p>
      </dgm:t>
    </dgm:pt>
    <dgm:pt modelId="{7C61D050-0E44-4D8F-BD71-4BA15A1AA22F}" type="sibTrans" cxnId="{6A404664-7776-4AA2-BFFC-C692A82A8174}">
      <dgm:prSet/>
      <dgm:spPr/>
      <dgm:t>
        <a:bodyPr/>
        <a:lstStyle/>
        <a:p>
          <a:endParaRPr lang="en-US"/>
        </a:p>
      </dgm:t>
    </dgm:pt>
    <dgm:pt modelId="{DD1FDCE5-077E-4B9B-9538-C25BC974DEA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>
              <a:latin typeface="+mj-lt"/>
            </a:rPr>
            <a:t>Maintaining cloud ERP for healthcare client with 24x7 technical support. </a:t>
          </a:r>
          <a:endParaRPr lang="en-US" sz="1200" dirty="0"/>
        </a:p>
      </dgm:t>
    </dgm:pt>
    <dgm:pt modelId="{252E85E2-DB8D-4508-B5AE-083B5CC2277C}" type="parTrans" cxnId="{F0B6898A-2276-4565-A6F9-DA1D6A3098BD}">
      <dgm:prSet/>
      <dgm:spPr/>
      <dgm:t>
        <a:bodyPr/>
        <a:lstStyle/>
        <a:p>
          <a:endParaRPr lang="en-US"/>
        </a:p>
      </dgm:t>
    </dgm:pt>
    <dgm:pt modelId="{D3BF5E1C-7CC3-4E0C-BF8C-632E711730CF}" type="sibTrans" cxnId="{F0B6898A-2276-4565-A6F9-DA1D6A3098BD}">
      <dgm:prSet/>
      <dgm:spPr/>
      <dgm:t>
        <a:bodyPr/>
        <a:lstStyle/>
        <a:p>
          <a:endParaRPr lang="en-US"/>
        </a:p>
      </dgm:t>
    </dgm:pt>
    <dgm:pt modelId="{E12C8044-79A3-461B-BDD0-EB1FC09B99D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latin typeface="+mj-lt"/>
            </a:rPr>
            <a:t>Managing Tele-radiology operations for one of the largest Diagnostic Companies in India</a:t>
          </a:r>
          <a:endParaRPr lang="en-US" sz="1200" dirty="0"/>
        </a:p>
      </dgm:t>
    </dgm:pt>
    <dgm:pt modelId="{AAB02EAA-C182-44B7-BE4F-C6D852431F56}" type="parTrans" cxnId="{26DAB0EC-5BAD-47D2-9DD7-C63786E28BB6}">
      <dgm:prSet/>
      <dgm:spPr/>
      <dgm:t>
        <a:bodyPr/>
        <a:lstStyle/>
        <a:p>
          <a:endParaRPr lang="en-US"/>
        </a:p>
      </dgm:t>
    </dgm:pt>
    <dgm:pt modelId="{B5792091-8FCD-4441-AF49-D2524C99C907}" type="sibTrans" cxnId="{26DAB0EC-5BAD-47D2-9DD7-C63786E28BB6}">
      <dgm:prSet/>
      <dgm:spPr/>
      <dgm:t>
        <a:bodyPr/>
        <a:lstStyle/>
        <a:p>
          <a:endParaRPr lang="en-US"/>
        </a:p>
      </dgm:t>
    </dgm:pt>
    <dgm:pt modelId="{4313DE1A-AACF-4562-8B4C-F44CC7A6D220}" type="pres">
      <dgm:prSet presAssocID="{21AA447A-4FC2-4B61-9E9A-FA2040F5F7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FCCA29-58EC-4F6D-AD10-3F5742E5D6D6}" type="pres">
      <dgm:prSet presAssocID="{92AE6535-A6A2-44E9-BCE3-65CAF2AB3032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11110-6225-4EFE-BC58-79D6351DBC41}" type="pres">
      <dgm:prSet presAssocID="{2FE17D93-E61F-4A60-B7D9-B38A550CF08C}" presName="spacer" presStyleCnt="0"/>
      <dgm:spPr/>
    </dgm:pt>
    <dgm:pt modelId="{1AE9B0DC-E9A3-430F-9ADB-548B691568BE}" type="pres">
      <dgm:prSet presAssocID="{6A4D9281-C0CE-4744-912B-DC256BA7DF94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B7A4A-1532-425F-A577-9AA47BE9C55B}" type="pres">
      <dgm:prSet presAssocID="{8F577E7B-8766-4A9F-866D-D9AC76B21922}" presName="spacer" presStyleCnt="0"/>
      <dgm:spPr/>
    </dgm:pt>
    <dgm:pt modelId="{5B15A8F4-E911-4E4C-BE6C-6B72293FBB7E}" type="pres">
      <dgm:prSet presAssocID="{92FDA63E-2E81-4344-9A1F-A7E3E1E32CC8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F1314-5267-4DCB-AAFB-562AE5C04EA6}" type="pres">
      <dgm:prSet presAssocID="{1757B607-006E-4471-B67B-455A0E7B9050}" presName="spacer" presStyleCnt="0"/>
      <dgm:spPr/>
    </dgm:pt>
    <dgm:pt modelId="{C8BC9431-5FD6-43F8-82E9-48D622A713A1}" type="pres">
      <dgm:prSet presAssocID="{5E771E86-AC55-4142-B015-51AC916B44B8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AB76C-0A45-4B92-95EE-1AE5E9354DCB}" type="pres">
      <dgm:prSet presAssocID="{A636426B-72BD-4B3D-8C27-218B97A80015}" presName="spacer" presStyleCnt="0"/>
      <dgm:spPr/>
    </dgm:pt>
    <dgm:pt modelId="{F67BB541-7D34-47D9-8026-A46A072DAFF2}" type="pres">
      <dgm:prSet presAssocID="{456D47D9-D5A6-48CB-B074-487911CE9944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0A100-19E5-4DC3-811F-40AF29E0F93C}" type="pres">
      <dgm:prSet presAssocID="{D0456D6F-2F24-465B-AF00-CA9637BDC09F}" presName="spacer" presStyleCnt="0"/>
      <dgm:spPr/>
    </dgm:pt>
    <dgm:pt modelId="{0AE8B24A-24A0-4CCA-AFAF-DD5F4B968CC2}" type="pres">
      <dgm:prSet presAssocID="{2C39C4F0-307A-4F2C-8167-2447731CF10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4745C-4C28-49A4-8EAB-6DABD8BD6C4C}" type="pres">
      <dgm:prSet presAssocID="{7C61D050-0E44-4D8F-BD71-4BA15A1AA22F}" presName="spacer" presStyleCnt="0"/>
      <dgm:spPr/>
    </dgm:pt>
    <dgm:pt modelId="{EC7F540A-F859-4F99-87A5-6C60E868FFA6}" type="pres">
      <dgm:prSet presAssocID="{DD1FDCE5-077E-4B9B-9538-C25BC974DEA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E67E1-C17E-4273-A068-3C02B56A7437}" type="pres">
      <dgm:prSet presAssocID="{D3BF5E1C-7CC3-4E0C-BF8C-632E711730CF}" presName="spacer" presStyleCnt="0"/>
      <dgm:spPr/>
    </dgm:pt>
    <dgm:pt modelId="{D6A14FA4-2D51-47CA-BA23-609566AC8082}" type="pres">
      <dgm:prSet presAssocID="{E12C8044-79A3-461B-BDD0-EB1FC09B99D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E75282-C2A6-4B40-8F0B-06703AEE3D46}" type="presOf" srcId="{6A4D9281-C0CE-4744-912B-DC256BA7DF94}" destId="{1AE9B0DC-E9A3-430F-9ADB-548B691568BE}" srcOrd="0" destOrd="0" presId="urn:microsoft.com/office/officeart/2005/8/layout/vList2"/>
    <dgm:cxn modelId="{F0B6898A-2276-4565-A6F9-DA1D6A3098BD}" srcId="{21AA447A-4FC2-4B61-9E9A-FA2040F5F7AA}" destId="{DD1FDCE5-077E-4B9B-9538-C25BC974DEA8}" srcOrd="6" destOrd="0" parTransId="{252E85E2-DB8D-4508-B5AE-083B5CC2277C}" sibTransId="{D3BF5E1C-7CC3-4E0C-BF8C-632E711730CF}"/>
    <dgm:cxn modelId="{E56ACB0F-EC3E-460C-958D-CFCF6A55DBAD}" srcId="{21AA447A-4FC2-4B61-9E9A-FA2040F5F7AA}" destId="{6A4D9281-C0CE-4744-912B-DC256BA7DF94}" srcOrd="1" destOrd="0" parTransId="{71B9E753-9EDB-4B79-9042-78340E042AAC}" sibTransId="{8F577E7B-8766-4A9F-866D-D9AC76B21922}"/>
    <dgm:cxn modelId="{7F297870-4145-4E9E-8C4D-2E2648B1B0DC}" type="presOf" srcId="{92FDA63E-2E81-4344-9A1F-A7E3E1E32CC8}" destId="{5B15A8F4-E911-4E4C-BE6C-6B72293FBB7E}" srcOrd="0" destOrd="0" presId="urn:microsoft.com/office/officeart/2005/8/layout/vList2"/>
    <dgm:cxn modelId="{583FC6D4-4EB0-4494-8499-7EB8283D9FA9}" srcId="{21AA447A-4FC2-4B61-9E9A-FA2040F5F7AA}" destId="{92FDA63E-2E81-4344-9A1F-A7E3E1E32CC8}" srcOrd="2" destOrd="0" parTransId="{5CB63952-875A-4BD9-9505-20CFC1BC2C73}" sibTransId="{1757B607-006E-4471-B67B-455A0E7B9050}"/>
    <dgm:cxn modelId="{6A404664-7776-4AA2-BFFC-C692A82A8174}" srcId="{21AA447A-4FC2-4B61-9E9A-FA2040F5F7AA}" destId="{2C39C4F0-307A-4F2C-8167-2447731CF10E}" srcOrd="5" destOrd="0" parTransId="{622E709F-24D6-46ED-8F24-4E4C7EBDE6A1}" sibTransId="{7C61D050-0E44-4D8F-BD71-4BA15A1AA22F}"/>
    <dgm:cxn modelId="{8B6F4733-1837-4FAB-9D54-72E864289C00}" srcId="{21AA447A-4FC2-4B61-9E9A-FA2040F5F7AA}" destId="{5E771E86-AC55-4142-B015-51AC916B44B8}" srcOrd="3" destOrd="0" parTransId="{6DFA5E9D-39F1-4B2C-9F79-1F5372145B18}" sibTransId="{A636426B-72BD-4B3D-8C27-218B97A80015}"/>
    <dgm:cxn modelId="{310EAB88-91B3-47CA-AAC4-36E9E784E430}" type="presOf" srcId="{92AE6535-A6A2-44E9-BCE3-65CAF2AB3032}" destId="{54FCCA29-58EC-4F6D-AD10-3F5742E5D6D6}" srcOrd="0" destOrd="0" presId="urn:microsoft.com/office/officeart/2005/8/layout/vList2"/>
    <dgm:cxn modelId="{2F98C9E6-4EBC-4A63-9F0C-6CFA497E8328}" type="presOf" srcId="{2C39C4F0-307A-4F2C-8167-2447731CF10E}" destId="{0AE8B24A-24A0-4CCA-AFAF-DD5F4B968CC2}" srcOrd="0" destOrd="0" presId="urn:microsoft.com/office/officeart/2005/8/layout/vList2"/>
    <dgm:cxn modelId="{1C31231E-71B3-4F80-8842-CEAE037D26B4}" type="presOf" srcId="{456D47D9-D5A6-48CB-B074-487911CE9944}" destId="{F67BB541-7D34-47D9-8026-A46A072DAFF2}" srcOrd="0" destOrd="0" presId="urn:microsoft.com/office/officeart/2005/8/layout/vList2"/>
    <dgm:cxn modelId="{DD9E30DE-7023-419E-83B3-773E89C9A5D5}" type="presOf" srcId="{DD1FDCE5-077E-4B9B-9538-C25BC974DEA8}" destId="{EC7F540A-F859-4F99-87A5-6C60E868FFA6}" srcOrd="0" destOrd="0" presId="urn:microsoft.com/office/officeart/2005/8/layout/vList2"/>
    <dgm:cxn modelId="{26DAB0EC-5BAD-47D2-9DD7-C63786E28BB6}" srcId="{21AA447A-4FC2-4B61-9E9A-FA2040F5F7AA}" destId="{E12C8044-79A3-461B-BDD0-EB1FC09B99DD}" srcOrd="7" destOrd="0" parTransId="{AAB02EAA-C182-44B7-BE4F-C6D852431F56}" sibTransId="{B5792091-8FCD-4441-AF49-D2524C99C907}"/>
    <dgm:cxn modelId="{AC1E7180-E428-4AC3-8DE6-4FBACA0F94AC}" srcId="{21AA447A-4FC2-4B61-9E9A-FA2040F5F7AA}" destId="{456D47D9-D5A6-48CB-B074-487911CE9944}" srcOrd="4" destOrd="0" parTransId="{FE302A56-9034-4201-9148-BBDF0F1E77BB}" sibTransId="{D0456D6F-2F24-465B-AF00-CA9637BDC09F}"/>
    <dgm:cxn modelId="{3636B9DF-BDCB-4C48-BA1A-EB50551B5337}" srcId="{21AA447A-4FC2-4B61-9E9A-FA2040F5F7AA}" destId="{92AE6535-A6A2-44E9-BCE3-65CAF2AB3032}" srcOrd="0" destOrd="0" parTransId="{C39CAD8F-D32F-4797-891C-111493F37162}" sibTransId="{2FE17D93-E61F-4A60-B7D9-B38A550CF08C}"/>
    <dgm:cxn modelId="{2EDF4244-00A1-4F39-9442-0A2E4DE10A31}" type="presOf" srcId="{E12C8044-79A3-461B-BDD0-EB1FC09B99DD}" destId="{D6A14FA4-2D51-47CA-BA23-609566AC8082}" srcOrd="0" destOrd="0" presId="urn:microsoft.com/office/officeart/2005/8/layout/vList2"/>
    <dgm:cxn modelId="{5383629B-C944-4AFF-86F9-6A4AD26C9BAF}" type="presOf" srcId="{21AA447A-4FC2-4B61-9E9A-FA2040F5F7AA}" destId="{4313DE1A-AACF-4562-8B4C-F44CC7A6D220}" srcOrd="0" destOrd="0" presId="urn:microsoft.com/office/officeart/2005/8/layout/vList2"/>
    <dgm:cxn modelId="{11C6D0BA-22E5-49DA-9F2D-E0F5ED8F5999}" type="presOf" srcId="{5E771E86-AC55-4142-B015-51AC916B44B8}" destId="{C8BC9431-5FD6-43F8-82E9-48D622A713A1}" srcOrd="0" destOrd="0" presId="urn:microsoft.com/office/officeart/2005/8/layout/vList2"/>
    <dgm:cxn modelId="{4D31BFDD-E69A-499B-8EE6-6B2243CE5DBE}" type="presParOf" srcId="{4313DE1A-AACF-4562-8B4C-F44CC7A6D220}" destId="{54FCCA29-58EC-4F6D-AD10-3F5742E5D6D6}" srcOrd="0" destOrd="0" presId="urn:microsoft.com/office/officeart/2005/8/layout/vList2"/>
    <dgm:cxn modelId="{28373717-D5F1-4FCE-9642-D042FE5B18B6}" type="presParOf" srcId="{4313DE1A-AACF-4562-8B4C-F44CC7A6D220}" destId="{E0711110-6225-4EFE-BC58-79D6351DBC41}" srcOrd="1" destOrd="0" presId="urn:microsoft.com/office/officeart/2005/8/layout/vList2"/>
    <dgm:cxn modelId="{E2054923-069F-4A11-87BF-0FAD571948A0}" type="presParOf" srcId="{4313DE1A-AACF-4562-8B4C-F44CC7A6D220}" destId="{1AE9B0DC-E9A3-430F-9ADB-548B691568BE}" srcOrd="2" destOrd="0" presId="urn:microsoft.com/office/officeart/2005/8/layout/vList2"/>
    <dgm:cxn modelId="{E0AFA08C-A843-435F-96FD-F680D88AE4CC}" type="presParOf" srcId="{4313DE1A-AACF-4562-8B4C-F44CC7A6D220}" destId="{95FB7A4A-1532-425F-A577-9AA47BE9C55B}" srcOrd="3" destOrd="0" presId="urn:microsoft.com/office/officeart/2005/8/layout/vList2"/>
    <dgm:cxn modelId="{2728E5DD-2255-4A92-94BC-DAEB958506BF}" type="presParOf" srcId="{4313DE1A-AACF-4562-8B4C-F44CC7A6D220}" destId="{5B15A8F4-E911-4E4C-BE6C-6B72293FBB7E}" srcOrd="4" destOrd="0" presId="urn:microsoft.com/office/officeart/2005/8/layout/vList2"/>
    <dgm:cxn modelId="{74DB63FA-99D1-4AEA-861C-0E9867062648}" type="presParOf" srcId="{4313DE1A-AACF-4562-8B4C-F44CC7A6D220}" destId="{D8BF1314-5267-4DCB-AAFB-562AE5C04EA6}" srcOrd="5" destOrd="0" presId="urn:microsoft.com/office/officeart/2005/8/layout/vList2"/>
    <dgm:cxn modelId="{739E93DF-65EA-4AB4-A610-F8535A40DF98}" type="presParOf" srcId="{4313DE1A-AACF-4562-8B4C-F44CC7A6D220}" destId="{C8BC9431-5FD6-43F8-82E9-48D622A713A1}" srcOrd="6" destOrd="0" presId="urn:microsoft.com/office/officeart/2005/8/layout/vList2"/>
    <dgm:cxn modelId="{D2F80B35-8906-44F9-B799-C4906902C83F}" type="presParOf" srcId="{4313DE1A-AACF-4562-8B4C-F44CC7A6D220}" destId="{769AB76C-0A45-4B92-95EE-1AE5E9354DCB}" srcOrd="7" destOrd="0" presId="urn:microsoft.com/office/officeart/2005/8/layout/vList2"/>
    <dgm:cxn modelId="{6A9F7D5D-4C00-4386-8DEF-C61132128EF0}" type="presParOf" srcId="{4313DE1A-AACF-4562-8B4C-F44CC7A6D220}" destId="{F67BB541-7D34-47D9-8026-A46A072DAFF2}" srcOrd="8" destOrd="0" presId="urn:microsoft.com/office/officeart/2005/8/layout/vList2"/>
    <dgm:cxn modelId="{A119E596-8016-47D1-89BB-8EFEE7EFEBED}" type="presParOf" srcId="{4313DE1A-AACF-4562-8B4C-F44CC7A6D220}" destId="{CB00A100-19E5-4DC3-811F-40AF29E0F93C}" srcOrd="9" destOrd="0" presId="urn:microsoft.com/office/officeart/2005/8/layout/vList2"/>
    <dgm:cxn modelId="{0EDC33DC-6967-468D-92AD-D489B4B65265}" type="presParOf" srcId="{4313DE1A-AACF-4562-8B4C-F44CC7A6D220}" destId="{0AE8B24A-24A0-4CCA-AFAF-DD5F4B968CC2}" srcOrd="10" destOrd="0" presId="urn:microsoft.com/office/officeart/2005/8/layout/vList2"/>
    <dgm:cxn modelId="{7E28115E-E51E-4FB8-BCB7-F0EAA5E8A53E}" type="presParOf" srcId="{4313DE1A-AACF-4562-8B4C-F44CC7A6D220}" destId="{04E4745C-4C28-49A4-8EAB-6DABD8BD6C4C}" srcOrd="11" destOrd="0" presId="urn:microsoft.com/office/officeart/2005/8/layout/vList2"/>
    <dgm:cxn modelId="{19B0647B-94F0-4064-AEB0-AA32FB2D6ED1}" type="presParOf" srcId="{4313DE1A-AACF-4562-8B4C-F44CC7A6D220}" destId="{EC7F540A-F859-4F99-87A5-6C60E868FFA6}" srcOrd="12" destOrd="0" presId="urn:microsoft.com/office/officeart/2005/8/layout/vList2"/>
    <dgm:cxn modelId="{F70B3F44-894A-4B35-935B-B49FC94072B6}" type="presParOf" srcId="{4313DE1A-AACF-4562-8B4C-F44CC7A6D220}" destId="{E0CE67E1-C17E-4273-A068-3C02B56A7437}" srcOrd="13" destOrd="0" presId="urn:microsoft.com/office/officeart/2005/8/layout/vList2"/>
    <dgm:cxn modelId="{7F7D3662-46AE-4976-AD4F-BD260E910582}" type="presParOf" srcId="{4313DE1A-AACF-4562-8B4C-F44CC7A6D220}" destId="{D6A14FA4-2D51-47CA-BA23-609566AC808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C53AF-767F-4B72-B6DB-AF1A29F6767C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594F2E18-FD68-48BC-BD42-ECAA35CEC059}">
      <dgm:prSet phldrT="[Text]" custT="1"/>
      <dgm:spPr/>
      <dgm:t>
        <a:bodyPr/>
        <a:lstStyle/>
        <a:p>
          <a:pPr algn="l">
            <a:buAutoNum type="arabicPeriod"/>
          </a:pPr>
          <a:r>
            <a:rPr lang="en-US" sz="1200" dirty="0"/>
            <a:t>Connected PHC’s, CHC’s, DHS on a single web based platform</a:t>
          </a:r>
        </a:p>
      </dgm:t>
    </dgm:pt>
    <dgm:pt modelId="{4A5E35E5-8A1E-4985-BDCB-0B8D563FCC21}" type="parTrans" cxnId="{06A2FE3C-3CD7-42BA-A071-F92AD4F85FE6}">
      <dgm:prSet/>
      <dgm:spPr/>
      <dgm:t>
        <a:bodyPr/>
        <a:lstStyle/>
        <a:p>
          <a:endParaRPr lang="en-US"/>
        </a:p>
      </dgm:t>
    </dgm:pt>
    <dgm:pt modelId="{C968367E-1C40-4922-B633-E2FF2A71A40B}" type="sibTrans" cxnId="{06A2FE3C-3CD7-42BA-A071-F92AD4F85FE6}">
      <dgm:prSet/>
      <dgm:spPr/>
      <dgm:t>
        <a:bodyPr/>
        <a:lstStyle/>
        <a:p>
          <a:endParaRPr lang="en-US"/>
        </a:p>
      </dgm:t>
    </dgm:pt>
    <dgm:pt modelId="{5D85923C-B365-4F49-BF75-91DB225D987F}">
      <dgm:prSet phldrT="[Text]" custT="1"/>
      <dgm:spPr/>
      <dgm:t>
        <a:bodyPr/>
        <a:lstStyle/>
        <a:p>
          <a:pPr algn="l">
            <a:buAutoNum type="arabicPeriod"/>
          </a:pPr>
          <a:r>
            <a:rPr lang="en-US" sz="1200" dirty="0"/>
            <a:t>Online Dashboards </a:t>
          </a:r>
        </a:p>
      </dgm:t>
    </dgm:pt>
    <dgm:pt modelId="{E9CF28C0-3BEB-413E-8CF4-097623C97B48}" type="parTrans" cxnId="{543DB3BE-749F-4E64-9B0E-BB1DDC1A2830}">
      <dgm:prSet/>
      <dgm:spPr/>
      <dgm:t>
        <a:bodyPr/>
        <a:lstStyle/>
        <a:p>
          <a:endParaRPr lang="en-US"/>
        </a:p>
      </dgm:t>
    </dgm:pt>
    <dgm:pt modelId="{2F57D2E9-8C75-4778-BC09-ECBD59E76FA4}" type="sibTrans" cxnId="{543DB3BE-749F-4E64-9B0E-BB1DDC1A2830}">
      <dgm:prSet/>
      <dgm:spPr/>
      <dgm:t>
        <a:bodyPr/>
        <a:lstStyle/>
        <a:p>
          <a:endParaRPr lang="en-US"/>
        </a:p>
      </dgm:t>
    </dgm:pt>
    <dgm:pt modelId="{395C91A9-C20C-4E4A-88CC-57F31A30D288}">
      <dgm:prSet phldrT="[Text]" custT="1"/>
      <dgm:spPr/>
      <dgm:t>
        <a:bodyPr/>
        <a:lstStyle/>
        <a:p>
          <a:pPr algn="l">
            <a:buAutoNum type="arabicPeriod"/>
          </a:pPr>
          <a:r>
            <a:rPr lang="en-US" sz="1200" dirty="0"/>
            <a:t>Actionable intelligence </a:t>
          </a:r>
        </a:p>
      </dgm:t>
    </dgm:pt>
    <dgm:pt modelId="{26756696-4F37-4587-B3BA-FC0B004E71B5}" type="parTrans" cxnId="{6C184EEC-8BEC-484D-804C-D66F178FC5A2}">
      <dgm:prSet/>
      <dgm:spPr/>
      <dgm:t>
        <a:bodyPr/>
        <a:lstStyle/>
        <a:p>
          <a:endParaRPr lang="en-US"/>
        </a:p>
      </dgm:t>
    </dgm:pt>
    <dgm:pt modelId="{F4C47AFC-E138-4FB6-B1EE-B3D1B192ABD3}" type="sibTrans" cxnId="{6C184EEC-8BEC-484D-804C-D66F178FC5A2}">
      <dgm:prSet/>
      <dgm:spPr/>
      <dgm:t>
        <a:bodyPr/>
        <a:lstStyle/>
        <a:p>
          <a:endParaRPr lang="en-US"/>
        </a:p>
      </dgm:t>
    </dgm:pt>
    <dgm:pt modelId="{0CA43B4D-9D7A-4929-B0B8-C4969CFE8D79}">
      <dgm:prSet phldrT="[Text]" custT="1"/>
      <dgm:spPr/>
      <dgm:t>
        <a:bodyPr/>
        <a:lstStyle/>
        <a:p>
          <a:pPr algn="l">
            <a:buAutoNum type="arabicPeriod"/>
          </a:pPr>
          <a:r>
            <a:rPr lang="en-US" sz="1200" dirty="0"/>
            <a:t>Connected Hospitals, Medical Colleges, Diagnostics Centers</a:t>
          </a:r>
        </a:p>
      </dgm:t>
    </dgm:pt>
    <dgm:pt modelId="{122CCFC2-B886-4ED1-9326-E831AF7F5981}" type="parTrans" cxnId="{21E590FC-015D-4D9A-956B-F31D71A8E343}">
      <dgm:prSet/>
      <dgm:spPr/>
      <dgm:t>
        <a:bodyPr/>
        <a:lstStyle/>
        <a:p>
          <a:endParaRPr lang="en-US"/>
        </a:p>
      </dgm:t>
    </dgm:pt>
    <dgm:pt modelId="{58F52FE2-F455-4E74-AB9E-85E05DA81688}" type="sibTrans" cxnId="{21E590FC-015D-4D9A-956B-F31D71A8E343}">
      <dgm:prSet/>
      <dgm:spPr/>
      <dgm:t>
        <a:bodyPr/>
        <a:lstStyle/>
        <a:p>
          <a:endParaRPr lang="en-US"/>
        </a:p>
      </dgm:t>
    </dgm:pt>
    <dgm:pt modelId="{31EFFAC6-C227-4E40-8D87-AEC560D8E793}" type="pres">
      <dgm:prSet presAssocID="{94FC53AF-767F-4B72-B6DB-AF1A29F6767C}" presName="linearFlow" presStyleCnt="0">
        <dgm:presLayoutVars>
          <dgm:dir/>
          <dgm:resizeHandles val="exact"/>
        </dgm:presLayoutVars>
      </dgm:prSet>
      <dgm:spPr/>
    </dgm:pt>
    <dgm:pt modelId="{7973081A-0199-4FBF-A787-853FE9F627E0}" type="pres">
      <dgm:prSet presAssocID="{594F2E18-FD68-48BC-BD42-ECAA35CEC059}" presName="composite" presStyleCnt="0"/>
      <dgm:spPr/>
    </dgm:pt>
    <dgm:pt modelId="{54A9F0A1-ABB3-4BB0-A505-23079F2A7C85}" type="pres">
      <dgm:prSet presAssocID="{594F2E18-FD68-48BC-BD42-ECAA35CEC059}" presName="imgShp" presStyleLbl="fgImgPlace1" presStyleIdx="0" presStyleCnt="4"/>
      <dgm:spPr>
        <a:solidFill>
          <a:schemeClr val="accent5">
            <a:lumMod val="20000"/>
            <a:lumOff val="80000"/>
          </a:schemeClr>
        </a:solidFill>
      </dgm:spPr>
    </dgm:pt>
    <dgm:pt modelId="{768AB3D0-0C01-43AC-9098-634092ED94C5}" type="pres">
      <dgm:prSet presAssocID="{594F2E18-FD68-48BC-BD42-ECAA35CEC05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76508-CCFB-4A2C-BF57-64E06906AC77}" type="pres">
      <dgm:prSet presAssocID="{C968367E-1C40-4922-B633-E2FF2A71A40B}" presName="spacing" presStyleCnt="0"/>
      <dgm:spPr/>
    </dgm:pt>
    <dgm:pt modelId="{CF618236-8314-4984-93BB-F6E4BCFC2266}" type="pres">
      <dgm:prSet presAssocID="{0CA43B4D-9D7A-4929-B0B8-C4969CFE8D79}" presName="composite" presStyleCnt="0"/>
      <dgm:spPr/>
    </dgm:pt>
    <dgm:pt modelId="{7A9F5520-4FDD-4A82-911F-D5E8A24D91B9}" type="pres">
      <dgm:prSet presAssocID="{0CA43B4D-9D7A-4929-B0B8-C4969CFE8D79}" presName="imgShp" presStyleLbl="fgImgPlace1" presStyleIdx="1" presStyleCnt="4"/>
      <dgm:spPr>
        <a:solidFill>
          <a:schemeClr val="accent5">
            <a:lumMod val="20000"/>
            <a:lumOff val="80000"/>
          </a:schemeClr>
        </a:solidFill>
      </dgm:spPr>
    </dgm:pt>
    <dgm:pt modelId="{E6779F4D-C958-4ED6-A532-0627E92EC3B9}" type="pres">
      <dgm:prSet presAssocID="{0CA43B4D-9D7A-4929-B0B8-C4969CFE8D7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82421-12C4-4976-8AA8-7058B6215287}" type="pres">
      <dgm:prSet presAssocID="{58F52FE2-F455-4E74-AB9E-85E05DA81688}" presName="spacing" presStyleCnt="0"/>
      <dgm:spPr/>
    </dgm:pt>
    <dgm:pt modelId="{87A30D54-538C-4778-8582-48471A3F98E9}" type="pres">
      <dgm:prSet presAssocID="{5D85923C-B365-4F49-BF75-91DB225D987F}" presName="composite" presStyleCnt="0"/>
      <dgm:spPr/>
    </dgm:pt>
    <dgm:pt modelId="{556DC4F2-3C96-45BE-81C3-E8048299BFB2}" type="pres">
      <dgm:prSet presAssocID="{5D85923C-B365-4F49-BF75-91DB225D987F}" presName="imgShp" presStyleLbl="fgImgPlace1" presStyleIdx="2" presStyleCnt="4"/>
      <dgm:spPr>
        <a:solidFill>
          <a:schemeClr val="accent5">
            <a:lumMod val="20000"/>
            <a:lumOff val="80000"/>
          </a:schemeClr>
        </a:solidFill>
      </dgm:spPr>
    </dgm:pt>
    <dgm:pt modelId="{3DE9845E-5005-4225-ACCA-4CDB870CFF00}" type="pres">
      <dgm:prSet presAssocID="{5D85923C-B365-4F49-BF75-91DB225D987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0AB0-2236-463B-8DC8-2CBA2CFA4D0F}" type="pres">
      <dgm:prSet presAssocID="{2F57D2E9-8C75-4778-BC09-ECBD59E76FA4}" presName="spacing" presStyleCnt="0"/>
      <dgm:spPr/>
    </dgm:pt>
    <dgm:pt modelId="{2B0FB297-4D8C-4A88-8637-4A1B316B5441}" type="pres">
      <dgm:prSet presAssocID="{395C91A9-C20C-4E4A-88CC-57F31A30D288}" presName="composite" presStyleCnt="0"/>
      <dgm:spPr/>
    </dgm:pt>
    <dgm:pt modelId="{591B7D88-46F8-47FF-90AE-761E6A1BE9D4}" type="pres">
      <dgm:prSet presAssocID="{395C91A9-C20C-4E4A-88CC-57F31A30D288}" presName="imgShp" presStyleLbl="fgImgPlace1" presStyleIdx="3" presStyleCnt="4"/>
      <dgm:spPr>
        <a:solidFill>
          <a:schemeClr val="accent5">
            <a:lumMod val="20000"/>
            <a:lumOff val="80000"/>
          </a:schemeClr>
        </a:solidFill>
      </dgm:spPr>
    </dgm:pt>
    <dgm:pt modelId="{E0CF7B28-DFBF-4530-9CC5-EF8A1E565201}" type="pres">
      <dgm:prSet presAssocID="{395C91A9-C20C-4E4A-88CC-57F31A30D288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184EEC-8BEC-484D-804C-D66F178FC5A2}" srcId="{94FC53AF-767F-4B72-B6DB-AF1A29F6767C}" destId="{395C91A9-C20C-4E4A-88CC-57F31A30D288}" srcOrd="3" destOrd="0" parTransId="{26756696-4F37-4587-B3BA-FC0B004E71B5}" sibTransId="{F4C47AFC-E138-4FB6-B1EE-B3D1B192ABD3}"/>
    <dgm:cxn modelId="{5660DB0F-3FC0-4AEC-ABAB-46577311C891}" type="presOf" srcId="{594F2E18-FD68-48BC-BD42-ECAA35CEC059}" destId="{768AB3D0-0C01-43AC-9098-634092ED94C5}" srcOrd="0" destOrd="0" presId="urn:microsoft.com/office/officeart/2005/8/layout/vList3"/>
    <dgm:cxn modelId="{543DB3BE-749F-4E64-9B0E-BB1DDC1A2830}" srcId="{94FC53AF-767F-4B72-B6DB-AF1A29F6767C}" destId="{5D85923C-B365-4F49-BF75-91DB225D987F}" srcOrd="2" destOrd="0" parTransId="{E9CF28C0-3BEB-413E-8CF4-097623C97B48}" sibTransId="{2F57D2E9-8C75-4778-BC09-ECBD59E76FA4}"/>
    <dgm:cxn modelId="{DBA78416-1303-44BD-A502-A9FC0A000E1F}" type="presOf" srcId="{0CA43B4D-9D7A-4929-B0B8-C4969CFE8D79}" destId="{E6779F4D-C958-4ED6-A532-0627E92EC3B9}" srcOrd="0" destOrd="0" presId="urn:microsoft.com/office/officeart/2005/8/layout/vList3"/>
    <dgm:cxn modelId="{21E590FC-015D-4D9A-956B-F31D71A8E343}" srcId="{94FC53AF-767F-4B72-B6DB-AF1A29F6767C}" destId="{0CA43B4D-9D7A-4929-B0B8-C4969CFE8D79}" srcOrd="1" destOrd="0" parTransId="{122CCFC2-B886-4ED1-9326-E831AF7F5981}" sibTransId="{58F52FE2-F455-4E74-AB9E-85E05DA81688}"/>
    <dgm:cxn modelId="{2E300C04-6E21-466D-B537-EF6FF0B238DE}" type="presOf" srcId="{94FC53AF-767F-4B72-B6DB-AF1A29F6767C}" destId="{31EFFAC6-C227-4E40-8D87-AEC560D8E793}" srcOrd="0" destOrd="0" presId="urn:microsoft.com/office/officeart/2005/8/layout/vList3"/>
    <dgm:cxn modelId="{06A2FE3C-3CD7-42BA-A071-F92AD4F85FE6}" srcId="{94FC53AF-767F-4B72-B6DB-AF1A29F6767C}" destId="{594F2E18-FD68-48BC-BD42-ECAA35CEC059}" srcOrd="0" destOrd="0" parTransId="{4A5E35E5-8A1E-4985-BDCB-0B8D563FCC21}" sibTransId="{C968367E-1C40-4922-B633-E2FF2A71A40B}"/>
    <dgm:cxn modelId="{B805F071-8C0A-4CEF-8A77-EFA68F75F439}" type="presOf" srcId="{395C91A9-C20C-4E4A-88CC-57F31A30D288}" destId="{E0CF7B28-DFBF-4530-9CC5-EF8A1E565201}" srcOrd="0" destOrd="0" presId="urn:microsoft.com/office/officeart/2005/8/layout/vList3"/>
    <dgm:cxn modelId="{A39CE639-4BAA-444D-B292-9AC4B771AAD4}" type="presOf" srcId="{5D85923C-B365-4F49-BF75-91DB225D987F}" destId="{3DE9845E-5005-4225-ACCA-4CDB870CFF00}" srcOrd="0" destOrd="0" presId="urn:microsoft.com/office/officeart/2005/8/layout/vList3"/>
    <dgm:cxn modelId="{71369C15-AB2B-405B-8206-C0B17134EBD0}" type="presParOf" srcId="{31EFFAC6-C227-4E40-8D87-AEC560D8E793}" destId="{7973081A-0199-4FBF-A787-853FE9F627E0}" srcOrd="0" destOrd="0" presId="urn:microsoft.com/office/officeart/2005/8/layout/vList3"/>
    <dgm:cxn modelId="{DCD5F6F5-F3AE-409E-A38A-05FE67269B5A}" type="presParOf" srcId="{7973081A-0199-4FBF-A787-853FE9F627E0}" destId="{54A9F0A1-ABB3-4BB0-A505-23079F2A7C85}" srcOrd="0" destOrd="0" presId="urn:microsoft.com/office/officeart/2005/8/layout/vList3"/>
    <dgm:cxn modelId="{ECC40E8E-3CF5-4595-AC8F-6B8917172A05}" type="presParOf" srcId="{7973081A-0199-4FBF-A787-853FE9F627E0}" destId="{768AB3D0-0C01-43AC-9098-634092ED94C5}" srcOrd="1" destOrd="0" presId="urn:microsoft.com/office/officeart/2005/8/layout/vList3"/>
    <dgm:cxn modelId="{328EEB68-4CD6-4338-AB53-64E6BFC11B84}" type="presParOf" srcId="{31EFFAC6-C227-4E40-8D87-AEC560D8E793}" destId="{60876508-CCFB-4A2C-BF57-64E06906AC77}" srcOrd="1" destOrd="0" presId="urn:microsoft.com/office/officeart/2005/8/layout/vList3"/>
    <dgm:cxn modelId="{C9E7C69C-E00D-4925-B742-A00B647001B6}" type="presParOf" srcId="{31EFFAC6-C227-4E40-8D87-AEC560D8E793}" destId="{CF618236-8314-4984-93BB-F6E4BCFC2266}" srcOrd="2" destOrd="0" presId="urn:microsoft.com/office/officeart/2005/8/layout/vList3"/>
    <dgm:cxn modelId="{A3E0830B-F191-49EB-B30A-C2F804A405AE}" type="presParOf" srcId="{CF618236-8314-4984-93BB-F6E4BCFC2266}" destId="{7A9F5520-4FDD-4A82-911F-D5E8A24D91B9}" srcOrd="0" destOrd="0" presId="urn:microsoft.com/office/officeart/2005/8/layout/vList3"/>
    <dgm:cxn modelId="{57AE48E7-F7B9-42BD-AF66-80712358791D}" type="presParOf" srcId="{CF618236-8314-4984-93BB-F6E4BCFC2266}" destId="{E6779F4D-C958-4ED6-A532-0627E92EC3B9}" srcOrd="1" destOrd="0" presId="urn:microsoft.com/office/officeart/2005/8/layout/vList3"/>
    <dgm:cxn modelId="{4D70013B-7D1C-4790-A8F6-3FAA562D46BF}" type="presParOf" srcId="{31EFFAC6-C227-4E40-8D87-AEC560D8E793}" destId="{09582421-12C4-4976-8AA8-7058B6215287}" srcOrd="3" destOrd="0" presId="urn:microsoft.com/office/officeart/2005/8/layout/vList3"/>
    <dgm:cxn modelId="{2D75B97D-BBCE-4C8E-AE51-5384DD808A12}" type="presParOf" srcId="{31EFFAC6-C227-4E40-8D87-AEC560D8E793}" destId="{87A30D54-538C-4778-8582-48471A3F98E9}" srcOrd="4" destOrd="0" presId="urn:microsoft.com/office/officeart/2005/8/layout/vList3"/>
    <dgm:cxn modelId="{8B6BF76B-B263-414A-9DD8-758C4BF088D0}" type="presParOf" srcId="{87A30D54-538C-4778-8582-48471A3F98E9}" destId="{556DC4F2-3C96-45BE-81C3-E8048299BFB2}" srcOrd="0" destOrd="0" presId="urn:microsoft.com/office/officeart/2005/8/layout/vList3"/>
    <dgm:cxn modelId="{FC88F951-3FBD-43EB-8D74-7FF452F010E6}" type="presParOf" srcId="{87A30D54-538C-4778-8582-48471A3F98E9}" destId="{3DE9845E-5005-4225-ACCA-4CDB870CFF00}" srcOrd="1" destOrd="0" presId="urn:microsoft.com/office/officeart/2005/8/layout/vList3"/>
    <dgm:cxn modelId="{927F845E-31B4-4006-A3E3-2CCDCB30BBCE}" type="presParOf" srcId="{31EFFAC6-C227-4E40-8D87-AEC560D8E793}" destId="{16A10AB0-2236-463B-8DC8-2CBA2CFA4D0F}" srcOrd="5" destOrd="0" presId="urn:microsoft.com/office/officeart/2005/8/layout/vList3"/>
    <dgm:cxn modelId="{11B57D81-BB00-471F-89F8-8B28BC21CC0B}" type="presParOf" srcId="{31EFFAC6-C227-4E40-8D87-AEC560D8E793}" destId="{2B0FB297-4D8C-4A88-8637-4A1B316B5441}" srcOrd="6" destOrd="0" presId="urn:microsoft.com/office/officeart/2005/8/layout/vList3"/>
    <dgm:cxn modelId="{FBEDDD34-A968-4913-B62C-A0EA25E0D22E}" type="presParOf" srcId="{2B0FB297-4D8C-4A88-8637-4A1B316B5441}" destId="{591B7D88-46F8-47FF-90AE-761E6A1BE9D4}" srcOrd="0" destOrd="0" presId="urn:microsoft.com/office/officeart/2005/8/layout/vList3"/>
    <dgm:cxn modelId="{3009D0AE-3A5F-4C31-A04F-9FBD0274E105}" type="presParOf" srcId="{2B0FB297-4D8C-4A88-8637-4A1B316B5441}" destId="{E0CF7B28-DFBF-4530-9CC5-EF8A1E5652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C53AF-767F-4B72-B6DB-AF1A29F6767C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594F2E18-FD68-48BC-BD42-ECAA35CEC059}">
      <dgm:prSet phldrT="[Text]" custT="1"/>
      <dgm:spPr/>
      <dgm:t>
        <a:bodyPr/>
        <a:lstStyle/>
        <a:p>
          <a:pPr algn="l">
            <a:buAutoNum type="arabicPeriod"/>
          </a:pPr>
          <a:r>
            <a:rPr lang="en-US" sz="1200" dirty="0"/>
            <a:t>Compliant with NDHM with ABDM Integrations </a:t>
          </a:r>
        </a:p>
      </dgm:t>
    </dgm:pt>
    <dgm:pt modelId="{4A5E35E5-8A1E-4985-BDCB-0B8D563FCC21}" type="parTrans" cxnId="{06A2FE3C-3CD7-42BA-A071-F92AD4F85FE6}">
      <dgm:prSet/>
      <dgm:spPr/>
      <dgm:t>
        <a:bodyPr/>
        <a:lstStyle/>
        <a:p>
          <a:endParaRPr lang="en-US"/>
        </a:p>
      </dgm:t>
    </dgm:pt>
    <dgm:pt modelId="{C968367E-1C40-4922-B633-E2FF2A71A40B}" type="sibTrans" cxnId="{06A2FE3C-3CD7-42BA-A071-F92AD4F85FE6}">
      <dgm:prSet/>
      <dgm:spPr/>
      <dgm:t>
        <a:bodyPr/>
        <a:lstStyle/>
        <a:p>
          <a:endParaRPr lang="en-US"/>
        </a:p>
      </dgm:t>
    </dgm:pt>
    <dgm:pt modelId="{5D85923C-B365-4F49-BF75-91DB225D987F}">
      <dgm:prSet phldrT="[Text]" custT="1"/>
      <dgm:spPr/>
      <dgm:t>
        <a:bodyPr/>
        <a:lstStyle/>
        <a:p>
          <a:pPr algn="l">
            <a:buAutoNum type="arabicPeriod"/>
          </a:pPr>
          <a:r>
            <a:rPr lang="en-US" sz="1200" dirty="0"/>
            <a:t>Integrated Online Healthcare Services </a:t>
          </a:r>
        </a:p>
      </dgm:t>
    </dgm:pt>
    <dgm:pt modelId="{E9CF28C0-3BEB-413E-8CF4-097623C97B48}" type="parTrans" cxnId="{543DB3BE-749F-4E64-9B0E-BB1DDC1A2830}">
      <dgm:prSet/>
      <dgm:spPr/>
      <dgm:t>
        <a:bodyPr/>
        <a:lstStyle/>
        <a:p>
          <a:endParaRPr lang="en-US"/>
        </a:p>
      </dgm:t>
    </dgm:pt>
    <dgm:pt modelId="{2F57D2E9-8C75-4778-BC09-ECBD59E76FA4}" type="sibTrans" cxnId="{543DB3BE-749F-4E64-9B0E-BB1DDC1A2830}">
      <dgm:prSet/>
      <dgm:spPr/>
      <dgm:t>
        <a:bodyPr/>
        <a:lstStyle/>
        <a:p>
          <a:endParaRPr lang="en-US"/>
        </a:p>
      </dgm:t>
    </dgm:pt>
    <dgm:pt modelId="{0CA43B4D-9D7A-4929-B0B8-C4969CFE8D79}">
      <dgm:prSet phldrT="[Text]" custT="1"/>
      <dgm:spPr/>
      <dgm:t>
        <a:bodyPr/>
        <a:lstStyle/>
        <a:p>
          <a:pPr algn="l">
            <a:buAutoNum type="arabicPeriod"/>
          </a:pPr>
          <a:r>
            <a:rPr lang="en-US" sz="1200" dirty="0"/>
            <a:t>Mobile ready </a:t>
          </a:r>
          <a:r>
            <a:rPr lang="mr-IN" sz="1200" dirty="0"/>
            <a:t>–</a:t>
          </a:r>
          <a:r>
            <a:rPr lang="en-US" sz="1200" dirty="0"/>
            <a:t> Ambulatory access </a:t>
          </a:r>
        </a:p>
      </dgm:t>
    </dgm:pt>
    <dgm:pt modelId="{122CCFC2-B886-4ED1-9326-E831AF7F5981}" type="parTrans" cxnId="{21E590FC-015D-4D9A-956B-F31D71A8E343}">
      <dgm:prSet/>
      <dgm:spPr/>
      <dgm:t>
        <a:bodyPr/>
        <a:lstStyle/>
        <a:p>
          <a:endParaRPr lang="en-US"/>
        </a:p>
      </dgm:t>
    </dgm:pt>
    <dgm:pt modelId="{58F52FE2-F455-4E74-AB9E-85E05DA81688}" type="sibTrans" cxnId="{21E590FC-015D-4D9A-956B-F31D71A8E343}">
      <dgm:prSet/>
      <dgm:spPr/>
      <dgm:t>
        <a:bodyPr/>
        <a:lstStyle/>
        <a:p>
          <a:endParaRPr lang="en-US"/>
        </a:p>
      </dgm:t>
    </dgm:pt>
    <dgm:pt modelId="{395C91A9-C20C-4E4A-88CC-57F31A30D288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F4C47AFC-E138-4FB6-B1EE-B3D1B192ABD3}" type="sibTrans" cxnId="{6C184EEC-8BEC-484D-804C-D66F178FC5A2}">
      <dgm:prSet/>
      <dgm:spPr/>
      <dgm:t>
        <a:bodyPr/>
        <a:lstStyle/>
        <a:p>
          <a:endParaRPr lang="en-US"/>
        </a:p>
      </dgm:t>
    </dgm:pt>
    <dgm:pt modelId="{26756696-4F37-4587-B3BA-FC0B004E71B5}" type="parTrans" cxnId="{6C184EEC-8BEC-484D-804C-D66F178FC5A2}">
      <dgm:prSet/>
      <dgm:spPr/>
      <dgm:t>
        <a:bodyPr/>
        <a:lstStyle/>
        <a:p>
          <a:endParaRPr lang="en-US"/>
        </a:p>
      </dgm:t>
    </dgm:pt>
    <dgm:pt modelId="{31EFFAC6-C227-4E40-8D87-AEC560D8E793}" type="pres">
      <dgm:prSet presAssocID="{94FC53AF-767F-4B72-B6DB-AF1A29F6767C}" presName="linearFlow" presStyleCnt="0">
        <dgm:presLayoutVars>
          <dgm:dir/>
          <dgm:resizeHandles val="exact"/>
        </dgm:presLayoutVars>
      </dgm:prSet>
      <dgm:spPr/>
    </dgm:pt>
    <dgm:pt modelId="{7973081A-0199-4FBF-A787-853FE9F627E0}" type="pres">
      <dgm:prSet presAssocID="{594F2E18-FD68-48BC-BD42-ECAA35CEC059}" presName="composite" presStyleCnt="0"/>
      <dgm:spPr/>
    </dgm:pt>
    <dgm:pt modelId="{54A9F0A1-ABB3-4BB0-A505-23079F2A7C85}" type="pres">
      <dgm:prSet presAssocID="{594F2E18-FD68-48BC-BD42-ECAA35CEC059}" presName="imgShp" presStyleLbl="fgImgPlace1" presStyleIdx="0" presStyleCnt="4"/>
      <dgm:spPr>
        <a:solidFill>
          <a:schemeClr val="accent5">
            <a:lumMod val="20000"/>
            <a:lumOff val="80000"/>
          </a:schemeClr>
        </a:solidFill>
      </dgm:spPr>
    </dgm:pt>
    <dgm:pt modelId="{768AB3D0-0C01-43AC-9098-634092ED94C5}" type="pres">
      <dgm:prSet presAssocID="{594F2E18-FD68-48BC-BD42-ECAA35CEC05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76508-CCFB-4A2C-BF57-64E06906AC77}" type="pres">
      <dgm:prSet presAssocID="{C968367E-1C40-4922-B633-E2FF2A71A40B}" presName="spacing" presStyleCnt="0"/>
      <dgm:spPr/>
    </dgm:pt>
    <dgm:pt modelId="{CF618236-8314-4984-93BB-F6E4BCFC2266}" type="pres">
      <dgm:prSet presAssocID="{0CA43B4D-9D7A-4929-B0B8-C4969CFE8D79}" presName="composite" presStyleCnt="0"/>
      <dgm:spPr/>
    </dgm:pt>
    <dgm:pt modelId="{7A9F5520-4FDD-4A82-911F-D5E8A24D91B9}" type="pres">
      <dgm:prSet presAssocID="{0CA43B4D-9D7A-4929-B0B8-C4969CFE8D79}" presName="imgShp" presStyleLbl="fgImgPlace1" presStyleIdx="1" presStyleCnt="4"/>
      <dgm:spPr>
        <a:solidFill>
          <a:schemeClr val="accent5">
            <a:lumMod val="20000"/>
            <a:lumOff val="80000"/>
          </a:schemeClr>
        </a:solidFill>
      </dgm:spPr>
    </dgm:pt>
    <dgm:pt modelId="{E6779F4D-C958-4ED6-A532-0627E92EC3B9}" type="pres">
      <dgm:prSet presAssocID="{0CA43B4D-9D7A-4929-B0B8-C4969CFE8D7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82421-12C4-4976-8AA8-7058B6215287}" type="pres">
      <dgm:prSet presAssocID="{58F52FE2-F455-4E74-AB9E-85E05DA81688}" presName="spacing" presStyleCnt="0"/>
      <dgm:spPr/>
    </dgm:pt>
    <dgm:pt modelId="{87A30D54-538C-4778-8582-48471A3F98E9}" type="pres">
      <dgm:prSet presAssocID="{5D85923C-B365-4F49-BF75-91DB225D987F}" presName="composite" presStyleCnt="0"/>
      <dgm:spPr/>
    </dgm:pt>
    <dgm:pt modelId="{556DC4F2-3C96-45BE-81C3-E8048299BFB2}" type="pres">
      <dgm:prSet presAssocID="{5D85923C-B365-4F49-BF75-91DB225D987F}" presName="imgShp" presStyleLbl="fgImgPlace1" presStyleIdx="2" presStyleCnt="4"/>
      <dgm:spPr>
        <a:solidFill>
          <a:schemeClr val="accent5">
            <a:lumMod val="20000"/>
            <a:lumOff val="80000"/>
          </a:schemeClr>
        </a:solidFill>
      </dgm:spPr>
    </dgm:pt>
    <dgm:pt modelId="{3DE9845E-5005-4225-ACCA-4CDB870CFF00}" type="pres">
      <dgm:prSet presAssocID="{5D85923C-B365-4F49-BF75-91DB225D987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0AB0-2236-463B-8DC8-2CBA2CFA4D0F}" type="pres">
      <dgm:prSet presAssocID="{2F57D2E9-8C75-4778-BC09-ECBD59E76FA4}" presName="spacing" presStyleCnt="0"/>
      <dgm:spPr/>
    </dgm:pt>
    <dgm:pt modelId="{2B0FB297-4D8C-4A88-8637-4A1B316B5441}" type="pres">
      <dgm:prSet presAssocID="{395C91A9-C20C-4E4A-88CC-57F31A30D288}" presName="composite" presStyleCnt="0"/>
      <dgm:spPr/>
    </dgm:pt>
    <dgm:pt modelId="{591B7D88-46F8-47FF-90AE-761E6A1BE9D4}" type="pres">
      <dgm:prSet presAssocID="{395C91A9-C20C-4E4A-88CC-57F31A30D288}" presName="imgShp" presStyleLbl="fgImgPlace1" presStyleIdx="3" presStyleCnt="4"/>
      <dgm:spPr>
        <a:solidFill>
          <a:schemeClr val="bg1"/>
        </a:solidFill>
      </dgm:spPr>
    </dgm:pt>
    <dgm:pt modelId="{E0CF7B28-DFBF-4530-9CC5-EF8A1E565201}" type="pres">
      <dgm:prSet presAssocID="{395C91A9-C20C-4E4A-88CC-57F31A30D288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184EEC-8BEC-484D-804C-D66F178FC5A2}" srcId="{94FC53AF-767F-4B72-B6DB-AF1A29F6767C}" destId="{395C91A9-C20C-4E4A-88CC-57F31A30D288}" srcOrd="3" destOrd="0" parTransId="{26756696-4F37-4587-B3BA-FC0B004E71B5}" sibTransId="{F4C47AFC-E138-4FB6-B1EE-B3D1B192ABD3}"/>
    <dgm:cxn modelId="{5660DB0F-3FC0-4AEC-ABAB-46577311C891}" type="presOf" srcId="{594F2E18-FD68-48BC-BD42-ECAA35CEC059}" destId="{768AB3D0-0C01-43AC-9098-634092ED94C5}" srcOrd="0" destOrd="0" presId="urn:microsoft.com/office/officeart/2005/8/layout/vList3"/>
    <dgm:cxn modelId="{543DB3BE-749F-4E64-9B0E-BB1DDC1A2830}" srcId="{94FC53AF-767F-4B72-B6DB-AF1A29F6767C}" destId="{5D85923C-B365-4F49-BF75-91DB225D987F}" srcOrd="2" destOrd="0" parTransId="{E9CF28C0-3BEB-413E-8CF4-097623C97B48}" sibTransId="{2F57D2E9-8C75-4778-BC09-ECBD59E76FA4}"/>
    <dgm:cxn modelId="{DBA78416-1303-44BD-A502-A9FC0A000E1F}" type="presOf" srcId="{0CA43B4D-9D7A-4929-B0B8-C4969CFE8D79}" destId="{E6779F4D-C958-4ED6-A532-0627E92EC3B9}" srcOrd="0" destOrd="0" presId="urn:microsoft.com/office/officeart/2005/8/layout/vList3"/>
    <dgm:cxn modelId="{21E590FC-015D-4D9A-956B-F31D71A8E343}" srcId="{94FC53AF-767F-4B72-B6DB-AF1A29F6767C}" destId="{0CA43B4D-9D7A-4929-B0B8-C4969CFE8D79}" srcOrd="1" destOrd="0" parTransId="{122CCFC2-B886-4ED1-9326-E831AF7F5981}" sibTransId="{58F52FE2-F455-4E74-AB9E-85E05DA81688}"/>
    <dgm:cxn modelId="{2E300C04-6E21-466D-B537-EF6FF0B238DE}" type="presOf" srcId="{94FC53AF-767F-4B72-B6DB-AF1A29F6767C}" destId="{31EFFAC6-C227-4E40-8D87-AEC560D8E793}" srcOrd="0" destOrd="0" presId="urn:microsoft.com/office/officeart/2005/8/layout/vList3"/>
    <dgm:cxn modelId="{06A2FE3C-3CD7-42BA-A071-F92AD4F85FE6}" srcId="{94FC53AF-767F-4B72-B6DB-AF1A29F6767C}" destId="{594F2E18-FD68-48BC-BD42-ECAA35CEC059}" srcOrd="0" destOrd="0" parTransId="{4A5E35E5-8A1E-4985-BDCB-0B8D563FCC21}" sibTransId="{C968367E-1C40-4922-B633-E2FF2A71A40B}"/>
    <dgm:cxn modelId="{B805F071-8C0A-4CEF-8A77-EFA68F75F439}" type="presOf" srcId="{395C91A9-C20C-4E4A-88CC-57F31A30D288}" destId="{E0CF7B28-DFBF-4530-9CC5-EF8A1E565201}" srcOrd="0" destOrd="0" presId="urn:microsoft.com/office/officeart/2005/8/layout/vList3"/>
    <dgm:cxn modelId="{A39CE639-4BAA-444D-B292-9AC4B771AAD4}" type="presOf" srcId="{5D85923C-B365-4F49-BF75-91DB225D987F}" destId="{3DE9845E-5005-4225-ACCA-4CDB870CFF00}" srcOrd="0" destOrd="0" presId="urn:microsoft.com/office/officeart/2005/8/layout/vList3"/>
    <dgm:cxn modelId="{71369C15-AB2B-405B-8206-C0B17134EBD0}" type="presParOf" srcId="{31EFFAC6-C227-4E40-8D87-AEC560D8E793}" destId="{7973081A-0199-4FBF-A787-853FE9F627E0}" srcOrd="0" destOrd="0" presId="urn:microsoft.com/office/officeart/2005/8/layout/vList3"/>
    <dgm:cxn modelId="{DCD5F6F5-F3AE-409E-A38A-05FE67269B5A}" type="presParOf" srcId="{7973081A-0199-4FBF-A787-853FE9F627E0}" destId="{54A9F0A1-ABB3-4BB0-A505-23079F2A7C85}" srcOrd="0" destOrd="0" presId="urn:microsoft.com/office/officeart/2005/8/layout/vList3"/>
    <dgm:cxn modelId="{ECC40E8E-3CF5-4595-AC8F-6B8917172A05}" type="presParOf" srcId="{7973081A-0199-4FBF-A787-853FE9F627E0}" destId="{768AB3D0-0C01-43AC-9098-634092ED94C5}" srcOrd="1" destOrd="0" presId="urn:microsoft.com/office/officeart/2005/8/layout/vList3"/>
    <dgm:cxn modelId="{328EEB68-4CD6-4338-AB53-64E6BFC11B84}" type="presParOf" srcId="{31EFFAC6-C227-4E40-8D87-AEC560D8E793}" destId="{60876508-CCFB-4A2C-BF57-64E06906AC77}" srcOrd="1" destOrd="0" presId="urn:microsoft.com/office/officeart/2005/8/layout/vList3"/>
    <dgm:cxn modelId="{C9E7C69C-E00D-4925-B742-A00B647001B6}" type="presParOf" srcId="{31EFFAC6-C227-4E40-8D87-AEC560D8E793}" destId="{CF618236-8314-4984-93BB-F6E4BCFC2266}" srcOrd="2" destOrd="0" presId="urn:microsoft.com/office/officeart/2005/8/layout/vList3"/>
    <dgm:cxn modelId="{A3E0830B-F191-49EB-B30A-C2F804A405AE}" type="presParOf" srcId="{CF618236-8314-4984-93BB-F6E4BCFC2266}" destId="{7A9F5520-4FDD-4A82-911F-D5E8A24D91B9}" srcOrd="0" destOrd="0" presId="urn:microsoft.com/office/officeart/2005/8/layout/vList3"/>
    <dgm:cxn modelId="{57AE48E7-F7B9-42BD-AF66-80712358791D}" type="presParOf" srcId="{CF618236-8314-4984-93BB-F6E4BCFC2266}" destId="{E6779F4D-C958-4ED6-A532-0627E92EC3B9}" srcOrd="1" destOrd="0" presId="urn:microsoft.com/office/officeart/2005/8/layout/vList3"/>
    <dgm:cxn modelId="{4D70013B-7D1C-4790-A8F6-3FAA562D46BF}" type="presParOf" srcId="{31EFFAC6-C227-4E40-8D87-AEC560D8E793}" destId="{09582421-12C4-4976-8AA8-7058B6215287}" srcOrd="3" destOrd="0" presId="urn:microsoft.com/office/officeart/2005/8/layout/vList3"/>
    <dgm:cxn modelId="{2D75B97D-BBCE-4C8E-AE51-5384DD808A12}" type="presParOf" srcId="{31EFFAC6-C227-4E40-8D87-AEC560D8E793}" destId="{87A30D54-538C-4778-8582-48471A3F98E9}" srcOrd="4" destOrd="0" presId="urn:microsoft.com/office/officeart/2005/8/layout/vList3"/>
    <dgm:cxn modelId="{8B6BF76B-B263-414A-9DD8-758C4BF088D0}" type="presParOf" srcId="{87A30D54-538C-4778-8582-48471A3F98E9}" destId="{556DC4F2-3C96-45BE-81C3-E8048299BFB2}" srcOrd="0" destOrd="0" presId="urn:microsoft.com/office/officeart/2005/8/layout/vList3"/>
    <dgm:cxn modelId="{FC88F951-3FBD-43EB-8D74-7FF452F010E6}" type="presParOf" srcId="{87A30D54-538C-4778-8582-48471A3F98E9}" destId="{3DE9845E-5005-4225-ACCA-4CDB870CFF00}" srcOrd="1" destOrd="0" presId="urn:microsoft.com/office/officeart/2005/8/layout/vList3"/>
    <dgm:cxn modelId="{927F845E-31B4-4006-A3E3-2CCDCB30BBCE}" type="presParOf" srcId="{31EFFAC6-C227-4E40-8D87-AEC560D8E793}" destId="{16A10AB0-2236-463B-8DC8-2CBA2CFA4D0F}" srcOrd="5" destOrd="0" presId="urn:microsoft.com/office/officeart/2005/8/layout/vList3"/>
    <dgm:cxn modelId="{11B57D81-BB00-471F-89F8-8B28BC21CC0B}" type="presParOf" srcId="{31EFFAC6-C227-4E40-8D87-AEC560D8E793}" destId="{2B0FB297-4D8C-4A88-8637-4A1B316B5441}" srcOrd="6" destOrd="0" presId="urn:microsoft.com/office/officeart/2005/8/layout/vList3"/>
    <dgm:cxn modelId="{FBEDDD34-A968-4913-B62C-A0EA25E0D22E}" type="presParOf" srcId="{2B0FB297-4D8C-4A88-8637-4A1B316B5441}" destId="{591B7D88-46F8-47FF-90AE-761E6A1BE9D4}" srcOrd="0" destOrd="0" presId="urn:microsoft.com/office/officeart/2005/8/layout/vList3"/>
    <dgm:cxn modelId="{3009D0AE-3A5F-4C31-A04F-9FBD0274E105}" type="presParOf" srcId="{2B0FB297-4D8C-4A88-8637-4A1B316B5441}" destId="{E0CF7B28-DFBF-4530-9CC5-EF8A1E5652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CA29-58EC-4F6D-AD10-3F5742E5D6D6}">
      <dsp:nvSpPr>
        <dsp:cNvPr id="0" name=""/>
        <dsp:cNvSpPr/>
      </dsp:nvSpPr>
      <dsp:spPr>
        <a:xfrm>
          <a:off x="0" y="1153"/>
          <a:ext cx="5697898" cy="46556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latin typeface="+mj-lt"/>
            </a:rPr>
            <a:t>Established in 2016.</a:t>
          </a:r>
          <a:endParaRPr lang="en-US" sz="1200" kern="1200" dirty="0"/>
        </a:p>
      </dsp:txBody>
      <dsp:txXfrm>
        <a:off x="22727" y="23880"/>
        <a:ext cx="5652444" cy="420110"/>
      </dsp:txXfrm>
    </dsp:sp>
    <dsp:sp modelId="{1AE9B0DC-E9A3-430F-9ADB-548B691568BE}">
      <dsp:nvSpPr>
        <dsp:cNvPr id="0" name=""/>
        <dsp:cNvSpPr/>
      </dsp:nvSpPr>
      <dsp:spPr>
        <a:xfrm>
          <a:off x="0" y="480823"/>
          <a:ext cx="5697898" cy="465564"/>
        </a:xfrm>
        <a:prstGeom prst="roundRect">
          <a:avLst/>
        </a:prstGeom>
        <a:solidFill>
          <a:schemeClr val="accent1">
            <a:shade val="80000"/>
            <a:hueOff val="43749"/>
            <a:satOff val="-627"/>
            <a:lumOff val="36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i="0" kern="1200" dirty="0">
              <a:effectLst/>
            </a:rPr>
            <a:t>Founders havin</a:t>
          </a:r>
          <a:r>
            <a:rPr lang="en-US" sz="1200" kern="1200" dirty="0"/>
            <a:t>g e</a:t>
          </a:r>
          <a:r>
            <a:rPr lang="en-US" sz="1200" i="0" kern="1200" dirty="0">
              <a:effectLst/>
            </a:rPr>
            <a:t>xperience of more than cumulative 120+ Man Years across Healthcare Solutions</a:t>
          </a:r>
          <a:endParaRPr lang="en-US" sz="1200" kern="1200" dirty="0"/>
        </a:p>
      </dsp:txBody>
      <dsp:txXfrm>
        <a:off x="22727" y="503550"/>
        <a:ext cx="5652444" cy="420110"/>
      </dsp:txXfrm>
    </dsp:sp>
    <dsp:sp modelId="{5B15A8F4-E911-4E4C-BE6C-6B72293FBB7E}">
      <dsp:nvSpPr>
        <dsp:cNvPr id="0" name=""/>
        <dsp:cNvSpPr/>
      </dsp:nvSpPr>
      <dsp:spPr>
        <a:xfrm>
          <a:off x="0" y="960492"/>
          <a:ext cx="5697898" cy="465564"/>
        </a:xfrm>
        <a:prstGeom prst="roundRect">
          <a:avLst/>
        </a:prstGeom>
        <a:solidFill>
          <a:schemeClr val="accent1">
            <a:shade val="80000"/>
            <a:hueOff val="87499"/>
            <a:satOff val="-1255"/>
            <a:lumOff val="73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>
              <a:latin typeface="+mj-lt"/>
            </a:rPr>
            <a:t>Expertise in Healthcare Industry and FinTech Industry</a:t>
          </a:r>
          <a:endParaRPr lang="en-US" sz="1200" kern="1200" dirty="0"/>
        </a:p>
      </dsp:txBody>
      <dsp:txXfrm>
        <a:off x="22727" y="983219"/>
        <a:ext cx="5652444" cy="420110"/>
      </dsp:txXfrm>
    </dsp:sp>
    <dsp:sp modelId="{C8BC9431-5FD6-43F8-82E9-48D622A713A1}">
      <dsp:nvSpPr>
        <dsp:cNvPr id="0" name=""/>
        <dsp:cNvSpPr/>
      </dsp:nvSpPr>
      <dsp:spPr>
        <a:xfrm>
          <a:off x="0" y="1440162"/>
          <a:ext cx="5697898" cy="465564"/>
        </a:xfrm>
        <a:prstGeom prst="roundRect">
          <a:avLst/>
        </a:prstGeom>
        <a:solidFill>
          <a:schemeClr val="accent1">
            <a:shade val="80000"/>
            <a:hueOff val="131248"/>
            <a:satOff val="-1882"/>
            <a:lumOff val="109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>
              <a:latin typeface="+mj-lt"/>
            </a:rPr>
            <a:t>Successful implementation of JK e-SAHAJ HMIS in Jammu &amp; Kashmir in 500+ locations.</a:t>
          </a:r>
          <a:endParaRPr lang="en-US" sz="1200" kern="1200" dirty="0"/>
        </a:p>
      </dsp:txBody>
      <dsp:txXfrm>
        <a:off x="22727" y="1462889"/>
        <a:ext cx="5652444" cy="420110"/>
      </dsp:txXfrm>
    </dsp:sp>
    <dsp:sp modelId="{F67BB541-7D34-47D9-8026-A46A072DAFF2}">
      <dsp:nvSpPr>
        <dsp:cNvPr id="0" name=""/>
        <dsp:cNvSpPr/>
      </dsp:nvSpPr>
      <dsp:spPr>
        <a:xfrm>
          <a:off x="0" y="1919831"/>
          <a:ext cx="5697898" cy="465564"/>
        </a:xfrm>
        <a:prstGeom prst="roundRect">
          <a:avLst/>
        </a:prstGeom>
        <a:solidFill>
          <a:schemeClr val="accent1">
            <a:shade val="80000"/>
            <a:hueOff val="174998"/>
            <a:satOff val="-2510"/>
            <a:lumOff val="146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>
              <a:latin typeface="+mj-lt"/>
            </a:rPr>
            <a:t>Offering services for over 20 districts In India. </a:t>
          </a:r>
          <a:endParaRPr lang="en-US" sz="1200" kern="1200" dirty="0"/>
        </a:p>
      </dsp:txBody>
      <dsp:txXfrm>
        <a:off x="22727" y="1942558"/>
        <a:ext cx="5652444" cy="420110"/>
      </dsp:txXfrm>
    </dsp:sp>
    <dsp:sp modelId="{0AE8B24A-24A0-4CCA-AFAF-DD5F4B968CC2}">
      <dsp:nvSpPr>
        <dsp:cNvPr id="0" name=""/>
        <dsp:cNvSpPr/>
      </dsp:nvSpPr>
      <dsp:spPr>
        <a:xfrm>
          <a:off x="0" y="2399501"/>
          <a:ext cx="5697898" cy="465564"/>
        </a:xfrm>
        <a:prstGeom prst="roundRect">
          <a:avLst/>
        </a:prstGeom>
        <a:solidFill>
          <a:schemeClr val="accent1">
            <a:shade val="80000"/>
            <a:hueOff val="218747"/>
            <a:satOff val="-3137"/>
            <a:lumOff val="182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latin typeface="+mj-lt"/>
            </a:rPr>
            <a:t>Design &amp; Development services for fintech to South Africa.</a:t>
          </a:r>
          <a:endParaRPr lang="en-US" sz="1200" kern="1200" dirty="0"/>
        </a:p>
      </dsp:txBody>
      <dsp:txXfrm>
        <a:off x="22727" y="2422228"/>
        <a:ext cx="5652444" cy="420110"/>
      </dsp:txXfrm>
    </dsp:sp>
    <dsp:sp modelId="{EC7F540A-F859-4F99-87A5-6C60E868FFA6}">
      <dsp:nvSpPr>
        <dsp:cNvPr id="0" name=""/>
        <dsp:cNvSpPr/>
      </dsp:nvSpPr>
      <dsp:spPr>
        <a:xfrm>
          <a:off x="0" y="2879170"/>
          <a:ext cx="5697898" cy="465564"/>
        </a:xfrm>
        <a:prstGeom prst="roundRect">
          <a:avLst/>
        </a:prstGeom>
        <a:solidFill>
          <a:schemeClr val="accent1">
            <a:shade val="80000"/>
            <a:hueOff val="262496"/>
            <a:satOff val="-3765"/>
            <a:lumOff val="219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>
              <a:latin typeface="+mj-lt"/>
            </a:rPr>
            <a:t>Maintaining cloud ERP for healthcare client with 24x7 technical support. </a:t>
          </a:r>
          <a:endParaRPr lang="en-US" sz="1200" kern="1200" dirty="0"/>
        </a:p>
      </dsp:txBody>
      <dsp:txXfrm>
        <a:off x="22727" y="2901897"/>
        <a:ext cx="5652444" cy="420110"/>
      </dsp:txXfrm>
    </dsp:sp>
    <dsp:sp modelId="{D6A14FA4-2D51-47CA-BA23-609566AC8082}">
      <dsp:nvSpPr>
        <dsp:cNvPr id="0" name=""/>
        <dsp:cNvSpPr/>
      </dsp:nvSpPr>
      <dsp:spPr>
        <a:xfrm>
          <a:off x="0" y="3358840"/>
          <a:ext cx="5697898" cy="465564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>
              <a:latin typeface="+mj-lt"/>
            </a:rPr>
            <a:t>Managing Tele-radiology operations for one of the largest Diagnostic Companies in India</a:t>
          </a:r>
          <a:endParaRPr lang="en-US" sz="1200" kern="1200" dirty="0"/>
        </a:p>
      </dsp:txBody>
      <dsp:txXfrm>
        <a:off x="22727" y="3381567"/>
        <a:ext cx="5652444" cy="42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AB3D0-0C01-43AC-9098-634092ED94C5}">
      <dsp:nvSpPr>
        <dsp:cNvPr id="0" name=""/>
        <dsp:cNvSpPr/>
      </dsp:nvSpPr>
      <dsp:spPr>
        <a:xfrm rot="10800000">
          <a:off x="1017051" y="907"/>
          <a:ext cx="3391923" cy="65077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AutoNum type="arabicPeriod"/>
          </a:pPr>
          <a:r>
            <a:rPr lang="en-US" sz="1200" kern="1200" dirty="0"/>
            <a:t>Connected PHC’s, CHC’s, DHS on a single web based platform</a:t>
          </a:r>
        </a:p>
      </dsp:txBody>
      <dsp:txXfrm rot="10800000">
        <a:off x="1179746" y="907"/>
        <a:ext cx="3229228" cy="650779"/>
      </dsp:txXfrm>
    </dsp:sp>
    <dsp:sp modelId="{54A9F0A1-ABB3-4BB0-A505-23079F2A7C85}">
      <dsp:nvSpPr>
        <dsp:cNvPr id="0" name=""/>
        <dsp:cNvSpPr/>
      </dsp:nvSpPr>
      <dsp:spPr>
        <a:xfrm>
          <a:off x="691661" y="907"/>
          <a:ext cx="650779" cy="6507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79F4D-C958-4ED6-A532-0627E92EC3B9}">
      <dsp:nvSpPr>
        <dsp:cNvPr id="0" name=""/>
        <dsp:cNvSpPr/>
      </dsp:nvSpPr>
      <dsp:spPr>
        <a:xfrm rot="10800000">
          <a:off x="1017051" y="845949"/>
          <a:ext cx="3391923" cy="650779"/>
        </a:xfrm>
        <a:prstGeom prst="homePlat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AutoNum type="arabicPeriod"/>
          </a:pPr>
          <a:r>
            <a:rPr lang="en-US" sz="1200" kern="1200" dirty="0"/>
            <a:t>Connected Hospitals, Medical Colleges, Diagnostics Centers</a:t>
          </a:r>
        </a:p>
      </dsp:txBody>
      <dsp:txXfrm rot="10800000">
        <a:off x="1179746" y="845949"/>
        <a:ext cx="3229228" cy="650779"/>
      </dsp:txXfrm>
    </dsp:sp>
    <dsp:sp modelId="{7A9F5520-4FDD-4A82-911F-D5E8A24D91B9}">
      <dsp:nvSpPr>
        <dsp:cNvPr id="0" name=""/>
        <dsp:cNvSpPr/>
      </dsp:nvSpPr>
      <dsp:spPr>
        <a:xfrm>
          <a:off x="691661" y="845949"/>
          <a:ext cx="650779" cy="6507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9845E-5005-4225-ACCA-4CDB870CFF00}">
      <dsp:nvSpPr>
        <dsp:cNvPr id="0" name=""/>
        <dsp:cNvSpPr/>
      </dsp:nvSpPr>
      <dsp:spPr>
        <a:xfrm rot="10800000">
          <a:off x="1017051" y="1690991"/>
          <a:ext cx="3391923" cy="650779"/>
        </a:xfrm>
        <a:prstGeom prst="homePlat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AutoNum type="arabicPeriod"/>
          </a:pPr>
          <a:r>
            <a:rPr lang="en-US" sz="1200" kern="1200" dirty="0"/>
            <a:t>Online Dashboards </a:t>
          </a:r>
        </a:p>
      </dsp:txBody>
      <dsp:txXfrm rot="10800000">
        <a:off x="1179746" y="1690991"/>
        <a:ext cx="3229228" cy="650779"/>
      </dsp:txXfrm>
    </dsp:sp>
    <dsp:sp modelId="{556DC4F2-3C96-45BE-81C3-E8048299BFB2}">
      <dsp:nvSpPr>
        <dsp:cNvPr id="0" name=""/>
        <dsp:cNvSpPr/>
      </dsp:nvSpPr>
      <dsp:spPr>
        <a:xfrm>
          <a:off x="691661" y="1690991"/>
          <a:ext cx="650779" cy="6507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7B28-DFBF-4530-9CC5-EF8A1E565201}">
      <dsp:nvSpPr>
        <dsp:cNvPr id="0" name=""/>
        <dsp:cNvSpPr/>
      </dsp:nvSpPr>
      <dsp:spPr>
        <a:xfrm rot="10800000">
          <a:off x="1017051" y="2536033"/>
          <a:ext cx="3391923" cy="650779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AutoNum type="arabicPeriod"/>
          </a:pPr>
          <a:r>
            <a:rPr lang="en-US" sz="1200" kern="1200" dirty="0"/>
            <a:t>Actionable intelligence </a:t>
          </a:r>
        </a:p>
      </dsp:txBody>
      <dsp:txXfrm rot="10800000">
        <a:off x="1179746" y="2536033"/>
        <a:ext cx="3229228" cy="650779"/>
      </dsp:txXfrm>
    </dsp:sp>
    <dsp:sp modelId="{591B7D88-46F8-47FF-90AE-761E6A1BE9D4}">
      <dsp:nvSpPr>
        <dsp:cNvPr id="0" name=""/>
        <dsp:cNvSpPr/>
      </dsp:nvSpPr>
      <dsp:spPr>
        <a:xfrm>
          <a:off x="691661" y="2536033"/>
          <a:ext cx="650779" cy="6507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AB3D0-0C01-43AC-9098-634092ED94C5}">
      <dsp:nvSpPr>
        <dsp:cNvPr id="0" name=""/>
        <dsp:cNvSpPr/>
      </dsp:nvSpPr>
      <dsp:spPr>
        <a:xfrm rot="10800000">
          <a:off x="1017051" y="907"/>
          <a:ext cx="3391923" cy="65077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AutoNum type="arabicPeriod"/>
          </a:pPr>
          <a:r>
            <a:rPr lang="en-US" sz="1200" kern="1200" dirty="0"/>
            <a:t>Compliant with NDHM with ABDM Integrations </a:t>
          </a:r>
        </a:p>
      </dsp:txBody>
      <dsp:txXfrm rot="10800000">
        <a:off x="1179746" y="907"/>
        <a:ext cx="3229228" cy="650779"/>
      </dsp:txXfrm>
    </dsp:sp>
    <dsp:sp modelId="{54A9F0A1-ABB3-4BB0-A505-23079F2A7C85}">
      <dsp:nvSpPr>
        <dsp:cNvPr id="0" name=""/>
        <dsp:cNvSpPr/>
      </dsp:nvSpPr>
      <dsp:spPr>
        <a:xfrm>
          <a:off x="691661" y="907"/>
          <a:ext cx="650779" cy="6507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79F4D-C958-4ED6-A532-0627E92EC3B9}">
      <dsp:nvSpPr>
        <dsp:cNvPr id="0" name=""/>
        <dsp:cNvSpPr/>
      </dsp:nvSpPr>
      <dsp:spPr>
        <a:xfrm rot="10800000">
          <a:off x="1017051" y="845949"/>
          <a:ext cx="3391923" cy="650779"/>
        </a:xfrm>
        <a:prstGeom prst="homePlat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AutoNum type="arabicPeriod"/>
          </a:pPr>
          <a:r>
            <a:rPr lang="en-US" sz="1200" kern="1200" dirty="0"/>
            <a:t>Mobile ready </a:t>
          </a:r>
          <a:r>
            <a:rPr lang="mr-IN" sz="1200" kern="1200" dirty="0"/>
            <a:t>–</a:t>
          </a:r>
          <a:r>
            <a:rPr lang="en-US" sz="1200" kern="1200" dirty="0"/>
            <a:t> Ambulatory access </a:t>
          </a:r>
        </a:p>
      </dsp:txBody>
      <dsp:txXfrm rot="10800000">
        <a:off x="1179746" y="845949"/>
        <a:ext cx="3229228" cy="650779"/>
      </dsp:txXfrm>
    </dsp:sp>
    <dsp:sp modelId="{7A9F5520-4FDD-4A82-911F-D5E8A24D91B9}">
      <dsp:nvSpPr>
        <dsp:cNvPr id="0" name=""/>
        <dsp:cNvSpPr/>
      </dsp:nvSpPr>
      <dsp:spPr>
        <a:xfrm>
          <a:off x="691661" y="845949"/>
          <a:ext cx="650779" cy="6507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9845E-5005-4225-ACCA-4CDB870CFF00}">
      <dsp:nvSpPr>
        <dsp:cNvPr id="0" name=""/>
        <dsp:cNvSpPr/>
      </dsp:nvSpPr>
      <dsp:spPr>
        <a:xfrm rot="10800000">
          <a:off x="1017051" y="1690991"/>
          <a:ext cx="3391923" cy="650779"/>
        </a:xfrm>
        <a:prstGeom prst="homePlat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45720" rIns="85344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AutoNum type="arabicPeriod"/>
          </a:pPr>
          <a:r>
            <a:rPr lang="en-US" sz="1200" kern="1200" dirty="0"/>
            <a:t>Integrated Online Healthcare Services </a:t>
          </a:r>
        </a:p>
      </dsp:txBody>
      <dsp:txXfrm rot="10800000">
        <a:off x="1179746" y="1690991"/>
        <a:ext cx="3229228" cy="650779"/>
      </dsp:txXfrm>
    </dsp:sp>
    <dsp:sp modelId="{556DC4F2-3C96-45BE-81C3-E8048299BFB2}">
      <dsp:nvSpPr>
        <dsp:cNvPr id="0" name=""/>
        <dsp:cNvSpPr/>
      </dsp:nvSpPr>
      <dsp:spPr>
        <a:xfrm>
          <a:off x="691661" y="1690991"/>
          <a:ext cx="650779" cy="6507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7B28-DFBF-4530-9CC5-EF8A1E565201}">
      <dsp:nvSpPr>
        <dsp:cNvPr id="0" name=""/>
        <dsp:cNvSpPr/>
      </dsp:nvSpPr>
      <dsp:spPr>
        <a:xfrm rot="10800000">
          <a:off x="1017051" y="2536033"/>
          <a:ext cx="3391923" cy="650779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976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 rot="10800000">
        <a:off x="1179746" y="2536033"/>
        <a:ext cx="3229228" cy="650779"/>
      </dsp:txXfrm>
    </dsp:sp>
    <dsp:sp modelId="{591B7D88-46F8-47FF-90AE-761E6A1BE9D4}">
      <dsp:nvSpPr>
        <dsp:cNvPr id="0" name=""/>
        <dsp:cNvSpPr/>
      </dsp:nvSpPr>
      <dsp:spPr>
        <a:xfrm>
          <a:off x="691661" y="2536033"/>
          <a:ext cx="650779" cy="65077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5ED7F-D3BC-5A49-8EB6-EE41827A33F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B7FBB-DD5A-6F48-85CF-8D9FD943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7b795349fde37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7b795349fde37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0850" y="1265238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6D102-9216-4487-99A9-DF61FC5D71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22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0850" y="1265238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6D102-9216-4487-99A9-DF61FC5D71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31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0850" y="1265238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6D102-9216-4487-99A9-DF61FC5D71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18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57df71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57df71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28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295352" y="180975"/>
            <a:ext cx="7886372" cy="334146"/>
          </a:xfrm>
          <a:prstGeom prst="rect">
            <a:avLst/>
          </a:prstGeom>
        </p:spPr>
        <p:txBody>
          <a:bodyPr anchor="ctr"/>
          <a:lstStyle>
            <a:lvl1pPr algn="l">
              <a:defRPr sz="2250" b="1">
                <a:solidFill>
                  <a:srgbClr val="006DA4"/>
                </a:solidFill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295352" y="552198"/>
            <a:ext cx="7886372" cy="233363"/>
          </a:xfrm>
          <a:prstGeom prst="rect">
            <a:avLst/>
          </a:prstGeom>
        </p:spPr>
        <p:txBody>
          <a:bodyPr anchor="ctr"/>
          <a:lstStyle>
            <a:lvl1pPr algn="l"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pPr lvl="0"/>
            <a:r>
              <a:rPr lang="en-US" dirty="0"/>
              <a:t>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199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90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9386-617F-4A8E-BEFD-63F226001C7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47CD-424E-41E5-85EA-837ED0A4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6" Type="http://schemas.openxmlformats.org/officeDocument/2006/relationships/image" Target="../media/image10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297919-80EF-3CF1-60E3-B9BE2D3A6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8" y="0"/>
            <a:ext cx="9120352" cy="516364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A40F588-99A5-422C-80A2-B522F95A3600}"/>
              </a:ext>
            </a:extLst>
          </p:cNvPr>
          <p:cNvSpPr txBox="1">
            <a:spLocks/>
          </p:cNvSpPr>
          <p:nvPr/>
        </p:nvSpPr>
        <p:spPr>
          <a:xfrm>
            <a:off x="5029200" y="3132193"/>
            <a:ext cx="3800921" cy="1192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HEALTH IT PLATFORM IMPLEMENTATION PROPOSAL FROM MEDIMAZE TO 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HONORABLE HEALTH MINISTER, MINISTRY OF HEALTH, UTTARAKHAND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CD781-D723-A9C0-F092-DF6A6FD106D0}"/>
              </a:ext>
            </a:extLst>
          </p:cNvPr>
          <p:cNvCxnSpPr/>
          <p:nvPr/>
        </p:nvCxnSpPr>
        <p:spPr>
          <a:xfrm>
            <a:off x="6324600" y="1833424"/>
            <a:ext cx="0" cy="100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8BB2F-DDAE-5AB5-54C8-B0FDF3D54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r="15443"/>
          <a:stretch/>
        </p:blipFill>
        <p:spPr bwMode="auto">
          <a:xfrm>
            <a:off x="5043691" y="1809750"/>
            <a:ext cx="1111958" cy="10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D38589-14EA-0E47-1501-4DBA333A1B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29163"/>
            <a:ext cx="2123757" cy="637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4719B-ADF2-4F4B-A406-AB78C6199E89}"/>
              </a:ext>
            </a:extLst>
          </p:cNvPr>
          <p:cNvSpPr txBox="1"/>
          <p:nvPr/>
        </p:nvSpPr>
        <p:spPr>
          <a:xfrm>
            <a:off x="6553200" y="2583432"/>
            <a:ext cx="2406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114C66"/>
                </a:solidFill>
              </a:rPr>
              <a:t>(Formerly know as </a:t>
            </a:r>
            <a:r>
              <a:rPr lang="en-US" sz="900" dirty="0" err="1">
                <a:solidFill>
                  <a:srgbClr val="114C66"/>
                </a:solidFill>
              </a:rPr>
              <a:t>Techjivaa</a:t>
            </a:r>
            <a:r>
              <a:rPr lang="en-US" sz="900" dirty="0">
                <a:solidFill>
                  <a:srgbClr val="114C66"/>
                </a:solidFill>
              </a:rPr>
              <a:t> Software Pvt. Ltd.)</a:t>
            </a:r>
          </a:p>
        </p:txBody>
      </p:sp>
    </p:spTree>
    <p:extLst>
      <p:ext uri="{BB962C8B-B14F-4D97-AF65-F5344CB8AC3E}">
        <p14:creationId xmlns:p14="http://schemas.microsoft.com/office/powerpoint/2010/main" val="158510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223F0A-4648-48B9-882D-F8BD2893CECF}"/>
              </a:ext>
            </a:extLst>
          </p:cNvPr>
          <p:cNvSpPr/>
          <p:nvPr/>
        </p:nvSpPr>
        <p:spPr>
          <a:xfrm>
            <a:off x="6248400" y="1106787"/>
            <a:ext cx="2514600" cy="268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157ED-2B7B-79B7-5AD2-FFED02199069}"/>
              </a:ext>
            </a:extLst>
          </p:cNvPr>
          <p:cNvSpPr txBox="1"/>
          <p:nvPr/>
        </p:nvSpPr>
        <p:spPr>
          <a:xfrm>
            <a:off x="6437333" y="1699784"/>
            <a:ext cx="2136734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SMS Integration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Visit details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Prescription Details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2. Feedback Mechanism- Integration with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Mera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Aspataal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3. Mobile Application for  Doctors &amp; Pharmacists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393A42-1314-837C-E786-BB7D3CAF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4" y="1733550"/>
            <a:ext cx="5397333" cy="2637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5F71D-2823-4374-A7BE-6E75C43A6344}"/>
              </a:ext>
            </a:extLst>
          </p:cNvPr>
          <p:cNvSpPr txBox="1"/>
          <p:nvPr/>
        </p:nvSpPr>
        <p:spPr>
          <a:xfrm>
            <a:off x="1828801" y="1106787"/>
            <a:ext cx="2411717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730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and Deployment of HIMS Solution in Hospitals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2453F-1252-47A0-9E96-5A5C20BFD399}"/>
              </a:ext>
            </a:extLst>
          </p:cNvPr>
          <p:cNvSpPr txBox="1"/>
          <p:nvPr/>
        </p:nvSpPr>
        <p:spPr>
          <a:xfrm>
            <a:off x="6437333" y="1356855"/>
            <a:ext cx="197500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400" b="1" dirty="0">
                <a:solidFill>
                  <a:srgbClr val="0730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Added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378BA-E51D-42AB-A5DB-F13942C554F7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BFF36A-EBF9-4E79-AECE-97090F83FBBD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82DBD-63FB-47A1-BC19-F0F616116179}"/>
              </a:ext>
            </a:extLst>
          </p:cNvPr>
          <p:cNvSpPr txBox="1"/>
          <p:nvPr/>
        </p:nvSpPr>
        <p:spPr>
          <a:xfrm>
            <a:off x="563823" y="200143"/>
            <a:ext cx="66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4C66"/>
                </a:solidFill>
                <a:latin typeface="+mj-lt"/>
              </a:rPr>
              <a:t>Modules Offered &amp; Live at J &amp; 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242525-8E46-4C73-9D24-05CEC5A2FD0E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04F8A5-A543-116D-A53A-399BAC02B89C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A3AD68A-DBD0-414D-E4BF-B4F1C6B55FCD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2CCA228-F3BA-DB69-BE6B-1D0210241E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A516F2-35AE-12C1-C6DB-F65D71592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72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E3E85E-4991-DA81-3C47-6261F1BCD3CF}"/>
              </a:ext>
            </a:extLst>
          </p:cNvPr>
          <p:cNvSpPr txBox="1"/>
          <p:nvPr/>
        </p:nvSpPr>
        <p:spPr>
          <a:xfrm>
            <a:off x="387416" y="1424032"/>
            <a:ext cx="8236819" cy="20082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Total Centre in Jammu and Kashmir UT 	- 	577+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Total active centres			-	527+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Patient visit count of last 7 days		- 	1,55,464 + Patients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EMR conversions of last 7 days		-	46,443 + Patients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Medicines delivered through portal		-	9,431 + Patients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Centres with no registrations		-	50 +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1F266-C4AA-4878-DAEE-80FA860E5B47}"/>
              </a:ext>
            </a:extLst>
          </p:cNvPr>
          <p:cNvSpPr txBox="1"/>
          <p:nvPr/>
        </p:nvSpPr>
        <p:spPr>
          <a:xfrm>
            <a:off x="415992" y="1123950"/>
            <a:ext cx="3890552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b="1" dirty="0">
                <a:solidFill>
                  <a:srgbClr val="0C3C65"/>
                </a:solidFill>
                <a:latin typeface="+mj-lt"/>
              </a:rPr>
              <a:t>Data derived from dashboard (past seven days)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7BBE37-9991-489F-EF9B-3578FEDCC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51"/>
          <a:stretch/>
        </p:blipFill>
        <p:spPr>
          <a:xfrm>
            <a:off x="460553" y="3479899"/>
            <a:ext cx="8222894" cy="11111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C309A0-F994-4690-9954-28F441BC9140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992890-08F9-4C52-B97F-C66E5B19A2D7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9D8B2-1219-4280-A3C9-216F2D692185}"/>
              </a:ext>
            </a:extLst>
          </p:cNvPr>
          <p:cNvSpPr txBox="1"/>
          <p:nvPr/>
        </p:nvSpPr>
        <p:spPr>
          <a:xfrm>
            <a:off x="563823" y="200143"/>
            <a:ext cx="66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4C66"/>
                </a:solidFill>
                <a:latin typeface="+mj-lt"/>
              </a:rPr>
              <a:t> Current Status of J &amp; K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8ED7D-8AB5-4BE7-ABEF-7AB2B67F0712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35ACEE-5347-99ED-CD85-E33BAAAB951A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5BCFE88-DDE6-31A4-9F22-FC823672D005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321BAF62-7C41-662F-489B-D33222F1D6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7D40EB-F9C8-B188-DD8B-221BAC9F9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338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03F8AF-8AB3-D4C4-53D7-0B85F5D8D0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8" y="0"/>
            <a:ext cx="9120352" cy="51636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FECE62-6C59-45F0-BC16-2EE4D1EE6A77}"/>
              </a:ext>
            </a:extLst>
          </p:cNvPr>
          <p:cNvSpPr txBox="1">
            <a:spLocks/>
          </p:cNvSpPr>
          <p:nvPr/>
        </p:nvSpPr>
        <p:spPr>
          <a:xfrm>
            <a:off x="5224462" y="3229141"/>
            <a:ext cx="3200400" cy="89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Other Case Studies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 Created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FBAFF0-7F37-611F-0BF4-AAC977EBB328}"/>
              </a:ext>
            </a:extLst>
          </p:cNvPr>
          <p:cNvGrpSpPr/>
          <p:nvPr/>
        </p:nvGrpSpPr>
        <p:grpSpPr>
          <a:xfrm>
            <a:off x="5410200" y="2260671"/>
            <a:ext cx="2589129" cy="622157"/>
            <a:chOff x="7075628" y="133350"/>
            <a:chExt cx="1902655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6F5D90-52E5-CFD5-4E6E-1C813DA8DA88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2BDE916-F071-60CC-E3D5-1361686278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05753B-FDF2-B4D8-9EAD-399652F36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39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CD93EBD9-EEE4-4229-BDAC-310085A63D29}"/>
              </a:ext>
            </a:extLst>
          </p:cNvPr>
          <p:cNvSpPr/>
          <p:nvPr/>
        </p:nvSpPr>
        <p:spPr>
          <a:xfrm>
            <a:off x="5449319" y="3429830"/>
            <a:ext cx="3279757" cy="123557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6D2B543-9C0F-4FF1-9096-B24AC713E470}"/>
              </a:ext>
            </a:extLst>
          </p:cNvPr>
          <p:cNvSpPr/>
          <p:nvPr/>
        </p:nvSpPr>
        <p:spPr>
          <a:xfrm>
            <a:off x="5326226" y="963835"/>
            <a:ext cx="3399474" cy="90492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CBCFED-00D8-4302-A7AE-205CE12D2832}"/>
              </a:ext>
            </a:extLst>
          </p:cNvPr>
          <p:cNvSpPr/>
          <p:nvPr/>
        </p:nvSpPr>
        <p:spPr>
          <a:xfrm>
            <a:off x="449437" y="3861070"/>
            <a:ext cx="3399474" cy="87878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895D7-89D0-4D30-9D6D-51AE177B369A}"/>
              </a:ext>
            </a:extLst>
          </p:cNvPr>
          <p:cNvSpPr/>
          <p:nvPr/>
        </p:nvSpPr>
        <p:spPr>
          <a:xfrm>
            <a:off x="447676" y="963835"/>
            <a:ext cx="3399474" cy="206947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itle 1">
            <a:extLst>
              <a:ext uri="{FF2B5EF4-FFF2-40B4-BE49-F238E27FC236}">
                <a16:creationId xmlns:a16="http://schemas.microsoft.com/office/drawing/2014/main" id="{DC72CEEE-71E7-488F-98E1-2C51F909D5FD}"/>
              </a:ext>
            </a:extLst>
          </p:cNvPr>
          <p:cNvSpPr txBox="1">
            <a:spLocks/>
          </p:cNvSpPr>
          <p:nvPr/>
        </p:nvSpPr>
        <p:spPr>
          <a:xfrm>
            <a:off x="407123" y="142368"/>
            <a:ext cx="7943850" cy="800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6" name="TextBox 46">
            <a:extLst>
              <a:ext uri="{FF2B5EF4-FFF2-40B4-BE49-F238E27FC236}">
                <a16:creationId xmlns:a16="http://schemas.microsoft.com/office/drawing/2014/main" id="{83DD3186-FAC9-4B9B-8FA9-217817120C01}"/>
              </a:ext>
            </a:extLst>
          </p:cNvPr>
          <p:cNvSpPr txBox="1"/>
          <p:nvPr/>
        </p:nvSpPr>
        <p:spPr>
          <a:xfrm>
            <a:off x="614677" y="1099456"/>
            <a:ext cx="2438643" cy="192360"/>
          </a:xfrm>
          <a:prstGeom prst="rect">
            <a:avLst/>
          </a:prstGeom>
          <a:noFill/>
        </p:spPr>
        <p:txBody>
          <a:bodyPr wrap="square" lIns="0" tIns="34290" rIns="6858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1  Implementation/customization of HIMS/EMR</a:t>
            </a:r>
          </a:p>
        </p:txBody>
      </p:sp>
      <p:sp>
        <p:nvSpPr>
          <p:cNvPr id="57" name="TextBox 47">
            <a:extLst>
              <a:ext uri="{FF2B5EF4-FFF2-40B4-BE49-F238E27FC236}">
                <a16:creationId xmlns:a16="http://schemas.microsoft.com/office/drawing/2014/main" id="{989150F1-103E-4BEF-B84C-07A54088A8C3}"/>
              </a:ext>
            </a:extLst>
          </p:cNvPr>
          <p:cNvSpPr txBox="1"/>
          <p:nvPr/>
        </p:nvSpPr>
        <p:spPr>
          <a:xfrm>
            <a:off x="586518" y="1283516"/>
            <a:ext cx="3281463" cy="684803"/>
          </a:xfrm>
          <a:prstGeom prst="rect">
            <a:avLst/>
          </a:prstGeom>
          <a:noFill/>
        </p:spPr>
        <p:txBody>
          <a:bodyPr wrap="square" lIns="0" tIns="34290" rIns="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685800"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Sir Dorabji Tata Trust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- Implementation of HIMS,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TeleMedicine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8588" indent="-128588" defTabSz="685800"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SMBT Group of Medical College (11)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- Implementation of DiCOM PACS, HIMS Software</a:t>
            </a:r>
          </a:p>
          <a:p>
            <a:pPr marL="128588" indent="-128588" defTabSz="685800"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Chhatrapati Shivaji Memorial Hospital,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Kalwa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, Thane -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Implementation of ICT based HMIS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46">
            <a:extLst>
              <a:ext uri="{FF2B5EF4-FFF2-40B4-BE49-F238E27FC236}">
                <a16:creationId xmlns:a16="http://schemas.microsoft.com/office/drawing/2014/main" id="{40AB6E2D-609C-401D-A23F-DEC551E0007D}"/>
              </a:ext>
            </a:extLst>
          </p:cNvPr>
          <p:cNvSpPr txBox="1"/>
          <p:nvPr/>
        </p:nvSpPr>
        <p:spPr>
          <a:xfrm>
            <a:off x="535706" y="1946035"/>
            <a:ext cx="2227091" cy="192360"/>
          </a:xfrm>
          <a:prstGeom prst="rect">
            <a:avLst/>
          </a:prstGeom>
          <a:noFill/>
        </p:spPr>
        <p:txBody>
          <a:bodyPr wrap="square" lIns="0" tIns="34290" rIns="6858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2.  ERP Modules Integration </a:t>
            </a:r>
          </a:p>
        </p:txBody>
      </p:sp>
      <p:sp>
        <p:nvSpPr>
          <p:cNvPr id="227" name="TextBox 47">
            <a:extLst>
              <a:ext uri="{FF2B5EF4-FFF2-40B4-BE49-F238E27FC236}">
                <a16:creationId xmlns:a16="http://schemas.microsoft.com/office/drawing/2014/main" id="{F3046794-342E-4D05-A7D0-6A975F98EE7C}"/>
              </a:ext>
            </a:extLst>
          </p:cNvPr>
          <p:cNvSpPr txBox="1"/>
          <p:nvPr/>
        </p:nvSpPr>
        <p:spPr>
          <a:xfrm>
            <a:off x="586918" y="2109226"/>
            <a:ext cx="2424798" cy="807913"/>
          </a:xfrm>
          <a:prstGeom prst="rect">
            <a:avLst/>
          </a:prstGeom>
          <a:noFill/>
        </p:spPr>
        <p:txBody>
          <a:bodyPr wrap="square" lIns="0" tIns="34290" rIns="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Hospital Management System  – Asset Management, Inventory Management, Finance and Accounts</a:t>
            </a:r>
            <a:endParaRPr lang="en-US" sz="800" baseline="30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588" indent="-128588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Management Information System (HMIS) – Procurement Module for Store Management Information System and Inventory Module</a:t>
            </a:r>
          </a:p>
        </p:txBody>
      </p:sp>
      <p:sp>
        <p:nvSpPr>
          <p:cNvPr id="228" name="TextBox 46">
            <a:extLst>
              <a:ext uri="{FF2B5EF4-FFF2-40B4-BE49-F238E27FC236}">
                <a16:creationId xmlns:a16="http://schemas.microsoft.com/office/drawing/2014/main" id="{C12A0818-C05B-41DA-B64E-BB41CEC07D5D}"/>
              </a:ext>
            </a:extLst>
          </p:cNvPr>
          <p:cNvSpPr txBox="1"/>
          <p:nvPr/>
        </p:nvSpPr>
        <p:spPr>
          <a:xfrm>
            <a:off x="879815" y="4050065"/>
            <a:ext cx="3578012" cy="192360"/>
          </a:xfrm>
          <a:prstGeom prst="rect">
            <a:avLst/>
          </a:prstGeom>
          <a:noFill/>
        </p:spPr>
        <p:txBody>
          <a:bodyPr wrap="square" lIns="0" tIns="34290" rIns="6858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3.  BI and Predictive Analysis</a:t>
            </a:r>
          </a:p>
        </p:txBody>
      </p:sp>
      <p:sp>
        <p:nvSpPr>
          <p:cNvPr id="229" name="TextBox 47">
            <a:extLst>
              <a:ext uri="{FF2B5EF4-FFF2-40B4-BE49-F238E27FC236}">
                <a16:creationId xmlns:a16="http://schemas.microsoft.com/office/drawing/2014/main" id="{0F0EBF3F-E9DB-45D6-A963-6FAB01F043C5}"/>
              </a:ext>
            </a:extLst>
          </p:cNvPr>
          <p:cNvSpPr txBox="1"/>
          <p:nvPr/>
        </p:nvSpPr>
        <p:spPr>
          <a:xfrm>
            <a:off x="892749" y="4167882"/>
            <a:ext cx="2254115" cy="315471"/>
          </a:xfrm>
          <a:prstGeom prst="rect">
            <a:avLst/>
          </a:prstGeom>
          <a:noFill/>
        </p:spPr>
        <p:txBody>
          <a:bodyPr wrap="square" lIns="0" tIns="34290" rIns="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Dashboard, Reports, Trend analysis of Health Data for </a:t>
            </a:r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&amp; K &amp; NHM</a:t>
            </a:r>
          </a:p>
        </p:txBody>
      </p:sp>
      <p:sp>
        <p:nvSpPr>
          <p:cNvPr id="230" name="TextBox 46">
            <a:extLst>
              <a:ext uri="{FF2B5EF4-FFF2-40B4-BE49-F238E27FC236}">
                <a16:creationId xmlns:a16="http://schemas.microsoft.com/office/drawing/2014/main" id="{C168EF99-1557-4C5E-9C9A-2D23FF8FD64A}"/>
              </a:ext>
            </a:extLst>
          </p:cNvPr>
          <p:cNvSpPr txBox="1"/>
          <p:nvPr/>
        </p:nvSpPr>
        <p:spPr>
          <a:xfrm>
            <a:off x="5579639" y="1080794"/>
            <a:ext cx="3578012" cy="192360"/>
          </a:xfrm>
          <a:prstGeom prst="rect">
            <a:avLst/>
          </a:prstGeom>
          <a:noFill/>
        </p:spPr>
        <p:txBody>
          <a:bodyPr wrap="square" lIns="0" tIns="34290" rIns="6858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4.  Third Party Integration</a:t>
            </a:r>
          </a:p>
        </p:txBody>
      </p:sp>
      <p:sp>
        <p:nvSpPr>
          <p:cNvPr id="231" name="TextBox 47">
            <a:extLst>
              <a:ext uri="{FF2B5EF4-FFF2-40B4-BE49-F238E27FC236}">
                <a16:creationId xmlns:a16="http://schemas.microsoft.com/office/drawing/2014/main" id="{EA6A1F9F-57B9-44CA-838D-FCB7049B4B92}"/>
              </a:ext>
            </a:extLst>
          </p:cNvPr>
          <p:cNvSpPr txBox="1"/>
          <p:nvPr/>
        </p:nvSpPr>
        <p:spPr>
          <a:xfrm>
            <a:off x="5617475" y="1211426"/>
            <a:ext cx="2885213" cy="438582"/>
          </a:xfrm>
          <a:prstGeom prst="rect">
            <a:avLst/>
          </a:prstGeom>
          <a:noFill/>
        </p:spPr>
        <p:txBody>
          <a:bodyPr wrap="square" lIns="0" tIns="34290" rIns="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 </a:t>
            </a:r>
            <a:r>
              <a:rPr lang="en-US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Dorabji</a:t>
            </a:r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Tata Trust </a:t>
            </a: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E-</a:t>
            </a:r>
            <a:r>
              <a:rPr lang="en-US" sz="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Sanjivani</a:t>
            </a: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 across all Tata Trust Public Health Initiatives/Programs for </a:t>
            </a:r>
            <a:r>
              <a:rPr lang="en-US" sz="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Telengana</a:t>
            </a: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</p:txBody>
      </p:sp>
      <p:sp>
        <p:nvSpPr>
          <p:cNvPr id="232" name="TextBox 46">
            <a:extLst>
              <a:ext uri="{FF2B5EF4-FFF2-40B4-BE49-F238E27FC236}">
                <a16:creationId xmlns:a16="http://schemas.microsoft.com/office/drawing/2014/main" id="{5115EAFB-033A-4844-8A10-DA913B01D8D1}"/>
              </a:ext>
            </a:extLst>
          </p:cNvPr>
          <p:cNvSpPr txBox="1"/>
          <p:nvPr/>
        </p:nvSpPr>
        <p:spPr>
          <a:xfrm>
            <a:off x="5794920" y="3678517"/>
            <a:ext cx="3027423" cy="197645"/>
          </a:xfrm>
          <a:prstGeom prst="rect">
            <a:avLst/>
          </a:prstGeom>
          <a:noFill/>
        </p:spPr>
        <p:txBody>
          <a:bodyPr wrap="square" lIns="0" tIns="34290" rIns="6858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5. Portals &amp; Mobile app for patients, outreach programs</a:t>
            </a:r>
          </a:p>
        </p:txBody>
      </p:sp>
      <p:sp>
        <p:nvSpPr>
          <p:cNvPr id="233" name="TextBox 47">
            <a:extLst>
              <a:ext uri="{FF2B5EF4-FFF2-40B4-BE49-F238E27FC236}">
                <a16:creationId xmlns:a16="http://schemas.microsoft.com/office/drawing/2014/main" id="{816065CE-0CFE-45AB-B919-D4B1508E1105}"/>
              </a:ext>
            </a:extLst>
          </p:cNvPr>
          <p:cNvSpPr txBox="1"/>
          <p:nvPr/>
        </p:nvSpPr>
        <p:spPr>
          <a:xfrm>
            <a:off x="5789616" y="3836011"/>
            <a:ext cx="2731313" cy="438582"/>
          </a:xfrm>
          <a:prstGeom prst="rect">
            <a:avLst/>
          </a:prstGeom>
          <a:noFill/>
        </p:spPr>
        <p:txBody>
          <a:bodyPr wrap="square" lIns="0" tIns="34290" rIns="0" bIns="3429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Pune Municipal Corporation &amp; PCMC </a:t>
            </a:r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For self- reporting of Covid HIMS, symptoms by suspected people and confirmation by health  facilities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5BC77BC-CE55-4AD7-8477-AEF2C1B24769}"/>
              </a:ext>
            </a:extLst>
          </p:cNvPr>
          <p:cNvCxnSpPr>
            <a:cxnSpLocks/>
          </p:cNvCxnSpPr>
          <p:nvPr/>
        </p:nvCxnSpPr>
        <p:spPr>
          <a:xfrm>
            <a:off x="2935312" y="1191889"/>
            <a:ext cx="1085232" cy="1058359"/>
          </a:xfrm>
          <a:prstGeom prst="bentConnector3">
            <a:avLst>
              <a:gd name="adj1" fmla="val 995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1FBFB77-FC38-497F-8E95-9FE070A42A8E}"/>
              </a:ext>
            </a:extLst>
          </p:cNvPr>
          <p:cNvCxnSpPr/>
          <p:nvPr/>
        </p:nvCxnSpPr>
        <p:spPr>
          <a:xfrm>
            <a:off x="4469584" y="3745413"/>
            <a:ext cx="12376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8692CEB6-8BF4-4569-A779-91F5622112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3823" y="1184380"/>
            <a:ext cx="1243418" cy="10658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E41C25-8C2F-4494-9977-E687BA189F91}"/>
              </a:ext>
            </a:extLst>
          </p:cNvPr>
          <p:cNvCxnSpPr/>
          <p:nvPr/>
        </p:nvCxnSpPr>
        <p:spPr>
          <a:xfrm flipV="1">
            <a:off x="2348953" y="3738108"/>
            <a:ext cx="1320016" cy="408137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9B790D-88DC-43F8-BE1C-C6C6B1691181}"/>
              </a:ext>
            </a:extLst>
          </p:cNvPr>
          <p:cNvGrpSpPr/>
          <p:nvPr/>
        </p:nvGrpSpPr>
        <p:grpSpPr>
          <a:xfrm>
            <a:off x="3213298" y="1826690"/>
            <a:ext cx="2525831" cy="2411190"/>
            <a:chOff x="4089076" y="1716506"/>
            <a:chExt cx="4520498" cy="431532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4AEF0CE-AD7D-4D59-BB02-886EFF6D1959}"/>
                </a:ext>
              </a:extLst>
            </p:cNvPr>
            <p:cNvSpPr/>
            <p:nvPr/>
          </p:nvSpPr>
          <p:spPr>
            <a:xfrm>
              <a:off x="4766842" y="2154217"/>
              <a:ext cx="3463503" cy="3188749"/>
            </a:xfrm>
            <a:prstGeom prst="ellipse">
              <a:avLst/>
            </a:prstGeom>
            <a:solidFill>
              <a:srgbClr val="00A3A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C35B721-3C09-40B3-8E25-4296B4F282D2}"/>
                </a:ext>
              </a:extLst>
            </p:cNvPr>
            <p:cNvGrpSpPr/>
            <p:nvPr/>
          </p:nvGrpSpPr>
          <p:grpSpPr>
            <a:xfrm rot="19800000">
              <a:off x="6762455" y="4387838"/>
              <a:ext cx="762562" cy="527491"/>
              <a:chOff x="4091428" y="4729437"/>
              <a:chExt cx="903997" cy="679207"/>
            </a:xfrm>
            <a:solidFill>
              <a:srgbClr val="F68D2E"/>
            </a:solidFill>
          </p:grpSpPr>
          <p:sp>
            <p:nvSpPr>
              <p:cNvPr id="221" name="Rounded Rectangle 121">
                <a:extLst>
                  <a:ext uri="{FF2B5EF4-FFF2-40B4-BE49-F238E27FC236}">
                    <a16:creationId xmlns:a16="http://schemas.microsoft.com/office/drawing/2014/main" id="{8CFEFF25-42D2-41DA-991A-7033A8A323C1}"/>
                  </a:ext>
                </a:extLst>
              </p:cNvPr>
              <p:cNvSpPr/>
              <p:nvPr/>
            </p:nvSpPr>
            <p:spPr>
              <a:xfrm>
                <a:off x="4227514" y="5183393"/>
                <a:ext cx="631825" cy="11448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Rectangle 2">
                <a:extLst>
                  <a:ext uri="{FF2B5EF4-FFF2-40B4-BE49-F238E27FC236}">
                    <a16:creationId xmlns:a16="http://schemas.microsoft.com/office/drawing/2014/main" id="{EE2AC3CB-F145-4306-ADB5-D6AF368B67B9}"/>
                  </a:ext>
                </a:extLst>
              </p:cNvPr>
              <p:cNvSpPr/>
              <p:nvPr/>
            </p:nvSpPr>
            <p:spPr>
              <a:xfrm>
                <a:off x="4288633" y="5298074"/>
                <a:ext cx="509587" cy="110570"/>
              </a:xfrm>
              <a:custGeom>
                <a:avLst/>
                <a:gdLst>
                  <a:gd name="connsiteX0" fmla="*/ 0 w 509587"/>
                  <a:gd name="connsiteY0" fmla="*/ 0 h 161925"/>
                  <a:gd name="connsiteX1" fmla="*/ 509587 w 509587"/>
                  <a:gd name="connsiteY1" fmla="*/ 0 h 161925"/>
                  <a:gd name="connsiteX2" fmla="*/ 509587 w 509587"/>
                  <a:gd name="connsiteY2" fmla="*/ 161925 h 161925"/>
                  <a:gd name="connsiteX3" fmla="*/ 0 w 509587"/>
                  <a:gd name="connsiteY3" fmla="*/ 161925 h 161925"/>
                  <a:gd name="connsiteX4" fmla="*/ 0 w 509587"/>
                  <a:gd name="connsiteY4" fmla="*/ 0 h 161925"/>
                  <a:gd name="connsiteX0" fmla="*/ 0 w 509587"/>
                  <a:gd name="connsiteY0" fmla="*/ 0 h 161925"/>
                  <a:gd name="connsiteX1" fmla="*/ 509587 w 509587"/>
                  <a:gd name="connsiteY1" fmla="*/ 0 h 161925"/>
                  <a:gd name="connsiteX2" fmla="*/ 509587 w 509587"/>
                  <a:gd name="connsiteY2" fmla="*/ 161925 h 161925"/>
                  <a:gd name="connsiteX3" fmla="*/ 147637 w 509587"/>
                  <a:gd name="connsiteY3" fmla="*/ 90488 h 161925"/>
                  <a:gd name="connsiteX4" fmla="*/ 0 w 509587"/>
                  <a:gd name="connsiteY4" fmla="*/ 0 h 161925"/>
                  <a:gd name="connsiteX0" fmla="*/ 0 w 509587"/>
                  <a:gd name="connsiteY0" fmla="*/ 0 h 161925"/>
                  <a:gd name="connsiteX1" fmla="*/ 509587 w 509587"/>
                  <a:gd name="connsiteY1" fmla="*/ 0 h 161925"/>
                  <a:gd name="connsiteX2" fmla="*/ 509587 w 509587"/>
                  <a:gd name="connsiteY2" fmla="*/ 161925 h 161925"/>
                  <a:gd name="connsiteX3" fmla="*/ 147637 w 509587"/>
                  <a:gd name="connsiteY3" fmla="*/ 90488 h 161925"/>
                  <a:gd name="connsiteX4" fmla="*/ 0 w 509587"/>
                  <a:gd name="connsiteY4" fmla="*/ 0 h 161925"/>
                  <a:gd name="connsiteX0" fmla="*/ 0 w 509587"/>
                  <a:gd name="connsiteY0" fmla="*/ 0 h 161925"/>
                  <a:gd name="connsiteX1" fmla="*/ 509587 w 509587"/>
                  <a:gd name="connsiteY1" fmla="*/ 0 h 161925"/>
                  <a:gd name="connsiteX2" fmla="*/ 509587 w 509587"/>
                  <a:gd name="connsiteY2" fmla="*/ 161925 h 161925"/>
                  <a:gd name="connsiteX3" fmla="*/ 147637 w 509587"/>
                  <a:gd name="connsiteY3" fmla="*/ 90488 h 161925"/>
                  <a:gd name="connsiteX4" fmla="*/ 0 w 509587"/>
                  <a:gd name="connsiteY4" fmla="*/ 0 h 161925"/>
                  <a:gd name="connsiteX0" fmla="*/ 0 w 509587"/>
                  <a:gd name="connsiteY0" fmla="*/ 0 h 92868"/>
                  <a:gd name="connsiteX1" fmla="*/ 509587 w 509587"/>
                  <a:gd name="connsiteY1" fmla="*/ 0 h 92868"/>
                  <a:gd name="connsiteX2" fmla="*/ 314324 w 509587"/>
                  <a:gd name="connsiteY2" fmla="*/ 92868 h 92868"/>
                  <a:gd name="connsiteX3" fmla="*/ 147637 w 509587"/>
                  <a:gd name="connsiteY3" fmla="*/ 90488 h 92868"/>
                  <a:gd name="connsiteX4" fmla="*/ 0 w 509587"/>
                  <a:gd name="connsiteY4" fmla="*/ 0 h 92868"/>
                  <a:gd name="connsiteX0" fmla="*/ 0 w 509587"/>
                  <a:gd name="connsiteY0" fmla="*/ 0 h 92868"/>
                  <a:gd name="connsiteX1" fmla="*/ 509587 w 509587"/>
                  <a:gd name="connsiteY1" fmla="*/ 0 h 92868"/>
                  <a:gd name="connsiteX2" fmla="*/ 314324 w 509587"/>
                  <a:gd name="connsiteY2" fmla="*/ 92868 h 92868"/>
                  <a:gd name="connsiteX3" fmla="*/ 147637 w 509587"/>
                  <a:gd name="connsiteY3" fmla="*/ 90488 h 92868"/>
                  <a:gd name="connsiteX4" fmla="*/ 0 w 509587"/>
                  <a:gd name="connsiteY4" fmla="*/ 0 h 92868"/>
                  <a:gd name="connsiteX0" fmla="*/ 0 w 509587"/>
                  <a:gd name="connsiteY0" fmla="*/ 0 h 92868"/>
                  <a:gd name="connsiteX1" fmla="*/ 509587 w 509587"/>
                  <a:gd name="connsiteY1" fmla="*/ 0 h 92868"/>
                  <a:gd name="connsiteX2" fmla="*/ 314324 w 509587"/>
                  <a:gd name="connsiteY2" fmla="*/ 92868 h 92868"/>
                  <a:gd name="connsiteX3" fmla="*/ 159543 w 509587"/>
                  <a:gd name="connsiteY3" fmla="*/ 90488 h 92868"/>
                  <a:gd name="connsiteX4" fmla="*/ 0 w 509587"/>
                  <a:gd name="connsiteY4" fmla="*/ 0 h 92868"/>
                  <a:gd name="connsiteX0" fmla="*/ 0 w 509587"/>
                  <a:gd name="connsiteY0" fmla="*/ 0 h 105054"/>
                  <a:gd name="connsiteX1" fmla="*/ 509587 w 509587"/>
                  <a:gd name="connsiteY1" fmla="*/ 0 h 105054"/>
                  <a:gd name="connsiteX2" fmla="*/ 314324 w 509587"/>
                  <a:gd name="connsiteY2" fmla="*/ 92868 h 105054"/>
                  <a:gd name="connsiteX3" fmla="*/ 159543 w 509587"/>
                  <a:gd name="connsiteY3" fmla="*/ 90488 h 105054"/>
                  <a:gd name="connsiteX4" fmla="*/ 0 w 509587"/>
                  <a:gd name="connsiteY4" fmla="*/ 0 h 105054"/>
                  <a:gd name="connsiteX0" fmla="*/ 0 w 509587"/>
                  <a:gd name="connsiteY0" fmla="*/ 0 h 110570"/>
                  <a:gd name="connsiteX1" fmla="*/ 509587 w 509587"/>
                  <a:gd name="connsiteY1" fmla="*/ 0 h 110570"/>
                  <a:gd name="connsiteX2" fmla="*/ 314324 w 509587"/>
                  <a:gd name="connsiteY2" fmla="*/ 92868 h 110570"/>
                  <a:gd name="connsiteX3" fmla="*/ 159543 w 509587"/>
                  <a:gd name="connsiteY3" fmla="*/ 90488 h 110570"/>
                  <a:gd name="connsiteX4" fmla="*/ 0 w 509587"/>
                  <a:gd name="connsiteY4" fmla="*/ 0 h 110570"/>
                  <a:gd name="connsiteX0" fmla="*/ 0 w 509587"/>
                  <a:gd name="connsiteY0" fmla="*/ 0 h 110570"/>
                  <a:gd name="connsiteX1" fmla="*/ 509587 w 509587"/>
                  <a:gd name="connsiteY1" fmla="*/ 0 h 110570"/>
                  <a:gd name="connsiteX2" fmla="*/ 314324 w 509587"/>
                  <a:gd name="connsiteY2" fmla="*/ 92868 h 110570"/>
                  <a:gd name="connsiteX3" fmla="*/ 159543 w 509587"/>
                  <a:gd name="connsiteY3" fmla="*/ 90488 h 110570"/>
                  <a:gd name="connsiteX4" fmla="*/ 0 w 509587"/>
                  <a:gd name="connsiteY4" fmla="*/ 0 h 110570"/>
                  <a:gd name="connsiteX0" fmla="*/ 0 w 509587"/>
                  <a:gd name="connsiteY0" fmla="*/ 0 h 110570"/>
                  <a:gd name="connsiteX1" fmla="*/ 509587 w 509587"/>
                  <a:gd name="connsiteY1" fmla="*/ 0 h 110570"/>
                  <a:gd name="connsiteX2" fmla="*/ 321467 w 509587"/>
                  <a:gd name="connsiteY2" fmla="*/ 92868 h 110570"/>
                  <a:gd name="connsiteX3" fmla="*/ 159543 w 509587"/>
                  <a:gd name="connsiteY3" fmla="*/ 90488 h 110570"/>
                  <a:gd name="connsiteX4" fmla="*/ 0 w 509587"/>
                  <a:gd name="connsiteY4" fmla="*/ 0 h 11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587" h="110570">
                    <a:moveTo>
                      <a:pt x="0" y="0"/>
                    </a:moveTo>
                    <a:lnTo>
                      <a:pt x="509587" y="0"/>
                    </a:lnTo>
                    <a:lnTo>
                      <a:pt x="321467" y="92868"/>
                    </a:lnTo>
                    <a:cubicBezTo>
                      <a:pt x="284161" y="111125"/>
                      <a:pt x="218281" y="122237"/>
                      <a:pt x="159543" y="90488"/>
                    </a:cubicBezTo>
                    <a:cubicBezTo>
                      <a:pt x="96044" y="41275"/>
                      <a:pt x="58737" y="1349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Rounded Rectangle 123">
                <a:extLst>
                  <a:ext uri="{FF2B5EF4-FFF2-40B4-BE49-F238E27FC236}">
                    <a16:creationId xmlns:a16="http://schemas.microsoft.com/office/drawing/2014/main" id="{DE9805B0-A9DA-4F91-B22C-1DDA68385918}"/>
                  </a:ext>
                </a:extLst>
              </p:cNvPr>
              <p:cNvSpPr/>
              <p:nvPr/>
            </p:nvSpPr>
            <p:spPr>
              <a:xfrm>
                <a:off x="4091428" y="5035251"/>
                <a:ext cx="903997" cy="11448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Rounded Rectangle 124">
                <a:extLst>
                  <a:ext uri="{FF2B5EF4-FFF2-40B4-BE49-F238E27FC236}">
                    <a16:creationId xmlns:a16="http://schemas.microsoft.com/office/drawing/2014/main" id="{BFA06DE5-DC0D-48EE-B441-F8C4B0D92718}"/>
                  </a:ext>
                </a:extLst>
              </p:cNvPr>
              <p:cNvSpPr/>
              <p:nvPr/>
            </p:nvSpPr>
            <p:spPr>
              <a:xfrm>
                <a:off x="4091428" y="4879964"/>
                <a:ext cx="903997" cy="11448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Rounded Rectangle 125">
                <a:extLst>
                  <a:ext uri="{FF2B5EF4-FFF2-40B4-BE49-F238E27FC236}">
                    <a16:creationId xmlns:a16="http://schemas.microsoft.com/office/drawing/2014/main" id="{A2C0848B-C2C9-43B1-BD9A-7CDDD656E858}"/>
                  </a:ext>
                </a:extLst>
              </p:cNvPr>
              <p:cNvSpPr/>
              <p:nvPr/>
            </p:nvSpPr>
            <p:spPr>
              <a:xfrm>
                <a:off x="4091428" y="4729437"/>
                <a:ext cx="903997" cy="11448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59EFA1-0EE5-4E4F-8FE4-26511205B7A2}"/>
                </a:ext>
              </a:extLst>
            </p:cNvPr>
            <p:cNvGrpSpPr/>
            <p:nvPr/>
          </p:nvGrpSpPr>
          <p:grpSpPr>
            <a:xfrm>
              <a:off x="5484589" y="2533488"/>
              <a:ext cx="1851484" cy="2069862"/>
              <a:chOff x="3525622" y="2040699"/>
              <a:chExt cx="1997319" cy="2425294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A0DB26EA-549A-4B0D-8C98-4E326D68EAB3}"/>
                  </a:ext>
                </a:extLst>
              </p:cNvPr>
              <p:cNvGrpSpPr/>
              <p:nvPr/>
            </p:nvGrpSpPr>
            <p:grpSpPr>
              <a:xfrm>
                <a:off x="3737378" y="3015799"/>
                <a:ext cx="894231" cy="884786"/>
                <a:chOff x="3737378" y="3015799"/>
                <a:chExt cx="894231" cy="884786"/>
              </a:xfrm>
            </p:grpSpPr>
            <p:sp>
              <p:nvSpPr>
                <p:cNvPr id="213" name="Freeform 181">
                  <a:extLst>
                    <a:ext uri="{FF2B5EF4-FFF2-40B4-BE49-F238E27FC236}">
                      <a16:creationId xmlns:a16="http://schemas.microsoft.com/office/drawing/2014/main" id="{5C17FC37-77A6-4D08-B6F0-BD1A8B53571B}"/>
                    </a:ext>
                  </a:extLst>
                </p:cNvPr>
                <p:cNvSpPr/>
                <p:nvPr/>
              </p:nvSpPr>
              <p:spPr>
                <a:xfrm rot="19800000">
                  <a:off x="3737378" y="3015799"/>
                  <a:ext cx="894231" cy="884786"/>
                </a:xfrm>
                <a:custGeom>
                  <a:avLst/>
                  <a:gdLst>
                    <a:gd name="connsiteX0" fmla="*/ 114541 w 1940329"/>
                    <a:gd name="connsiteY0" fmla="*/ 0 h 1919835"/>
                    <a:gd name="connsiteX1" fmla="*/ 756546 w 1940329"/>
                    <a:gd name="connsiteY1" fmla="*/ 370662 h 1919835"/>
                    <a:gd name="connsiteX2" fmla="*/ 761268 w 1940329"/>
                    <a:gd name="connsiteY2" fmla="*/ 366560 h 1919835"/>
                    <a:gd name="connsiteX3" fmla="*/ 778581 w 1940329"/>
                    <a:gd name="connsiteY3" fmla="*/ 335314 h 1919835"/>
                    <a:gd name="connsiteX4" fmla="*/ 785395 w 1940329"/>
                    <a:gd name="connsiteY4" fmla="*/ 284631 h 1919835"/>
                    <a:gd name="connsiteX5" fmla="*/ 794451 w 1940329"/>
                    <a:gd name="connsiteY5" fmla="*/ 196673 h 1919835"/>
                    <a:gd name="connsiteX6" fmla="*/ 959932 w 1940329"/>
                    <a:gd name="connsiteY6" fmla="*/ 158171 h 1919835"/>
                    <a:gd name="connsiteX7" fmla="*/ 1010289 w 1940329"/>
                    <a:gd name="connsiteY7" fmla="*/ 322586 h 1919835"/>
                    <a:gd name="connsiteX8" fmla="*/ 926705 w 1940329"/>
                    <a:gd name="connsiteY8" fmla="*/ 376713 h 1919835"/>
                    <a:gd name="connsiteX9" fmla="*/ 888738 w 1940329"/>
                    <a:gd name="connsiteY9" fmla="*/ 402792 h 1919835"/>
                    <a:gd name="connsiteX10" fmla="*/ 875234 w 1940329"/>
                    <a:gd name="connsiteY10" fmla="*/ 431687 h 1919835"/>
                    <a:gd name="connsiteX11" fmla="*/ 874465 w 1940329"/>
                    <a:gd name="connsiteY11" fmla="*/ 438742 h 1919835"/>
                    <a:gd name="connsiteX12" fmla="*/ 1940329 w 1940329"/>
                    <a:gd name="connsiteY12" fmla="*/ 1054119 h 1919835"/>
                    <a:gd name="connsiteX13" fmla="*/ 876785 w 1940329"/>
                    <a:gd name="connsiteY13" fmla="*/ 1668156 h 1919835"/>
                    <a:gd name="connsiteX14" fmla="*/ 870245 w 1940329"/>
                    <a:gd name="connsiteY14" fmla="*/ 1663382 h 1919835"/>
                    <a:gd name="connsiteX15" fmla="*/ 851934 w 1940329"/>
                    <a:gd name="connsiteY15" fmla="*/ 1637266 h 1919835"/>
                    <a:gd name="connsiteX16" fmla="*/ 848263 w 1940329"/>
                    <a:gd name="connsiteY16" fmla="*/ 1591352 h 1919835"/>
                    <a:gd name="connsiteX17" fmla="*/ 843030 w 1940329"/>
                    <a:gd name="connsiteY17" fmla="*/ 1491911 h 1919835"/>
                    <a:gd name="connsiteX18" fmla="*/ 675407 w 1940329"/>
                    <a:gd name="connsiteY18" fmla="*/ 1453565 h 1919835"/>
                    <a:gd name="connsiteX19" fmla="*/ 626254 w 1940329"/>
                    <a:gd name="connsiteY19" fmla="*/ 1616201 h 1919835"/>
                    <a:gd name="connsiteX20" fmla="*/ 697978 w 1940329"/>
                    <a:gd name="connsiteY20" fmla="*/ 1667915 h 1919835"/>
                    <a:gd name="connsiteX21" fmla="*/ 738511 w 1940329"/>
                    <a:gd name="connsiteY21" fmla="*/ 1699097 h 1919835"/>
                    <a:gd name="connsiteX22" fmla="*/ 756959 w 1940329"/>
                    <a:gd name="connsiteY22" fmla="*/ 1729686 h 1919835"/>
                    <a:gd name="connsiteX23" fmla="*/ 758304 w 1940329"/>
                    <a:gd name="connsiteY23" fmla="*/ 1736561 h 1919835"/>
                    <a:gd name="connsiteX24" fmla="*/ 440864 w 1940329"/>
                    <a:gd name="connsiteY24" fmla="*/ 1919835 h 1919835"/>
                    <a:gd name="connsiteX25" fmla="*/ 331440 w 1940329"/>
                    <a:gd name="connsiteY25" fmla="*/ 1765768 h 1919835"/>
                    <a:gd name="connsiteX26" fmla="*/ 0 w 1940329"/>
                    <a:gd name="connsiteY26" fmla="*/ 667560 h 1919835"/>
                    <a:gd name="connsiteX27" fmla="*/ 87249 w 1940329"/>
                    <a:gd name="connsiteY27" fmla="*/ 76383 h 191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0329" h="1919835">
                      <a:moveTo>
                        <a:pt x="114541" y="0"/>
                      </a:moveTo>
                      <a:lnTo>
                        <a:pt x="756546" y="370662"/>
                      </a:lnTo>
                      <a:lnTo>
                        <a:pt x="761268" y="366560"/>
                      </a:lnTo>
                      <a:cubicBezTo>
                        <a:pt x="768173" y="358380"/>
                        <a:pt x="774359" y="348124"/>
                        <a:pt x="778581" y="335314"/>
                      </a:cubicBezTo>
                      <a:cubicBezTo>
                        <a:pt x="783153" y="321905"/>
                        <a:pt x="785673" y="300869"/>
                        <a:pt x="785395" y="284631"/>
                      </a:cubicBezTo>
                      <a:cubicBezTo>
                        <a:pt x="785864" y="255968"/>
                        <a:pt x="779057" y="223060"/>
                        <a:pt x="794451" y="196673"/>
                      </a:cubicBezTo>
                      <a:cubicBezTo>
                        <a:pt x="826637" y="141500"/>
                        <a:pt x="901728" y="124217"/>
                        <a:pt x="959932" y="158171"/>
                      </a:cubicBezTo>
                      <a:cubicBezTo>
                        <a:pt x="1020560" y="193540"/>
                        <a:pt x="1042475" y="267413"/>
                        <a:pt x="1010289" y="322586"/>
                      </a:cubicBezTo>
                      <a:cubicBezTo>
                        <a:pt x="992096" y="353771"/>
                        <a:pt x="959075" y="360229"/>
                        <a:pt x="926705" y="376713"/>
                      </a:cubicBezTo>
                      <a:cubicBezTo>
                        <a:pt x="915232" y="379665"/>
                        <a:pt x="899560" y="389814"/>
                        <a:pt x="888738" y="402792"/>
                      </a:cubicBezTo>
                      <a:cubicBezTo>
                        <a:pt x="881928" y="411680"/>
                        <a:pt x="877718" y="421683"/>
                        <a:pt x="875234" y="431687"/>
                      </a:cubicBezTo>
                      <a:lnTo>
                        <a:pt x="874465" y="438742"/>
                      </a:lnTo>
                      <a:lnTo>
                        <a:pt x="1940329" y="1054119"/>
                      </a:lnTo>
                      <a:lnTo>
                        <a:pt x="876785" y="1668156"/>
                      </a:lnTo>
                      <a:lnTo>
                        <a:pt x="870245" y="1663382"/>
                      </a:lnTo>
                      <a:cubicBezTo>
                        <a:pt x="862812" y="1656239"/>
                        <a:pt x="856242" y="1647601"/>
                        <a:pt x="851934" y="1637266"/>
                      </a:cubicBezTo>
                      <a:cubicBezTo>
                        <a:pt x="846081" y="1621414"/>
                        <a:pt x="845100" y="1602769"/>
                        <a:pt x="848263" y="1591352"/>
                      </a:cubicBezTo>
                      <a:cubicBezTo>
                        <a:pt x="850118" y="1555074"/>
                        <a:pt x="860988" y="1523231"/>
                        <a:pt x="843030" y="1491911"/>
                      </a:cubicBezTo>
                      <a:cubicBezTo>
                        <a:pt x="811259" y="1436498"/>
                        <a:pt x="736299" y="1418652"/>
                        <a:pt x="675407" y="1453565"/>
                      </a:cubicBezTo>
                      <a:cubicBezTo>
                        <a:pt x="616950" y="1487082"/>
                        <a:pt x="594483" y="1560788"/>
                        <a:pt x="626254" y="1616201"/>
                      </a:cubicBezTo>
                      <a:cubicBezTo>
                        <a:pt x="641449" y="1642703"/>
                        <a:pt x="673367" y="1653214"/>
                        <a:pt x="697978" y="1667915"/>
                      </a:cubicBezTo>
                      <a:cubicBezTo>
                        <a:pt x="712192" y="1675772"/>
                        <a:pt x="729168" y="1688447"/>
                        <a:pt x="738511" y="1699097"/>
                      </a:cubicBezTo>
                      <a:cubicBezTo>
                        <a:pt x="747508" y="1709144"/>
                        <a:pt x="753313" y="1719622"/>
                        <a:pt x="756959" y="1729686"/>
                      </a:cubicBezTo>
                      <a:lnTo>
                        <a:pt x="758304" y="1736561"/>
                      </a:lnTo>
                      <a:lnTo>
                        <a:pt x="440864" y="1919835"/>
                      </a:lnTo>
                      <a:lnTo>
                        <a:pt x="331440" y="1765768"/>
                      </a:lnTo>
                      <a:cubicBezTo>
                        <a:pt x="122185" y="1444039"/>
                        <a:pt x="0" y="1079292"/>
                        <a:pt x="0" y="667560"/>
                      </a:cubicBezTo>
                      <a:cubicBezTo>
                        <a:pt x="0" y="461694"/>
                        <a:pt x="30546" y="263136"/>
                        <a:pt x="87249" y="76383"/>
                      </a:cubicBezTo>
                      <a:close/>
                    </a:path>
                  </a:pathLst>
                </a:custGeom>
                <a:solidFill>
                  <a:srgbClr val="4A0A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7ADE69F0-5A94-44BD-A0D1-50A0B24DF5C5}"/>
                    </a:ext>
                  </a:extLst>
                </p:cNvPr>
                <p:cNvGrpSpPr/>
                <p:nvPr/>
              </p:nvGrpSpPr>
              <p:grpSpPr>
                <a:xfrm>
                  <a:off x="3865722" y="3381309"/>
                  <a:ext cx="308242" cy="271572"/>
                  <a:chOff x="-13396916" y="-6511294"/>
                  <a:chExt cx="24990189" cy="22017253"/>
                </a:xfrm>
                <a:solidFill>
                  <a:srgbClr val="FFFFFF"/>
                </a:solidFill>
                <a:effectLst/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9212CCE0-A140-456E-A03A-D0AC20EFB5D0}"/>
                      </a:ext>
                    </a:extLst>
                  </p:cNvPr>
                  <p:cNvGrpSpPr/>
                  <p:nvPr/>
                </p:nvGrpSpPr>
                <p:grpSpPr>
                  <a:xfrm>
                    <a:off x="-13396916" y="5194746"/>
                    <a:ext cx="13562574" cy="10311213"/>
                    <a:chOff x="5749546" y="4855816"/>
                    <a:chExt cx="696086" cy="529213"/>
                  </a:xfrm>
                  <a:grpFill/>
                </p:grpSpPr>
                <p:grpSp>
                  <p:nvGrpSpPr>
                    <p:cNvPr id="217" name="Group 216">
                      <a:extLst>
                        <a:ext uri="{FF2B5EF4-FFF2-40B4-BE49-F238E27FC236}">
                          <a16:creationId xmlns:a16="http://schemas.microsoft.com/office/drawing/2014/main" id="{5EF890FB-B83D-4738-8B3A-FF2967BFC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49546" y="5033563"/>
                      <a:ext cx="696086" cy="351466"/>
                      <a:chOff x="7030522" y="4565651"/>
                      <a:chExt cx="275154" cy="138930"/>
                    </a:xfrm>
                    <a:grpFill/>
                  </p:grpSpPr>
                  <p:sp>
                    <p:nvSpPr>
                      <p:cNvPr id="219" name="Freeform 1452">
                        <a:extLst>
                          <a:ext uri="{FF2B5EF4-FFF2-40B4-BE49-F238E27FC236}">
                            <a16:creationId xmlns:a16="http://schemas.microsoft.com/office/drawing/2014/main" id="{30DD17DB-F8AA-42B1-A54C-DBEA6214319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60000">
                        <a:off x="7030522" y="4572005"/>
                        <a:ext cx="273540" cy="132576"/>
                      </a:xfrm>
                      <a:custGeom>
                        <a:avLst/>
                        <a:gdLst>
                          <a:gd name="T0" fmla="*/ 2 w 172"/>
                          <a:gd name="T1" fmla="*/ 0 h 85"/>
                          <a:gd name="T2" fmla="*/ 172 w 172"/>
                          <a:gd name="T3" fmla="*/ 76 h 85"/>
                          <a:gd name="T4" fmla="*/ 172 w 172"/>
                          <a:gd name="T5" fmla="*/ 78 h 85"/>
                          <a:gd name="T6" fmla="*/ 170 w 172"/>
                          <a:gd name="T7" fmla="*/ 81 h 85"/>
                          <a:gd name="T8" fmla="*/ 169 w 172"/>
                          <a:gd name="T9" fmla="*/ 82 h 85"/>
                          <a:gd name="T10" fmla="*/ 166 w 172"/>
                          <a:gd name="T11" fmla="*/ 85 h 85"/>
                          <a:gd name="T12" fmla="*/ 163 w 172"/>
                          <a:gd name="T13" fmla="*/ 85 h 85"/>
                          <a:gd name="T14" fmla="*/ 160 w 172"/>
                          <a:gd name="T15" fmla="*/ 84 h 85"/>
                          <a:gd name="T16" fmla="*/ 4 w 172"/>
                          <a:gd name="T17" fmla="*/ 14 h 85"/>
                          <a:gd name="T18" fmla="*/ 2 w 172"/>
                          <a:gd name="T19" fmla="*/ 12 h 85"/>
                          <a:gd name="T20" fmla="*/ 0 w 172"/>
                          <a:gd name="T21" fmla="*/ 10 h 85"/>
                          <a:gd name="T22" fmla="*/ 0 w 172"/>
                          <a:gd name="T23" fmla="*/ 7 h 85"/>
                          <a:gd name="T24" fmla="*/ 0 w 172"/>
                          <a:gd name="T25" fmla="*/ 3 h 85"/>
                          <a:gd name="T26" fmla="*/ 2 w 172"/>
                          <a:gd name="T27" fmla="*/ 1 h 85"/>
                          <a:gd name="T28" fmla="*/ 2 w 172"/>
                          <a:gd name="T29" fmla="*/ 0 h 85"/>
                          <a:gd name="connsiteX0" fmla="*/ 116 w 10000"/>
                          <a:gd name="connsiteY0" fmla="*/ 0 h 10000"/>
                          <a:gd name="connsiteX1" fmla="*/ 10000 w 10000"/>
                          <a:gd name="connsiteY1" fmla="*/ 8941 h 10000"/>
                          <a:gd name="connsiteX2" fmla="*/ 10000 w 10000"/>
                          <a:gd name="connsiteY2" fmla="*/ 9176 h 10000"/>
                          <a:gd name="connsiteX3" fmla="*/ 9884 w 10000"/>
                          <a:gd name="connsiteY3" fmla="*/ 9529 h 10000"/>
                          <a:gd name="connsiteX4" fmla="*/ 9826 w 10000"/>
                          <a:gd name="connsiteY4" fmla="*/ 9647 h 10000"/>
                          <a:gd name="connsiteX5" fmla="*/ 9651 w 10000"/>
                          <a:gd name="connsiteY5" fmla="*/ 10000 h 10000"/>
                          <a:gd name="connsiteX6" fmla="*/ 9477 w 10000"/>
                          <a:gd name="connsiteY6" fmla="*/ 10000 h 10000"/>
                          <a:gd name="connsiteX7" fmla="*/ 9302 w 10000"/>
                          <a:gd name="connsiteY7" fmla="*/ 9882 h 10000"/>
                          <a:gd name="connsiteX8" fmla="*/ 233 w 10000"/>
                          <a:gd name="connsiteY8" fmla="*/ 1647 h 10000"/>
                          <a:gd name="connsiteX9" fmla="*/ 116 w 10000"/>
                          <a:gd name="connsiteY9" fmla="*/ 1412 h 10000"/>
                          <a:gd name="connsiteX10" fmla="*/ 0 w 10000"/>
                          <a:gd name="connsiteY10" fmla="*/ 824 h 10000"/>
                          <a:gd name="connsiteX11" fmla="*/ 0 w 10000"/>
                          <a:gd name="connsiteY11" fmla="*/ 353 h 10000"/>
                          <a:gd name="connsiteX12" fmla="*/ 116 w 10000"/>
                          <a:gd name="connsiteY12" fmla="*/ 118 h 10000"/>
                          <a:gd name="connsiteX13" fmla="*/ 116 w 10000"/>
                          <a:gd name="connsiteY13" fmla="*/ 0 h 10000"/>
                          <a:gd name="connsiteX0" fmla="*/ 116 w 10000"/>
                          <a:gd name="connsiteY0" fmla="*/ 0 h 10000"/>
                          <a:gd name="connsiteX1" fmla="*/ 10000 w 10000"/>
                          <a:gd name="connsiteY1" fmla="*/ 8941 h 10000"/>
                          <a:gd name="connsiteX2" fmla="*/ 10000 w 10000"/>
                          <a:gd name="connsiteY2" fmla="*/ 9176 h 10000"/>
                          <a:gd name="connsiteX3" fmla="*/ 9884 w 10000"/>
                          <a:gd name="connsiteY3" fmla="*/ 9529 h 10000"/>
                          <a:gd name="connsiteX4" fmla="*/ 9826 w 10000"/>
                          <a:gd name="connsiteY4" fmla="*/ 9647 h 10000"/>
                          <a:gd name="connsiteX5" fmla="*/ 9651 w 10000"/>
                          <a:gd name="connsiteY5" fmla="*/ 10000 h 10000"/>
                          <a:gd name="connsiteX6" fmla="*/ 9477 w 10000"/>
                          <a:gd name="connsiteY6" fmla="*/ 10000 h 10000"/>
                          <a:gd name="connsiteX7" fmla="*/ 9302 w 10000"/>
                          <a:gd name="connsiteY7" fmla="*/ 9882 h 10000"/>
                          <a:gd name="connsiteX8" fmla="*/ 233 w 10000"/>
                          <a:gd name="connsiteY8" fmla="*/ 1647 h 10000"/>
                          <a:gd name="connsiteX9" fmla="*/ 116 w 10000"/>
                          <a:gd name="connsiteY9" fmla="*/ 1412 h 10000"/>
                          <a:gd name="connsiteX10" fmla="*/ 0 w 10000"/>
                          <a:gd name="connsiteY10" fmla="*/ 824 h 10000"/>
                          <a:gd name="connsiteX11" fmla="*/ 116 w 10000"/>
                          <a:gd name="connsiteY11" fmla="*/ 118 h 10000"/>
                          <a:gd name="connsiteX12" fmla="*/ 116 w 10000"/>
                          <a:gd name="connsiteY12" fmla="*/ 0 h 10000"/>
                          <a:gd name="connsiteX0" fmla="*/ 9 w 9893"/>
                          <a:gd name="connsiteY0" fmla="*/ 0 h 10000"/>
                          <a:gd name="connsiteX1" fmla="*/ 9893 w 9893"/>
                          <a:gd name="connsiteY1" fmla="*/ 8941 h 10000"/>
                          <a:gd name="connsiteX2" fmla="*/ 9893 w 9893"/>
                          <a:gd name="connsiteY2" fmla="*/ 9176 h 10000"/>
                          <a:gd name="connsiteX3" fmla="*/ 9777 w 9893"/>
                          <a:gd name="connsiteY3" fmla="*/ 9529 h 10000"/>
                          <a:gd name="connsiteX4" fmla="*/ 9719 w 9893"/>
                          <a:gd name="connsiteY4" fmla="*/ 9647 h 10000"/>
                          <a:gd name="connsiteX5" fmla="*/ 9544 w 9893"/>
                          <a:gd name="connsiteY5" fmla="*/ 10000 h 10000"/>
                          <a:gd name="connsiteX6" fmla="*/ 9370 w 9893"/>
                          <a:gd name="connsiteY6" fmla="*/ 10000 h 10000"/>
                          <a:gd name="connsiteX7" fmla="*/ 9195 w 9893"/>
                          <a:gd name="connsiteY7" fmla="*/ 9882 h 10000"/>
                          <a:gd name="connsiteX8" fmla="*/ 126 w 9893"/>
                          <a:gd name="connsiteY8" fmla="*/ 1647 h 10000"/>
                          <a:gd name="connsiteX9" fmla="*/ 9 w 9893"/>
                          <a:gd name="connsiteY9" fmla="*/ 1412 h 10000"/>
                          <a:gd name="connsiteX10" fmla="*/ 9 w 9893"/>
                          <a:gd name="connsiteY10" fmla="*/ 118 h 10000"/>
                          <a:gd name="connsiteX11" fmla="*/ 9 w 9893"/>
                          <a:gd name="connsiteY11" fmla="*/ 0 h 10000"/>
                          <a:gd name="connsiteX0" fmla="*/ 0 w 9991"/>
                          <a:gd name="connsiteY0" fmla="*/ 0 h 10000"/>
                          <a:gd name="connsiteX1" fmla="*/ 9991 w 9991"/>
                          <a:gd name="connsiteY1" fmla="*/ 8941 h 10000"/>
                          <a:gd name="connsiteX2" fmla="*/ 9991 w 9991"/>
                          <a:gd name="connsiteY2" fmla="*/ 9176 h 10000"/>
                          <a:gd name="connsiteX3" fmla="*/ 9874 w 9991"/>
                          <a:gd name="connsiteY3" fmla="*/ 9529 h 10000"/>
                          <a:gd name="connsiteX4" fmla="*/ 9815 w 9991"/>
                          <a:gd name="connsiteY4" fmla="*/ 9647 h 10000"/>
                          <a:gd name="connsiteX5" fmla="*/ 9638 w 9991"/>
                          <a:gd name="connsiteY5" fmla="*/ 10000 h 10000"/>
                          <a:gd name="connsiteX6" fmla="*/ 9462 w 9991"/>
                          <a:gd name="connsiteY6" fmla="*/ 10000 h 10000"/>
                          <a:gd name="connsiteX7" fmla="*/ 9285 w 9991"/>
                          <a:gd name="connsiteY7" fmla="*/ 9882 h 10000"/>
                          <a:gd name="connsiteX8" fmla="*/ 118 w 9991"/>
                          <a:gd name="connsiteY8" fmla="*/ 1647 h 10000"/>
                          <a:gd name="connsiteX9" fmla="*/ 0 w 9991"/>
                          <a:gd name="connsiteY9" fmla="*/ 118 h 10000"/>
                          <a:gd name="connsiteX10" fmla="*/ 0 w 9991"/>
                          <a:gd name="connsiteY10" fmla="*/ 0 h 10000"/>
                          <a:gd name="connsiteX0" fmla="*/ 60 w 10060"/>
                          <a:gd name="connsiteY0" fmla="*/ 0 h 10000"/>
                          <a:gd name="connsiteX1" fmla="*/ 10060 w 10060"/>
                          <a:gd name="connsiteY1" fmla="*/ 8941 h 10000"/>
                          <a:gd name="connsiteX2" fmla="*/ 10060 w 10060"/>
                          <a:gd name="connsiteY2" fmla="*/ 9176 h 10000"/>
                          <a:gd name="connsiteX3" fmla="*/ 9943 w 10060"/>
                          <a:gd name="connsiteY3" fmla="*/ 9529 h 10000"/>
                          <a:gd name="connsiteX4" fmla="*/ 9884 w 10060"/>
                          <a:gd name="connsiteY4" fmla="*/ 9647 h 10000"/>
                          <a:gd name="connsiteX5" fmla="*/ 9707 w 10060"/>
                          <a:gd name="connsiteY5" fmla="*/ 10000 h 10000"/>
                          <a:gd name="connsiteX6" fmla="*/ 9531 w 10060"/>
                          <a:gd name="connsiteY6" fmla="*/ 10000 h 10000"/>
                          <a:gd name="connsiteX7" fmla="*/ 9353 w 10060"/>
                          <a:gd name="connsiteY7" fmla="*/ 9882 h 10000"/>
                          <a:gd name="connsiteX8" fmla="*/ 178 w 10060"/>
                          <a:gd name="connsiteY8" fmla="*/ 1647 h 10000"/>
                          <a:gd name="connsiteX9" fmla="*/ 60 w 10060"/>
                          <a:gd name="connsiteY9" fmla="*/ 118 h 10000"/>
                          <a:gd name="connsiteX10" fmla="*/ 60 w 10060"/>
                          <a:gd name="connsiteY10" fmla="*/ 0 h 10000"/>
                          <a:gd name="connsiteX0" fmla="*/ 60 w 10060"/>
                          <a:gd name="connsiteY0" fmla="*/ 0 h 9882"/>
                          <a:gd name="connsiteX1" fmla="*/ 10060 w 10060"/>
                          <a:gd name="connsiteY1" fmla="*/ 8823 h 9882"/>
                          <a:gd name="connsiteX2" fmla="*/ 10060 w 10060"/>
                          <a:gd name="connsiteY2" fmla="*/ 9058 h 9882"/>
                          <a:gd name="connsiteX3" fmla="*/ 9943 w 10060"/>
                          <a:gd name="connsiteY3" fmla="*/ 9411 h 9882"/>
                          <a:gd name="connsiteX4" fmla="*/ 9884 w 10060"/>
                          <a:gd name="connsiteY4" fmla="*/ 9529 h 9882"/>
                          <a:gd name="connsiteX5" fmla="*/ 9707 w 10060"/>
                          <a:gd name="connsiteY5" fmla="*/ 9882 h 9882"/>
                          <a:gd name="connsiteX6" fmla="*/ 9531 w 10060"/>
                          <a:gd name="connsiteY6" fmla="*/ 9882 h 9882"/>
                          <a:gd name="connsiteX7" fmla="*/ 9353 w 10060"/>
                          <a:gd name="connsiteY7" fmla="*/ 9764 h 9882"/>
                          <a:gd name="connsiteX8" fmla="*/ 178 w 10060"/>
                          <a:gd name="connsiteY8" fmla="*/ 1529 h 9882"/>
                          <a:gd name="connsiteX9" fmla="*/ 60 w 10060"/>
                          <a:gd name="connsiteY9" fmla="*/ 0 h 9882"/>
                          <a:gd name="connsiteX0" fmla="*/ 173 w 10113"/>
                          <a:gd name="connsiteY0" fmla="*/ 0 h 10000"/>
                          <a:gd name="connsiteX1" fmla="*/ 10113 w 10113"/>
                          <a:gd name="connsiteY1" fmla="*/ 8928 h 10000"/>
                          <a:gd name="connsiteX2" fmla="*/ 10113 w 10113"/>
                          <a:gd name="connsiteY2" fmla="*/ 9166 h 10000"/>
                          <a:gd name="connsiteX3" fmla="*/ 9997 w 10113"/>
                          <a:gd name="connsiteY3" fmla="*/ 9523 h 10000"/>
                          <a:gd name="connsiteX4" fmla="*/ 9938 w 10113"/>
                          <a:gd name="connsiteY4" fmla="*/ 9643 h 10000"/>
                          <a:gd name="connsiteX5" fmla="*/ 9762 w 10113"/>
                          <a:gd name="connsiteY5" fmla="*/ 10000 h 10000"/>
                          <a:gd name="connsiteX6" fmla="*/ 9587 w 10113"/>
                          <a:gd name="connsiteY6" fmla="*/ 10000 h 10000"/>
                          <a:gd name="connsiteX7" fmla="*/ 9410 w 10113"/>
                          <a:gd name="connsiteY7" fmla="*/ 9881 h 10000"/>
                          <a:gd name="connsiteX8" fmla="*/ 290 w 10113"/>
                          <a:gd name="connsiteY8" fmla="*/ 1547 h 10000"/>
                          <a:gd name="connsiteX9" fmla="*/ 173 w 10113"/>
                          <a:gd name="connsiteY9" fmla="*/ 0 h 10000"/>
                          <a:gd name="connsiteX0" fmla="*/ 99 w 10039"/>
                          <a:gd name="connsiteY0" fmla="*/ 0 h 10000"/>
                          <a:gd name="connsiteX1" fmla="*/ 10039 w 10039"/>
                          <a:gd name="connsiteY1" fmla="*/ 8928 h 10000"/>
                          <a:gd name="connsiteX2" fmla="*/ 10039 w 10039"/>
                          <a:gd name="connsiteY2" fmla="*/ 9166 h 10000"/>
                          <a:gd name="connsiteX3" fmla="*/ 9923 w 10039"/>
                          <a:gd name="connsiteY3" fmla="*/ 9523 h 10000"/>
                          <a:gd name="connsiteX4" fmla="*/ 9864 w 10039"/>
                          <a:gd name="connsiteY4" fmla="*/ 9643 h 10000"/>
                          <a:gd name="connsiteX5" fmla="*/ 9688 w 10039"/>
                          <a:gd name="connsiteY5" fmla="*/ 10000 h 10000"/>
                          <a:gd name="connsiteX6" fmla="*/ 9513 w 10039"/>
                          <a:gd name="connsiteY6" fmla="*/ 10000 h 10000"/>
                          <a:gd name="connsiteX7" fmla="*/ 9336 w 10039"/>
                          <a:gd name="connsiteY7" fmla="*/ 9881 h 10000"/>
                          <a:gd name="connsiteX8" fmla="*/ 216 w 10039"/>
                          <a:gd name="connsiteY8" fmla="*/ 1547 h 10000"/>
                          <a:gd name="connsiteX9" fmla="*/ 99 w 10039"/>
                          <a:gd name="connsiteY9" fmla="*/ 0 h 10000"/>
                          <a:gd name="connsiteX0" fmla="*/ 128 w 10068"/>
                          <a:gd name="connsiteY0" fmla="*/ 0 h 10000"/>
                          <a:gd name="connsiteX1" fmla="*/ 10068 w 10068"/>
                          <a:gd name="connsiteY1" fmla="*/ 8928 h 10000"/>
                          <a:gd name="connsiteX2" fmla="*/ 10068 w 10068"/>
                          <a:gd name="connsiteY2" fmla="*/ 9166 h 10000"/>
                          <a:gd name="connsiteX3" fmla="*/ 9952 w 10068"/>
                          <a:gd name="connsiteY3" fmla="*/ 9523 h 10000"/>
                          <a:gd name="connsiteX4" fmla="*/ 9893 w 10068"/>
                          <a:gd name="connsiteY4" fmla="*/ 9643 h 10000"/>
                          <a:gd name="connsiteX5" fmla="*/ 9717 w 10068"/>
                          <a:gd name="connsiteY5" fmla="*/ 10000 h 10000"/>
                          <a:gd name="connsiteX6" fmla="*/ 9542 w 10068"/>
                          <a:gd name="connsiteY6" fmla="*/ 10000 h 10000"/>
                          <a:gd name="connsiteX7" fmla="*/ 9365 w 10068"/>
                          <a:gd name="connsiteY7" fmla="*/ 9881 h 10000"/>
                          <a:gd name="connsiteX8" fmla="*/ 245 w 10068"/>
                          <a:gd name="connsiteY8" fmla="*/ 1547 h 10000"/>
                          <a:gd name="connsiteX9" fmla="*/ 128 w 10068"/>
                          <a:gd name="connsiteY9" fmla="*/ 0 h 10000"/>
                          <a:gd name="connsiteX0" fmla="*/ 160 w 10100"/>
                          <a:gd name="connsiteY0" fmla="*/ 0 h 10000"/>
                          <a:gd name="connsiteX1" fmla="*/ 10100 w 10100"/>
                          <a:gd name="connsiteY1" fmla="*/ 8928 h 10000"/>
                          <a:gd name="connsiteX2" fmla="*/ 10100 w 10100"/>
                          <a:gd name="connsiteY2" fmla="*/ 9166 h 10000"/>
                          <a:gd name="connsiteX3" fmla="*/ 9984 w 10100"/>
                          <a:gd name="connsiteY3" fmla="*/ 9523 h 10000"/>
                          <a:gd name="connsiteX4" fmla="*/ 9925 w 10100"/>
                          <a:gd name="connsiteY4" fmla="*/ 9643 h 10000"/>
                          <a:gd name="connsiteX5" fmla="*/ 9749 w 10100"/>
                          <a:gd name="connsiteY5" fmla="*/ 10000 h 10000"/>
                          <a:gd name="connsiteX6" fmla="*/ 9574 w 10100"/>
                          <a:gd name="connsiteY6" fmla="*/ 10000 h 10000"/>
                          <a:gd name="connsiteX7" fmla="*/ 9397 w 10100"/>
                          <a:gd name="connsiteY7" fmla="*/ 9881 h 10000"/>
                          <a:gd name="connsiteX8" fmla="*/ 277 w 10100"/>
                          <a:gd name="connsiteY8" fmla="*/ 1547 h 10000"/>
                          <a:gd name="connsiteX9" fmla="*/ 160 w 10100"/>
                          <a:gd name="connsiteY9" fmla="*/ 0 h 10000"/>
                          <a:gd name="connsiteX0" fmla="*/ 130 w 10070"/>
                          <a:gd name="connsiteY0" fmla="*/ 0 h 10000"/>
                          <a:gd name="connsiteX1" fmla="*/ 10070 w 10070"/>
                          <a:gd name="connsiteY1" fmla="*/ 8928 h 10000"/>
                          <a:gd name="connsiteX2" fmla="*/ 10070 w 10070"/>
                          <a:gd name="connsiteY2" fmla="*/ 9166 h 10000"/>
                          <a:gd name="connsiteX3" fmla="*/ 9954 w 10070"/>
                          <a:gd name="connsiteY3" fmla="*/ 9523 h 10000"/>
                          <a:gd name="connsiteX4" fmla="*/ 9895 w 10070"/>
                          <a:gd name="connsiteY4" fmla="*/ 9643 h 10000"/>
                          <a:gd name="connsiteX5" fmla="*/ 9719 w 10070"/>
                          <a:gd name="connsiteY5" fmla="*/ 10000 h 10000"/>
                          <a:gd name="connsiteX6" fmla="*/ 9544 w 10070"/>
                          <a:gd name="connsiteY6" fmla="*/ 10000 h 10000"/>
                          <a:gd name="connsiteX7" fmla="*/ 9367 w 10070"/>
                          <a:gd name="connsiteY7" fmla="*/ 9881 h 10000"/>
                          <a:gd name="connsiteX8" fmla="*/ 247 w 10070"/>
                          <a:gd name="connsiteY8" fmla="*/ 1547 h 10000"/>
                          <a:gd name="connsiteX9" fmla="*/ 130 w 10070"/>
                          <a:gd name="connsiteY9" fmla="*/ 0 h 10000"/>
                          <a:gd name="connsiteX0" fmla="*/ 136 w 10076"/>
                          <a:gd name="connsiteY0" fmla="*/ 0 h 10000"/>
                          <a:gd name="connsiteX1" fmla="*/ 10076 w 10076"/>
                          <a:gd name="connsiteY1" fmla="*/ 8928 h 10000"/>
                          <a:gd name="connsiteX2" fmla="*/ 10076 w 10076"/>
                          <a:gd name="connsiteY2" fmla="*/ 9166 h 10000"/>
                          <a:gd name="connsiteX3" fmla="*/ 9960 w 10076"/>
                          <a:gd name="connsiteY3" fmla="*/ 9523 h 10000"/>
                          <a:gd name="connsiteX4" fmla="*/ 9901 w 10076"/>
                          <a:gd name="connsiteY4" fmla="*/ 9643 h 10000"/>
                          <a:gd name="connsiteX5" fmla="*/ 9725 w 10076"/>
                          <a:gd name="connsiteY5" fmla="*/ 10000 h 10000"/>
                          <a:gd name="connsiteX6" fmla="*/ 9550 w 10076"/>
                          <a:gd name="connsiteY6" fmla="*/ 10000 h 10000"/>
                          <a:gd name="connsiteX7" fmla="*/ 9373 w 10076"/>
                          <a:gd name="connsiteY7" fmla="*/ 9881 h 10000"/>
                          <a:gd name="connsiteX8" fmla="*/ 253 w 10076"/>
                          <a:gd name="connsiteY8" fmla="*/ 1547 h 10000"/>
                          <a:gd name="connsiteX9" fmla="*/ 136 w 10076"/>
                          <a:gd name="connsiteY9" fmla="*/ 0 h 10000"/>
                          <a:gd name="connsiteX0" fmla="*/ 136 w 10076"/>
                          <a:gd name="connsiteY0" fmla="*/ 0 h 10000"/>
                          <a:gd name="connsiteX1" fmla="*/ 10076 w 10076"/>
                          <a:gd name="connsiteY1" fmla="*/ 8928 h 10000"/>
                          <a:gd name="connsiteX2" fmla="*/ 10076 w 10076"/>
                          <a:gd name="connsiteY2" fmla="*/ 9166 h 10000"/>
                          <a:gd name="connsiteX3" fmla="*/ 9960 w 10076"/>
                          <a:gd name="connsiteY3" fmla="*/ 9523 h 10000"/>
                          <a:gd name="connsiteX4" fmla="*/ 9901 w 10076"/>
                          <a:gd name="connsiteY4" fmla="*/ 9643 h 10000"/>
                          <a:gd name="connsiteX5" fmla="*/ 9550 w 10076"/>
                          <a:gd name="connsiteY5" fmla="*/ 10000 h 10000"/>
                          <a:gd name="connsiteX6" fmla="*/ 9373 w 10076"/>
                          <a:gd name="connsiteY6" fmla="*/ 9881 h 10000"/>
                          <a:gd name="connsiteX7" fmla="*/ 253 w 10076"/>
                          <a:gd name="connsiteY7" fmla="*/ 1547 h 10000"/>
                          <a:gd name="connsiteX8" fmla="*/ 136 w 10076"/>
                          <a:gd name="connsiteY8" fmla="*/ 0 h 10000"/>
                          <a:gd name="connsiteX0" fmla="*/ 136 w 10076"/>
                          <a:gd name="connsiteY0" fmla="*/ 0 h 10000"/>
                          <a:gd name="connsiteX1" fmla="*/ 10076 w 10076"/>
                          <a:gd name="connsiteY1" fmla="*/ 8928 h 10000"/>
                          <a:gd name="connsiteX2" fmla="*/ 10076 w 10076"/>
                          <a:gd name="connsiteY2" fmla="*/ 9166 h 10000"/>
                          <a:gd name="connsiteX3" fmla="*/ 9960 w 10076"/>
                          <a:gd name="connsiteY3" fmla="*/ 9523 h 10000"/>
                          <a:gd name="connsiteX4" fmla="*/ 9550 w 10076"/>
                          <a:gd name="connsiteY4" fmla="*/ 10000 h 10000"/>
                          <a:gd name="connsiteX5" fmla="*/ 9373 w 10076"/>
                          <a:gd name="connsiteY5" fmla="*/ 9881 h 10000"/>
                          <a:gd name="connsiteX6" fmla="*/ 253 w 10076"/>
                          <a:gd name="connsiteY6" fmla="*/ 1547 h 10000"/>
                          <a:gd name="connsiteX7" fmla="*/ 136 w 10076"/>
                          <a:gd name="connsiteY7" fmla="*/ 0 h 10000"/>
                          <a:gd name="connsiteX0" fmla="*/ 136 w 10076"/>
                          <a:gd name="connsiteY0" fmla="*/ 0 h 10000"/>
                          <a:gd name="connsiteX1" fmla="*/ 10076 w 10076"/>
                          <a:gd name="connsiteY1" fmla="*/ 8928 h 10000"/>
                          <a:gd name="connsiteX2" fmla="*/ 10076 w 10076"/>
                          <a:gd name="connsiteY2" fmla="*/ 9166 h 10000"/>
                          <a:gd name="connsiteX3" fmla="*/ 9550 w 10076"/>
                          <a:gd name="connsiteY3" fmla="*/ 10000 h 10000"/>
                          <a:gd name="connsiteX4" fmla="*/ 9373 w 10076"/>
                          <a:gd name="connsiteY4" fmla="*/ 9881 h 10000"/>
                          <a:gd name="connsiteX5" fmla="*/ 253 w 10076"/>
                          <a:gd name="connsiteY5" fmla="*/ 1547 h 10000"/>
                          <a:gd name="connsiteX6" fmla="*/ 136 w 10076"/>
                          <a:gd name="connsiteY6" fmla="*/ 0 h 10000"/>
                          <a:gd name="connsiteX0" fmla="*/ 136 w 10076"/>
                          <a:gd name="connsiteY0" fmla="*/ 0 h 10000"/>
                          <a:gd name="connsiteX1" fmla="*/ 10076 w 10076"/>
                          <a:gd name="connsiteY1" fmla="*/ 8928 h 10000"/>
                          <a:gd name="connsiteX2" fmla="*/ 9550 w 10076"/>
                          <a:gd name="connsiteY2" fmla="*/ 10000 h 10000"/>
                          <a:gd name="connsiteX3" fmla="*/ 9373 w 10076"/>
                          <a:gd name="connsiteY3" fmla="*/ 9881 h 10000"/>
                          <a:gd name="connsiteX4" fmla="*/ 253 w 10076"/>
                          <a:gd name="connsiteY4" fmla="*/ 1547 h 10000"/>
                          <a:gd name="connsiteX5" fmla="*/ 136 w 10076"/>
                          <a:gd name="connsiteY5" fmla="*/ 0 h 10000"/>
                          <a:gd name="connsiteX0" fmla="*/ 136 w 10076"/>
                          <a:gd name="connsiteY0" fmla="*/ 0 h 9881"/>
                          <a:gd name="connsiteX1" fmla="*/ 10076 w 10076"/>
                          <a:gd name="connsiteY1" fmla="*/ 8928 h 9881"/>
                          <a:gd name="connsiteX2" fmla="*/ 9373 w 10076"/>
                          <a:gd name="connsiteY2" fmla="*/ 9881 h 9881"/>
                          <a:gd name="connsiteX3" fmla="*/ 253 w 10076"/>
                          <a:gd name="connsiteY3" fmla="*/ 1547 h 9881"/>
                          <a:gd name="connsiteX4" fmla="*/ 136 w 10076"/>
                          <a:gd name="connsiteY4" fmla="*/ 0 h 9881"/>
                          <a:gd name="connsiteX0" fmla="*/ 135 w 10000"/>
                          <a:gd name="connsiteY0" fmla="*/ 0 h 10110"/>
                          <a:gd name="connsiteX1" fmla="*/ 10000 w 10000"/>
                          <a:gd name="connsiteY1" fmla="*/ 9036 h 10110"/>
                          <a:gd name="connsiteX2" fmla="*/ 9302 w 10000"/>
                          <a:gd name="connsiteY2" fmla="*/ 10000 h 10110"/>
                          <a:gd name="connsiteX3" fmla="*/ 251 w 10000"/>
                          <a:gd name="connsiteY3" fmla="*/ 1566 h 10110"/>
                          <a:gd name="connsiteX4" fmla="*/ 135 w 10000"/>
                          <a:gd name="connsiteY4" fmla="*/ 0 h 10110"/>
                          <a:gd name="connsiteX0" fmla="*/ 135 w 10000"/>
                          <a:gd name="connsiteY0" fmla="*/ 0 h 10122"/>
                          <a:gd name="connsiteX1" fmla="*/ 10000 w 10000"/>
                          <a:gd name="connsiteY1" fmla="*/ 9036 h 10122"/>
                          <a:gd name="connsiteX2" fmla="*/ 9302 w 10000"/>
                          <a:gd name="connsiteY2" fmla="*/ 10000 h 10122"/>
                          <a:gd name="connsiteX3" fmla="*/ 251 w 10000"/>
                          <a:gd name="connsiteY3" fmla="*/ 1566 h 10122"/>
                          <a:gd name="connsiteX4" fmla="*/ 135 w 10000"/>
                          <a:gd name="connsiteY4" fmla="*/ 0 h 10122"/>
                          <a:gd name="connsiteX0" fmla="*/ 135 w 10000"/>
                          <a:gd name="connsiteY0" fmla="*/ 0 h 10068"/>
                          <a:gd name="connsiteX1" fmla="*/ 10000 w 10000"/>
                          <a:gd name="connsiteY1" fmla="*/ 9036 h 10068"/>
                          <a:gd name="connsiteX2" fmla="*/ 9302 w 10000"/>
                          <a:gd name="connsiteY2" fmla="*/ 10000 h 10068"/>
                          <a:gd name="connsiteX3" fmla="*/ 251 w 10000"/>
                          <a:gd name="connsiteY3" fmla="*/ 1566 h 10068"/>
                          <a:gd name="connsiteX4" fmla="*/ 135 w 10000"/>
                          <a:gd name="connsiteY4" fmla="*/ 0 h 10068"/>
                          <a:gd name="connsiteX0" fmla="*/ 135 w 9999"/>
                          <a:gd name="connsiteY0" fmla="*/ 0 h 10062"/>
                          <a:gd name="connsiteX1" fmla="*/ 9999 w 9999"/>
                          <a:gd name="connsiteY1" fmla="*/ 8934 h 10062"/>
                          <a:gd name="connsiteX2" fmla="*/ 9302 w 9999"/>
                          <a:gd name="connsiteY2" fmla="*/ 10000 h 10062"/>
                          <a:gd name="connsiteX3" fmla="*/ 251 w 9999"/>
                          <a:gd name="connsiteY3" fmla="*/ 1566 h 10062"/>
                          <a:gd name="connsiteX4" fmla="*/ 135 w 9999"/>
                          <a:gd name="connsiteY4" fmla="*/ 0 h 100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999" h="10062">
                            <a:moveTo>
                              <a:pt x="135" y="0"/>
                            </a:moveTo>
                            <a:cubicBezTo>
                              <a:pt x="3423" y="3012"/>
                              <a:pt x="6711" y="5922"/>
                              <a:pt x="9999" y="8934"/>
                            </a:cubicBezTo>
                            <a:cubicBezTo>
                              <a:pt x="9912" y="9407"/>
                              <a:pt x="9744" y="10307"/>
                              <a:pt x="9302" y="10000"/>
                            </a:cubicBezTo>
                            <a:lnTo>
                              <a:pt x="251" y="1566"/>
                            </a:lnTo>
                            <a:cubicBezTo>
                              <a:pt x="-166" y="1113"/>
                              <a:pt x="39" y="237"/>
                              <a:pt x="135" y="0"/>
                            </a:cubicBez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0" name="Freeform 1456">
                        <a:extLst>
                          <a:ext uri="{FF2B5EF4-FFF2-40B4-BE49-F238E27FC236}">
                            <a16:creationId xmlns:a16="http://schemas.microsoft.com/office/drawing/2014/main" id="{1E05E8B9-73D4-40F6-92FF-DE447D0C8545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035801" y="4565651"/>
                        <a:ext cx="269875" cy="123825"/>
                      </a:xfrm>
                      <a:custGeom>
                        <a:avLst/>
                        <a:gdLst>
                          <a:gd name="T0" fmla="*/ 42 w 170"/>
                          <a:gd name="T1" fmla="*/ 6 h 78"/>
                          <a:gd name="T2" fmla="*/ 59 w 170"/>
                          <a:gd name="T3" fmla="*/ 15 h 78"/>
                          <a:gd name="T4" fmla="*/ 121 w 170"/>
                          <a:gd name="T5" fmla="*/ 42 h 78"/>
                          <a:gd name="T6" fmla="*/ 139 w 170"/>
                          <a:gd name="T7" fmla="*/ 51 h 78"/>
                          <a:gd name="T8" fmla="*/ 170 w 170"/>
                          <a:gd name="T9" fmla="*/ 78 h 78"/>
                          <a:gd name="T10" fmla="*/ 85 w 170"/>
                          <a:gd name="T11" fmla="*/ 39 h 78"/>
                          <a:gd name="T12" fmla="*/ 0 w 170"/>
                          <a:gd name="T13" fmla="*/ 0 h 78"/>
                          <a:gd name="T14" fmla="*/ 42 w 170"/>
                          <a:gd name="T15" fmla="*/ 6 h 78"/>
                          <a:gd name="T16" fmla="*/ 89 w 170"/>
                          <a:gd name="T17" fmla="*/ 30 h 78"/>
                          <a:gd name="T18" fmla="*/ 43 w 170"/>
                          <a:gd name="T19" fmla="*/ 10 h 78"/>
                          <a:gd name="T20" fmla="*/ 27 w 170"/>
                          <a:gd name="T21" fmla="*/ 9 h 78"/>
                          <a:gd name="T22" fmla="*/ 87 w 170"/>
                          <a:gd name="T23" fmla="*/ 36 h 78"/>
                          <a:gd name="T24" fmla="*/ 146 w 170"/>
                          <a:gd name="T25" fmla="*/ 64 h 78"/>
                          <a:gd name="T26" fmla="*/ 134 w 170"/>
                          <a:gd name="T27" fmla="*/ 51 h 78"/>
                          <a:gd name="T28" fmla="*/ 89 w 170"/>
                          <a:gd name="T29" fmla="*/ 30 h 7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70" h="78">
                            <a:moveTo>
                              <a:pt x="42" y="6"/>
                            </a:moveTo>
                            <a:lnTo>
                              <a:pt x="59" y="15"/>
                            </a:lnTo>
                            <a:lnTo>
                              <a:pt x="121" y="42"/>
                            </a:lnTo>
                            <a:lnTo>
                              <a:pt x="139" y="51"/>
                            </a:lnTo>
                            <a:lnTo>
                              <a:pt x="170" y="78"/>
                            </a:lnTo>
                            <a:lnTo>
                              <a:pt x="85" y="39"/>
                            </a:lnTo>
                            <a:lnTo>
                              <a:pt x="0" y="0"/>
                            </a:lnTo>
                            <a:lnTo>
                              <a:pt x="42" y="6"/>
                            </a:lnTo>
                            <a:close/>
                            <a:moveTo>
                              <a:pt x="89" y="30"/>
                            </a:moveTo>
                            <a:lnTo>
                              <a:pt x="43" y="10"/>
                            </a:lnTo>
                            <a:lnTo>
                              <a:pt x="27" y="9"/>
                            </a:lnTo>
                            <a:lnTo>
                              <a:pt x="87" y="36"/>
                            </a:lnTo>
                            <a:lnTo>
                              <a:pt x="146" y="64"/>
                            </a:lnTo>
                            <a:lnTo>
                              <a:pt x="134" y="51"/>
                            </a:lnTo>
                            <a:lnTo>
                              <a:pt x="89" y="3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18" name="Freeform 702">
                      <a:extLst>
                        <a:ext uri="{FF2B5EF4-FFF2-40B4-BE49-F238E27FC236}">
                          <a16:creationId xmlns:a16="http://schemas.microsoft.com/office/drawing/2014/main" id="{8F495730-D63B-4BD1-938D-E1F08F64F290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13500000">
                      <a:off x="6049252" y="4950784"/>
                      <a:ext cx="354976" cy="165040"/>
                    </a:xfrm>
                    <a:custGeom>
                      <a:avLst/>
                      <a:gdLst>
                        <a:gd name="T0" fmla="*/ 455 w 810"/>
                        <a:gd name="T1" fmla="*/ 251 h 388"/>
                        <a:gd name="T2" fmla="*/ 543 w 810"/>
                        <a:gd name="T3" fmla="*/ 276 h 388"/>
                        <a:gd name="T4" fmla="*/ 607 w 810"/>
                        <a:gd name="T5" fmla="*/ 314 h 388"/>
                        <a:gd name="T6" fmla="*/ 595 w 810"/>
                        <a:gd name="T7" fmla="*/ 378 h 388"/>
                        <a:gd name="T8" fmla="*/ 547 w 810"/>
                        <a:gd name="T9" fmla="*/ 342 h 388"/>
                        <a:gd name="T10" fmla="*/ 479 w 810"/>
                        <a:gd name="T11" fmla="*/ 313 h 388"/>
                        <a:gd name="T12" fmla="*/ 397 w 810"/>
                        <a:gd name="T13" fmla="*/ 304 h 388"/>
                        <a:gd name="T14" fmla="*/ 318 w 810"/>
                        <a:gd name="T15" fmla="*/ 321 h 388"/>
                        <a:gd name="T16" fmla="*/ 246 w 810"/>
                        <a:gd name="T17" fmla="*/ 360 h 388"/>
                        <a:gd name="T18" fmla="*/ 175 w 810"/>
                        <a:gd name="T19" fmla="*/ 348 h 388"/>
                        <a:gd name="T20" fmla="*/ 245 w 810"/>
                        <a:gd name="T21" fmla="*/ 293 h 388"/>
                        <a:gd name="T22" fmla="*/ 324 w 810"/>
                        <a:gd name="T23" fmla="*/ 259 h 388"/>
                        <a:gd name="T24" fmla="*/ 411 w 810"/>
                        <a:gd name="T25" fmla="*/ 248 h 388"/>
                        <a:gd name="T26" fmla="*/ 485 w 810"/>
                        <a:gd name="T27" fmla="*/ 130 h 388"/>
                        <a:gd name="T28" fmla="*/ 594 w 810"/>
                        <a:gd name="T29" fmla="*/ 163 h 388"/>
                        <a:gd name="T30" fmla="*/ 684 w 810"/>
                        <a:gd name="T31" fmla="*/ 216 h 388"/>
                        <a:gd name="T32" fmla="*/ 682 w 810"/>
                        <a:gd name="T33" fmla="*/ 291 h 388"/>
                        <a:gd name="T34" fmla="*/ 611 w 810"/>
                        <a:gd name="T35" fmla="*/ 236 h 388"/>
                        <a:gd name="T36" fmla="*/ 521 w 810"/>
                        <a:gd name="T37" fmla="*/ 196 h 388"/>
                        <a:gd name="T38" fmla="*/ 419 w 810"/>
                        <a:gd name="T39" fmla="*/ 180 h 388"/>
                        <a:gd name="T40" fmla="*/ 318 w 810"/>
                        <a:gd name="T41" fmla="*/ 191 h 388"/>
                        <a:gd name="T42" fmla="*/ 231 w 810"/>
                        <a:gd name="T43" fmla="*/ 224 h 388"/>
                        <a:gd name="T44" fmla="*/ 159 w 810"/>
                        <a:gd name="T45" fmla="*/ 270 h 388"/>
                        <a:gd name="T46" fmla="*/ 88 w 810"/>
                        <a:gd name="T47" fmla="*/ 260 h 388"/>
                        <a:gd name="T48" fmla="*/ 173 w 810"/>
                        <a:gd name="T49" fmla="*/ 192 h 388"/>
                        <a:gd name="T50" fmla="*/ 270 w 810"/>
                        <a:gd name="T51" fmla="*/ 146 h 388"/>
                        <a:gd name="T52" fmla="*/ 376 w 810"/>
                        <a:gd name="T53" fmla="*/ 125 h 388"/>
                        <a:gd name="T54" fmla="*/ 412 w 810"/>
                        <a:gd name="T55" fmla="*/ 0 h 388"/>
                        <a:gd name="T56" fmla="*/ 529 w 810"/>
                        <a:gd name="T57" fmla="*/ 12 h 388"/>
                        <a:gd name="T58" fmla="*/ 644 w 810"/>
                        <a:gd name="T59" fmla="*/ 50 h 388"/>
                        <a:gd name="T60" fmla="*/ 734 w 810"/>
                        <a:gd name="T61" fmla="*/ 100 h 388"/>
                        <a:gd name="T62" fmla="*/ 810 w 810"/>
                        <a:gd name="T63" fmla="*/ 163 h 388"/>
                        <a:gd name="T64" fmla="*/ 737 w 810"/>
                        <a:gd name="T65" fmla="*/ 173 h 388"/>
                        <a:gd name="T66" fmla="*/ 662 w 810"/>
                        <a:gd name="T67" fmla="*/ 121 h 388"/>
                        <a:gd name="T68" fmla="*/ 564 w 810"/>
                        <a:gd name="T69" fmla="*/ 80 h 388"/>
                        <a:gd name="T70" fmla="*/ 449 w 810"/>
                        <a:gd name="T71" fmla="*/ 57 h 388"/>
                        <a:gd name="T72" fmla="*/ 336 w 810"/>
                        <a:gd name="T73" fmla="*/ 62 h 388"/>
                        <a:gd name="T74" fmla="*/ 225 w 810"/>
                        <a:gd name="T75" fmla="*/ 90 h 388"/>
                        <a:gd name="T76" fmla="*/ 127 w 810"/>
                        <a:gd name="T77" fmla="*/ 141 h 388"/>
                        <a:gd name="T78" fmla="*/ 40 w 810"/>
                        <a:gd name="T79" fmla="*/ 212 h 388"/>
                        <a:gd name="T80" fmla="*/ 43 w 810"/>
                        <a:gd name="T81" fmla="*/ 132 h 388"/>
                        <a:gd name="T82" fmla="*/ 138 w 810"/>
                        <a:gd name="T83" fmla="*/ 69 h 388"/>
                        <a:gd name="T84" fmla="*/ 243 w 810"/>
                        <a:gd name="T85" fmla="*/ 24 h 388"/>
                        <a:gd name="T86" fmla="*/ 355 w 810"/>
                        <a:gd name="T87" fmla="*/ 2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810" h="388">
                          <a:moveTo>
                            <a:pt x="411" y="248"/>
                          </a:moveTo>
                          <a:lnTo>
                            <a:pt x="455" y="251"/>
                          </a:lnTo>
                          <a:lnTo>
                            <a:pt x="499" y="260"/>
                          </a:lnTo>
                          <a:lnTo>
                            <a:pt x="543" y="276"/>
                          </a:lnTo>
                          <a:lnTo>
                            <a:pt x="577" y="293"/>
                          </a:lnTo>
                          <a:lnTo>
                            <a:pt x="607" y="314"/>
                          </a:lnTo>
                          <a:lnTo>
                            <a:pt x="635" y="338"/>
                          </a:lnTo>
                          <a:lnTo>
                            <a:pt x="595" y="378"/>
                          </a:lnTo>
                          <a:lnTo>
                            <a:pt x="572" y="359"/>
                          </a:lnTo>
                          <a:lnTo>
                            <a:pt x="547" y="342"/>
                          </a:lnTo>
                          <a:lnTo>
                            <a:pt x="519" y="327"/>
                          </a:lnTo>
                          <a:lnTo>
                            <a:pt x="479" y="313"/>
                          </a:lnTo>
                          <a:lnTo>
                            <a:pt x="438" y="305"/>
                          </a:lnTo>
                          <a:lnTo>
                            <a:pt x="397" y="304"/>
                          </a:lnTo>
                          <a:lnTo>
                            <a:pt x="356" y="310"/>
                          </a:lnTo>
                          <a:lnTo>
                            <a:pt x="318" y="321"/>
                          </a:lnTo>
                          <a:lnTo>
                            <a:pt x="280" y="338"/>
                          </a:lnTo>
                          <a:lnTo>
                            <a:pt x="246" y="360"/>
                          </a:lnTo>
                          <a:lnTo>
                            <a:pt x="215" y="388"/>
                          </a:lnTo>
                          <a:lnTo>
                            <a:pt x="175" y="348"/>
                          </a:lnTo>
                          <a:lnTo>
                            <a:pt x="208" y="318"/>
                          </a:lnTo>
                          <a:lnTo>
                            <a:pt x="245" y="293"/>
                          </a:lnTo>
                          <a:lnTo>
                            <a:pt x="283" y="274"/>
                          </a:lnTo>
                          <a:lnTo>
                            <a:pt x="324" y="259"/>
                          </a:lnTo>
                          <a:lnTo>
                            <a:pt x="367" y="251"/>
                          </a:lnTo>
                          <a:lnTo>
                            <a:pt x="411" y="248"/>
                          </a:lnTo>
                          <a:close/>
                          <a:moveTo>
                            <a:pt x="431" y="124"/>
                          </a:moveTo>
                          <a:lnTo>
                            <a:pt x="485" y="130"/>
                          </a:lnTo>
                          <a:lnTo>
                            <a:pt x="539" y="142"/>
                          </a:lnTo>
                          <a:lnTo>
                            <a:pt x="594" y="163"/>
                          </a:lnTo>
                          <a:lnTo>
                            <a:pt x="640" y="187"/>
                          </a:lnTo>
                          <a:lnTo>
                            <a:pt x="684" y="216"/>
                          </a:lnTo>
                          <a:lnTo>
                            <a:pt x="723" y="251"/>
                          </a:lnTo>
                          <a:lnTo>
                            <a:pt x="682" y="291"/>
                          </a:lnTo>
                          <a:lnTo>
                            <a:pt x="648" y="261"/>
                          </a:lnTo>
                          <a:lnTo>
                            <a:pt x="611" y="236"/>
                          </a:lnTo>
                          <a:lnTo>
                            <a:pt x="571" y="214"/>
                          </a:lnTo>
                          <a:lnTo>
                            <a:pt x="521" y="196"/>
                          </a:lnTo>
                          <a:lnTo>
                            <a:pt x="470" y="185"/>
                          </a:lnTo>
                          <a:lnTo>
                            <a:pt x="419" y="180"/>
                          </a:lnTo>
                          <a:lnTo>
                            <a:pt x="367" y="182"/>
                          </a:lnTo>
                          <a:lnTo>
                            <a:pt x="318" y="191"/>
                          </a:lnTo>
                          <a:lnTo>
                            <a:pt x="270" y="205"/>
                          </a:lnTo>
                          <a:lnTo>
                            <a:pt x="231" y="224"/>
                          </a:lnTo>
                          <a:lnTo>
                            <a:pt x="193" y="244"/>
                          </a:lnTo>
                          <a:lnTo>
                            <a:pt x="159" y="270"/>
                          </a:lnTo>
                          <a:lnTo>
                            <a:pt x="128" y="300"/>
                          </a:lnTo>
                          <a:lnTo>
                            <a:pt x="88" y="260"/>
                          </a:lnTo>
                          <a:lnTo>
                            <a:pt x="128" y="223"/>
                          </a:lnTo>
                          <a:lnTo>
                            <a:pt x="173" y="192"/>
                          </a:lnTo>
                          <a:lnTo>
                            <a:pt x="220" y="166"/>
                          </a:lnTo>
                          <a:lnTo>
                            <a:pt x="270" y="146"/>
                          </a:lnTo>
                          <a:lnTo>
                            <a:pt x="322" y="132"/>
                          </a:lnTo>
                          <a:lnTo>
                            <a:pt x="376" y="125"/>
                          </a:lnTo>
                          <a:lnTo>
                            <a:pt x="431" y="124"/>
                          </a:lnTo>
                          <a:close/>
                          <a:moveTo>
                            <a:pt x="412" y="0"/>
                          </a:moveTo>
                          <a:lnTo>
                            <a:pt x="471" y="3"/>
                          </a:lnTo>
                          <a:lnTo>
                            <a:pt x="529" y="12"/>
                          </a:lnTo>
                          <a:lnTo>
                            <a:pt x="586" y="28"/>
                          </a:lnTo>
                          <a:lnTo>
                            <a:pt x="644" y="50"/>
                          </a:lnTo>
                          <a:lnTo>
                            <a:pt x="690" y="73"/>
                          </a:lnTo>
                          <a:lnTo>
                            <a:pt x="734" y="100"/>
                          </a:lnTo>
                          <a:lnTo>
                            <a:pt x="774" y="130"/>
                          </a:lnTo>
                          <a:lnTo>
                            <a:pt x="810" y="163"/>
                          </a:lnTo>
                          <a:lnTo>
                            <a:pt x="770" y="202"/>
                          </a:lnTo>
                          <a:lnTo>
                            <a:pt x="737" y="173"/>
                          </a:lnTo>
                          <a:lnTo>
                            <a:pt x="701" y="146"/>
                          </a:lnTo>
                          <a:lnTo>
                            <a:pt x="662" y="121"/>
                          </a:lnTo>
                          <a:lnTo>
                            <a:pt x="620" y="101"/>
                          </a:lnTo>
                          <a:lnTo>
                            <a:pt x="564" y="80"/>
                          </a:lnTo>
                          <a:lnTo>
                            <a:pt x="507" y="65"/>
                          </a:lnTo>
                          <a:lnTo>
                            <a:pt x="449" y="57"/>
                          </a:lnTo>
                          <a:lnTo>
                            <a:pt x="392" y="56"/>
                          </a:lnTo>
                          <a:lnTo>
                            <a:pt x="336" y="62"/>
                          </a:lnTo>
                          <a:lnTo>
                            <a:pt x="280" y="73"/>
                          </a:lnTo>
                          <a:lnTo>
                            <a:pt x="225" y="90"/>
                          </a:lnTo>
                          <a:lnTo>
                            <a:pt x="175" y="113"/>
                          </a:lnTo>
                          <a:lnTo>
                            <a:pt x="127" y="141"/>
                          </a:lnTo>
                          <a:lnTo>
                            <a:pt x="82" y="174"/>
                          </a:lnTo>
                          <a:lnTo>
                            <a:pt x="40" y="212"/>
                          </a:lnTo>
                          <a:lnTo>
                            <a:pt x="0" y="173"/>
                          </a:lnTo>
                          <a:lnTo>
                            <a:pt x="43" y="132"/>
                          </a:lnTo>
                          <a:lnTo>
                            <a:pt x="89" y="98"/>
                          </a:lnTo>
                          <a:lnTo>
                            <a:pt x="138" y="69"/>
                          </a:lnTo>
                          <a:lnTo>
                            <a:pt x="190" y="43"/>
                          </a:lnTo>
                          <a:lnTo>
                            <a:pt x="243" y="24"/>
                          </a:lnTo>
                          <a:lnTo>
                            <a:pt x="298" y="11"/>
                          </a:lnTo>
                          <a:lnTo>
                            <a:pt x="355" y="2"/>
                          </a:lnTo>
                          <a:lnTo>
                            <a:pt x="412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16" name="Rectangle 95">
                    <a:extLst>
                      <a:ext uri="{FF2B5EF4-FFF2-40B4-BE49-F238E27FC236}">
                        <a16:creationId xmlns:a16="http://schemas.microsoft.com/office/drawing/2014/main" id="{57AE7AF1-5D01-41F0-828A-20EE516ABDE9}"/>
                      </a:ext>
                    </a:extLst>
                  </p:cNvPr>
                  <p:cNvSpPr/>
                  <p:nvPr/>
                </p:nvSpPr>
                <p:spPr>
                  <a:xfrm>
                    <a:off x="-2450013" y="-6511294"/>
                    <a:ext cx="14043286" cy="17080721"/>
                  </a:xfrm>
                  <a:custGeom>
                    <a:avLst/>
                    <a:gdLst>
                      <a:gd name="connsiteX0" fmla="*/ 0 w 6635262"/>
                      <a:gd name="connsiteY0" fmla="*/ 0 h 8042031"/>
                      <a:gd name="connsiteX1" fmla="*/ 6635262 w 6635262"/>
                      <a:gd name="connsiteY1" fmla="*/ 0 h 8042031"/>
                      <a:gd name="connsiteX2" fmla="*/ 6635262 w 6635262"/>
                      <a:gd name="connsiteY2" fmla="*/ 8042031 h 8042031"/>
                      <a:gd name="connsiteX3" fmla="*/ 0 w 6635262"/>
                      <a:gd name="connsiteY3" fmla="*/ 8042031 h 8042031"/>
                      <a:gd name="connsiteX4" fmla="*/ 0 w 6635262"/>
                      <a:gd name="connsiteY4" fmla="*/ 0 h 8042031"/>
                      <a:gd name="connsiteX0" fmla="*/ 0 w 6635262"/>
                      <a:gd name="connsiteY0" fmla="*/ 0 h 8042031"/>
                      <a:gd name="connsiteX1" fmla="*/ 6635262 w 6635262"/>
                      <a:gd name="connsiteY1" fmla="*/ 0 h 8042031"/>
                      <a:gd name="connsiteX2" fmla="*/ 6635262 w 6635262"/>
                      <a:gd name="connsiteY2" fmla="*/ 8042031 h 8042031"/>
                      <a:gd name="connsiteX3" fmla="*/ 1266093 w 6635262"/>
                      <a:gd name="connsiteY3" fmla="*/ 1477108 h 8042031"/>
                      <a:gd name="connsiteX4" fmla="*/ 0 w 6635262"/>
                      <a:gd name="connsiteY4" fmla="*/ 0 h 8042031"/>
                      <a:gd name="connsiteX0" fmla="*/ 23446 w 5369169"/>
                      <a:gd name="connsiteY0" fmla="*/ 492369 h 8042031"/>
                      <a:gd name="connsiteX1" fmla="*/ 5369169 w 5369169"/>
                      <a:gd name="connsiteY1" fmla="*/ 0 h 8042031"/>
                      <a:gd name="connsiteX2" fmla="*/ 5369169 w 5369169"/>
                      <a:gd name="connsiteY2" fmla="*/ 8042031 h 8042031"/>
                      <a:gd name="connsiteX3" fmla="*/ 0 w 5369169"/>
                      <a:gd name="connsiteY3" fmla="*/ 1477108 h 8042031"/>
                      <a:gd name="connsiteX4" fmla="*/ 23446 w 5369169"/>
                      <a:gd name="connsiteY4" fmla="*/ 492369 h 8042031"/>
                      <a:gd name="connsiteX0" fmla="*/ 23446 w 5369169"/>
                      <a:gd name="connsiteY0" fmla="*/ 914400 h 8464062"/>
                      <a:gd name="connsiteX1" fmla="*/ 2719754 w 5369169"/>
                      <a:gd name="connsiteY1" fmla="*/ 0 h 8464062"/>
                      <a:gd name="connsiteX2" fmla="*/ 5369169 w 5369169"/>
                      <a:gd name="connsiteY2" fmla="*/ 8464062 h 8464062"/>
                      <a:gd name="connsiteX3" fmla="*/ 0 w 5369169"/>
                      <a:gd name="connsiteY3" fmla="*/ 1899139 h 8464062"/>
                      <a:gd name="connsiteX4" fmla="*/ 23446 w 5369169"/>
                      <a:gd name="connsiteY4" fmla="*/ 914400 h 8464062"/>
                      <a:gd name="connsiteX0" fmla="*/ 93785 w 5369169"/>
                      <a:gd name="connsiteY0" fmla="*/ 937846 h 8464062"/>
                      <a:gd name="connsiteX1" fmla="*/ 2719754 w 5369169"/>
                      <a:gd name="connsiteY1" fmla="*/ 0 h 8464062"/>
                      <a:gd name="connsiteX2" fmla="*/ 5369169 w 5369169"/>
                      <a:gd name="connsiteY2" fmla="*/ 8464062 h 8464062"/>
                      <a:gd name="connsiteX3" fmla="*/ 0 w 5369169"/>
                      <a:gd name="connsiteY3" fmla="*/ 1899139 h 8464062"/>
                      <a:gd name="connsiteX4" fmla="*/ 93785 w 5369169"/>
                      <a:gd name="connsiteY4" fmla="*/ 937846 h 8464062"/>
                      <a:gd name="connsiteX0" fmla="*/ 251632 w 5527016"/>
                      <a:gd name="connsiteY0" fmla="*/ 937846 h 8464062"/>
                      <a:gd name="connsiteX1" fmla="*/ 2877601 w 5527016"/>
                      <a:gd name="connsiteY1" fmla="*/ 0 h 8464062"/>
                      <a:gd name="connsiteX2" fmla="*/ 5527016 w 5527016"/>
                      <a:gd name="connsiteY2" fmla="*/ 8464062 h 8464062"/>
                      <a:gd name="connsiteX3" fmla="*/ 157847 w 5527016"/>
                      <a:gd name="connsiteY3" fmla="*/ 1899139 h 8464062"/>
                      <a:gd name="connsiteX4" fmla="*/ 251632 w 5527016"/>
                      <a:gd name="connsiteY4" fmla="*/ 937846 h 8464062"/>
                      <a:gd name="connsiteX0" fmla="*/ 337921 w 5613305"/>
                      <a:gd name="connsiteY0" fmla="*/ 937846 h 8464062"/>
                      <a:gd name="connsiteX1" fmla="*/ 2963890 w 5613305"/>
                      <a:gd name="connsiteY1" fmla="*/ 0 h 8464062"/>
                      <a:gd name="connsiteX2" fmla="*/ 5613305 w 5613305"/>
                      <a:gd name="connsiteY2" fmla="*/ 8464062 h 8464062"/>
                      <a:gd name="connsiteX3" fmla="*/ 244136 w 5613305"/>
                      <a:gd name="connsiteY3" fmla="*/ 1899139 h 8464062"/>
                      <a:gd name="connsiteX4" fmla="*/ 337921 w 5613305"/>
                      <a:gd name="connsiteY4" fmla="*/ 937846 h 8464062"/>
                      <a:gd name="connsiteX0" fmla="*/ 310695 w 5586079"/>
                      <a:gd name="connsiteY0" fmla="*/ 937846 h 8464062"/>
                      <a:gd name="connsiteX1" fmla="*/ 2936664 w 5586079"/>
                      <a:gd name="connsiteY1" fmla="*/ 0 h 8464062"/>
                      <a:gd name="connsiteX2" fmla="*/ 5586079 w 5586079"/>
                      <a:gd name="connsiteY2" fmla="*/ 8464062 h 8464062"/>
                      <a:gd name="connsiteX3" fmla="*/ 216910 w 5586079"/>
                      <a:gd name="connsiteY3" fmla="*/ 1899139 h 8464062"/>
                      <a:gd name="connsiteX4" fmla="*/ 310695 w 5586079"/>
                      <a:gd name="connsiteY4" fmla="*/ 937846 h 8464062"/>
                      <a:gd name="connsiteX0" fmla="*/ 346551 w 5621935"/>
                      <a:gd name="connsiteY0" fmla="*/ 937846 h 8464062"/>
                      <a:gd name="connsiteX1" fmla="*/ 2972520 w 5621935"/>
                      <a:gd name="connsiteY1" fmla="*/ 0 h 8464062"/>
                      <a:gd name="connsiteX2" fmla="*/ 5621935 w 5621935"/>
                      <a:gd name="connsiteY2" fmla="*/ 8464062 h 8464062"/>
                      <a:gd name="connsiteX3" fmla="*/ 252766 w 5621935"/>
                      <a:gd name="connsiteY3" fmla="*/ 1899139 h 8464062"/>
                      <a:gd name="connsiteX4" fmla="*/ 346551 w 5621935"/>
                      <a:gd name="connsiteY4" fmla="*/ 937846 h 8464062"/>
                      <a:gd name="connsiteX0" fmla="*/ 346551 w 5621935"/>
                      <a:gd name="connsiteY0" fmla="*/ 937846 h 8464062"/>
                      <a:gd name="connsiteX1" fmla="*/ 2972520 w 5621935"/>
                      <a:gd name="connsiteY1" fmla="*/ 0 h 8464062"/>
                      <a:gd name="connsiteX2" fmla="*/ 5621935 w 5621935"/>
                      <a:gd name="connsiteY2" fmla="*/ 8464062 h 8464062"/>
                      <a:gd name="connsiteX3" fmla="*/ 3371105 w 5621935"/>
                      <a:gd name="connsiteY3" fmla="*/ 5673970 h 8464062"/>
                      <a:gd name="connsiteX4" fmla="*/ 252766 w 5621935"/>
                      <a:gd name="connsiteY4" fmla="*/ 1899139 h 8464062"/>
                      <a:gd name="connsiteX5" fmla="*/ 346551 w 5621935"/>
                      <a:gd name="connsiteY5" fmla="*/ 937846 h 8464062"/>
                      <a:gd name="connsiteX0" fmla="*/ 346551 w 5621935"/>
                      <a:gd name="connsiteY0" fmla="*/ 937846 h 8464062"/>
                      <a:gd name="connsiteX1" fmla="*/ 2972520 w 5621935"/>
                      <a:gd name="connsiteY1" fmla="*/ 0 h 8464062"/>
                      <a:gd name="connsiteX2" fmla="*/ 5621935 w 5621935"/>
                      <a:gd name="connsiteY2" fmla="*/ 8464062 h 8464062"/>
                      <a:gd name="connsiteX3" fmla="*/ 346551 w 5621935"/>
                      <a:gd name="connsiteY3" fmla="*/ 4783016 h 8464062"/>
                      <a:gd name="connsiteX4" fmla="*/ 252766 w 5621935"/>
                      <a:gd name="connsiteY4" fmla="*/ 1899139 h 8464062"/>
                      <a:gd name="connsiteX5" fmla="*/ 346551 w 5621935"/>
                      <a:gd name="connsiteY5" fmla="*/ 937846 h 8464062"/>
                      <a:gd name="connsiteX0" fmla="*/ 346551 w 5621935"/>
                      <a:gd name="connsiteY0" fmla="*/ 937846 h 8464062"/>
                      <a:gd name="connsiteX1" fmla="*/ 2972520 w 5621935"/>
                      <a:gd name="connsiteY1" fmla="*/ 0 h 8464062"/>
                      <a:gd name="connsiteX2" fmla="*/ 5621935 w 5621935"/>
                      <a:gd name="connsiteY2" fmla="*/ 8464062 h 8464062"/>
                      <a:gd name="connsiteX3" fmla="*/ 346551 w 5621935"/>
                      <a:gd name="connsiteY3" fmla="*/ 4783016 h 8464062"/>
                      <a:gd name="connsiteX4" fmla="*/ 252766 w 5621935"/>
                      <a:gd name="connsiteY4" fmla="*/ 1899139 h 8464062"/>
                      <a:gd name="connsiteX5" fmla="*/ 346551 w 5621935"/>
                      <a:gd name="connsiteY5" fmla="*/ 937846 h 8464062"/>
                      <a:gd name="connsiteX0" fmla="*/ 346551 w 5621935"/>
                      <a:gd name="connsiteY0" fmla="*/ 937846 h 8464062"/>
                      <a:gd name="connsiteX1" fmla="*/ 2972520 w 5621935"/>
                      <a:gd name="connsiteY1" fmla="*/ 0 h 8464062"/>
                      <a:gd name="connsiteX2" fmla="*/ 5621935 w 5621935"/>
                      <a:gd name="connsiteY2" fmla="*/ 8464062 h 8464062"/>
                      <a:gd name="connsiteX3" fmla="*/ 346551 w 5621935"/>
                      <a:gd name="connsiteY3" fmla="*/ 4783016 h 8464062"/>
                      <a:gd name="connsiteX4" fmla="*/ 252766 w 5621935"/>
                      <a:gd name="connsiteY4" fmla="*/ 1899139 h 8464062"/>
                      <a:gd name="connsiteX5" fmla="*/ 346551 w 5621935"/>
                      <a:gd name="connsiteY5" fmla="*/ 937846 h 8464062"/>
                      <a:gd name="connsiteX0" fmla="*/ 272597 w 5547981"/>
                      <a:gd name="connsiteY0" fmla="*/ 937846 h 8464062"/>
                      <a:gd name="connsiteX1" fmla="*/ 2898566 w 5547981"/>
                      <a:gd name="connsiteY1" fmla="*/ 0 h 8464062"/>
                      <a:gd name="connsiteX2" fmla="*/ 5547981 w 5547981"/>
                      <a:gd name="connsiteY2" fmla="*/ 8464062 h 8464062"/>
                      <a:gd name="connsiteX3" fmla="*/ 272597 w 5547981"/>
                      <a:gd name="connsiteY3" fmla="*/ 4783016 h 8464062"/>
                      <a:gd name="connsiteX4" fmla="*/ 366381 w 5547981"/>
                      <a:gd name="connsiteY4" fmla="*/ 1852247 h 8464062"/>
                      <a:gd name="connsiteX5" fmla="*/ 272597 w 5547981"/>
                      <a:gd name="connsiteY5" fmla="*/ 937846 h 8464062"/>
                      <a:gd name="connsiteX0" fmla="*/ 299301 w 5574685"/>
                      <a:gd name="connsiteY0" fmla="*/ 937846 h 8464062"/>
                      <a:gd name="connsiteX1" fmla="*/ 2925270 w 5574685"/>
                      <a:gd name="connsiteY1" fmla="*/ 0 h 8464062"/>
                      <a:gd name="connsiteX2" fmla="*/ 5574685 w 5574685"/>
                      <a:gd name="connsiteY2" fmla="*/ 8464062 h 8464062"/>
                      <a:gd name="connsiteX3" fmla="*/ 299301 w 5574685"/>
                      <a:gd name="connsiteY3" fmla="*/ 4783016 h 8464062"/>
                      <a:gd name="connsiteX4" fmla="*/ 393085 w 5574685"/>
                      <a:gd name="connsiteY4" fmla="*/ 1852247 h 8464062"/>
                      <a:gd name="connsiteX5" fmla="*/ 299301 w 5574685"/>
                      <a:gd name="connsiteY5" fmla="*/ 937846 h 8464062"/>
                      <a:gd name="connsiteX0" fmla="*/ 299301 w 5574685"/>
                      <a:gd name="connsiteY0" fmla="*/ 937846 h 8464062"/>
                      <a:gd name="connsiteX1" fmla="*/ 2925270 w 5574685"/>
                      <a:gd name="connsiteY1" fmla="*/ 0 h 8464062"/>
                      <a:gd name="connsiteX2" fmla="*/ 5574685 w 5574685"/>
                      <a:gd name="connsiteY2" fmla="*/ 8464062 h 8464062"/>
                      <a:gd name="connsiteX3" fmla="*/ 1518501 w 5574685"/>
                      <a:gd name="connsiteY3" fmla="*/ 5650524 h 8464062"/>
                      <a:gd name="connsiteX4" fmla="*/ 299301 w 5574685"/>
                      <a:gd name="connsiteY4" fmla="*/ 4783016 h 8464062"/>
                      <a:gd name="connsiteX5" fmla="*/ 393085 w 5574685"/>
                      <a:gd name="connsiteY5" fmla="*/ 1852247 h 8464062"/>
                      <a:gd name="connsiteX6" fmla="*/ 299301 w 5574685"/>
                      <a:gd name="connsiteY6" fmla="*/ 937846 h 8464062"/>
                      <a:gd name="connsiteX0" fmla="*/ 586154 w 5861538"/>
                      <a:gd name="connsiteY0" fmla="*/ 937846 h 8464062"/>
                      <a:gd name="connsiteX1" fmla="*/ 3212123 w 5861538"/>
                      <a:gd name="connsiteY1" fmla="*/ 0 h 8464062"/>
                      <a:gd name="connsiteX2" fmla="*/ 5861538 w 5861538"/>
                      <a:gd name="connsiteY2" fmla="*/ 8464062 h 8464062"/>
                      <a:gd name="connsiteX3" fmla="*/ 0 w 5861538"/>
                      <a:gd name="connsiteY3" fmla="*/ 6611816 h 8464062"/>
                      <a:gd name="connsiteX4" fmla="*/ 586154 w 5861538"/>
                      <a:gd name="connsiteY4" fmla="*/ 4783016 h 8464062"/>
                      <a:gd name="connsiteX5" fmla="*/ 679938 w 5861538"/>
                      <a:gd name="connsiteY5" fmla="*/ 1852247 h 8464062"/>
                      <a:gd name="connsiteX6" fmla="*/ 586154 w 5861538"/>
                      <a:gd name="connsiteY6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288682 w 6150220"/>
                      <a:gd name="connsiteY3" fmla="*/ 6611816 h 8464062"/>
                      <a:gd name="connsiteX4" fmla="*/ 874836 w 6150220"/>
                      <a:gd name="connsiteY4" fmla="*/ 4783016 h 8464062"/>
                      <a:gd name="connsiteX5" fmla="*/ 968620 w 6150220"/>
                      <a:gd name="connsiteY5" fmla="*/ 1852247 h 8464062"/>
                      <a:gd name="connsiteX6" fmla="*/ 874836 w 6150220"/>
                      <a:gd name="connsiteY6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2703636 w 6150220"/>
                      <a:gd name="connsiteY3" fmla="*/ 7385539 h 8464062"/>
                      <a:gd name="connsiteX4" fmla="*/ 288682 w 6150220"/>
                      <a:gd name="connsiteY4" fmla="*/ 6611816 h 8464062"/>
                      <a:gd name="connsiteX5" fmla="*/ 874836 w 6150220"/>
                      <a:gd name="connsiteY5" fmla="*/ 4783016 h 8464062"/>
                      <a:gd name="connsiteX6" fmla="*/ 968620 w 6150220"/>
                      <a:gd name="connsiteY6" fmla="*/ 1852247 h 8464062"/>
                      <a:gd name="connsiteX7" fmla="*/ 874836 w 6150220"/>
                      <a:gd name="connsiteY7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804498 w 6150220"/>
                      <a:gd name="connsiteY3" fmla="*/ 6869724 h 8464062"/>
                      <a:gd name="connsiteX4" fmla="*/ 288682 w 6150220"/>
                      <a:gd name="connsiteY4" fmla="*/ 6611816 h 8464062"/>
                      <a:gd name="connsiteX5" fmla="*/ 874836 w 6150220"/>
                      <a:gd name="connsiteY5" fmla="*/ 4783016 h 8464062"/>
                      <a:gd name="connsiteX6" fmla="*/ 968620 w 6150220"/>
                      <a:gd name="connsiteY6" fmla="*/ 1852247 h 8464062"/>
                      <a:gd name="connsiteX7" fmla="*/ 874836 w 6150220"/>
                      <a:gd name="connsiteY7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804498 w 6150220"/>
                      <a:gd name="connsiteY3" fmla="*/ 6869724 h 8464062"/>
                      <a:gd name="connsiteX4" fmla="*/ 288682 w 6150220"/>
                      <a:gd name="connsiteY4" fmla="*/ 6611816 h 8464062"/>
                      <a:gd name="connsiteX5" fmla="*/ 874836 w 6150220"/>
                      <a:gd name="connsiteY5" fmla="*/ 4783016 h 8464062"/>
                      <a:gd name="connsiteX6" fmla="*/ 968620 w 6150220"/>
                      <a:gd name="connsiteY6" fmla="*/ 1852247 h 8464062"/>
                      <a:gd name="connsiteX7" fmla="*/ 874836 w 6150220"/>
                      <a:gd name="connsiteY7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3430467 w 6150220"/>
                      <a:gd name="connsiteY3" fmla="*/ 7620001 h 8464062"/>
                      <a:gd name="connsiteX4" fmla="*/ 804498 w 6150220"/>
                      <a:gd name="connsiteY4" fmla="*/ 6869724 h 8464062"/>
                      <a:gd name="connsiteX5" fmla="*/ 288682 w 6150220"/>
                      <a:gd name="connsiteY5" fmla="*/ 6611816 h 8464062"/>
                      <a:gd name="connsiteX6" fmla="*/ 874836 w 6150220"/>
                      <a:gd name="connsiteY6" fmla="*/ 4783016 h 8464062"/>
                      <a:gd name="connsiteX7" fmla="*/ 968620 w 6150220"/>
                      <a:gd name="connsiteY7" fmla="*/ 1852247 h 8464062"/>
                      <a:gd name="connsiteX8" fmla="*/ 874836 w 6150220"/>
                      <a:gd name="connsiteY8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781051 w 6150220"/>
                      <a:gd name="connsiteY3" fmla="*/ 7408985 h 8464062"/>
                      <a:gd name="connsiteX4" fmla="*/ 804498 w 6150220"/>
                      <a:gd name="connsiteY4" fmla="*/ 6869724 h 8464062"/>
                      <a:gd name="connsiteX5" fmla="*/ 288682 w 6150220"/>
                      <a:gd name="connsiteY5" fmla="*/ 6611816 h 8464062"/>
                      <a:gd name="connsiteX6" fmla="*/ 874836 w 6150220"/>
                      <a:gd name="connsiteY6" fmla="*/ 4783016 h 8464062"/>
                      <a:gd name="connsiteX7" fmla="*/ 968620 w 6150220"/>
                      <a:gd name="connsiteY7" fmla="*/ 1852247 h 8464062"/>
                      <a:gd name="connsiteX8" fmla="*/ 874836 w 6150220"/>
                      <a:gd name="connsiteY8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3008436 w 6150220"/>
                      <a:gd name="connsiteY3" fmla="*/ 7877908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015513 w 6150220"/>
                      <a:gd name="connsiteY3" fmla="*/ 8042031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015513 w 6150220"/>
                      <a:gd name="connsiteY3" fmla="*/ 8042031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015513 w 6150220"/>
                      <a:gd name="connsiteY3" fmla="*/ 8042031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015513 w 6150220"/>
                      <a:gd name="connsiteY3" fmla="*/ 8042031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015513 w 6150220"/>
                      <a:gd name="connsiteY3" fmla="*/ 8042031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945175 w 6150220"/>
                      <a:gd name="connsiteY3" fmla="*/ 7831015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945175 w 6150220"/>
                      <a:gd name="connsiteY3" fmla="*/ 7831015 h 8464062"/>
                      <a:gd name="connsiteX4" fmla="*/ 781051 w 6150220"/>
                      <a:gd name="connsiteY4" fmla="*/ 7408985 h 8464062"/>
                      <a:gd name="connsiteX5" fmla="*/ 804498 w 6150220"/>
                      <a:gd name="connsiteY5" fmla="*/ 6869724 h 8464062"/>
                      <a:gd name="connsiteX6" fmla="*/ 288682 w 6150220"/>
                      <a:gd name="connsiteY6" fmla="*/ 6611816 h 8464062"/>
                      <a:gd name="connsiteX7" fmla="*/ 874836 w 6150220"/>
                      <a:gd name="connsiteY7" fmla="*/ 4783016 h 8464062"/>
                      <a:gd name="connsiteX8" fmla="*/ 968620 w 6150220"/>
                      <a:gd name="connsiteY8" fmla="*/ 1852247 h 8464062"/>
                      <a:gd name="connsiteX9" fmla="*/ 874836 w 6150220"/>
                      <a:gd name="connsiteY9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883021 w 6150220"/>
                      <a:gd name="connsiteY3" fmla="*/ 7924801 h 8464062"/>
                      <a:gd name="connsiteX4" fmla="*/ 945175 w 6150220"/>
                      <a:gd name="connsiteY4" fmla="*/ 7831015 h 8464062"/>
                      <a:gd name="connsiteX5" fmla="*/ 781051 w 6150220"/>
                      <a:gd name="connsiteY5" fmla="*/ 7408985 h 8464062"/>
                      <a:gd name="connsiteX6" fmla="*/ 804498 w 6150220"/>
                      <a:gd name="connsiteY6" fmla="*/ 6869724 h 8464062"/>
                      <a:gd name="connsiteX7" fmla="*/ 288682 w 6150220"/>
                      <a:gd name="connsiteY7" fmla="*/ 6611816 h 8464062"/>
                      <a:gd name="connsiteX8" fmla="*/ 874836 w 6150220"/>
                      <a:gd name="connsiteY8" fmla="*/ 4783016 h 8464062"/>
                      <a:gd name="connsiteX9" fmla="*/ 968620 w 6150220"/>
                      <a:gd name="connsiteY9" fmla="*/ 1852247 h 8464062"/>
                      <a:gd name="connsiteX10" fmla="*/ 874836 w 6150220"/>
                      <a:gd name="connsiteY10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179636 w 6150220"/>
                      <a:gd name="connsiteY3" fmla="*/ 8393724 h 8464062"/>
                      <a:gd name="connsiteX4" fmla="*/ 945175 w 6150220"/>
                      <a:gd name="connsiteY4" fmla="*/ 7831015 h 8464062"/>
                      <a:gd name="connsiteX5" fmla="*/ 781051 w 6150220"/>
                      <a:gd name="connsiteY5" fmla="*/ 7408985 h 8464062"/>
                      <a:gd name="connsiteX6" fmla="*/ 804498 w 6150220"/>
                      <a:gd name="connsiteY6" fmla="*/ 6869724 h 8464062"/>
                      <a:gd name="connsiteX7" fmla="*/ 288682 w 6150220"/>
                      <a:gd name="connsiteY7" fmla="*/ 6611816 h 8464062"/>
                      <a:gd name="connsiteX8" fmla="*/ 874836 w 6150220"/>
                      <a:gd name="connsiteY8" fmla="*/ 4783016 h 8464062"/>
                      <a:gd name="connsiteX9" fmla="*/ 968620 w 6150220"/>
                      <a:gd name="connsiteY9" fmla="*/ 1852247 h 8464062"/>
                      <a:gd name="connsiteX10" fmla="*/ 874836 w 6150220"/>
                      <a:gd name="connsiteY10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1179636 w 6150220"/>
                      <a:gd name="connsiteY3" fmla="*/ 8393724 h 8464062"/>
                      <a:gd name="connsiteX4" fmla="*/ 945175 w 6150220"/>
                      <a:gd name="connsiteY4" fmla="*/ 7831015 h 8464062"/>
                      <a:gd name="connsiteX5" fmla="*/ 781051 w 6150220"/>
                      <a:gd name="connsiteY5" fmla="*/ 7408985 h 8464062"/>
                      <a:gd name="connsiteX6" fmla="*/ 804498 w 6150220"/>
                      <a:gd name="connsiteY6" fmla="*/ 6869724 h 8464062"/>
                      <a:gd name="connsiteX7" fmla="*/ 288682 w 6150220"/>
                      <a:gd name="connsiteY7" fmla="*/ 6611816 h 8464062"/>
                      <a:gd name="connsiteX8" fmla="*/ 874836 w 6150220"/>
                      <a:gd name="connsiteY8" fmla="*/ 4783016 h 8464062"/>
                      <a:gd name="connsiteX9" fmla="*/ 968620 w 6150220"/>
                      <a:gd name="connsiteY9" fmla="*/ 1852247 h 8464062"/>
                      <a:gd name="connsiteX10" fmla="*/ 874836 w 6150220"/>
                      <a:gd name="connsiteY10" fmla="*/ 937846 h 8464062"/>
                      <a:gd name="connsiteX0" fmla="*/ 874836 w 6150220"/>
                      <a:gd name="connsiteY0" fmla="*/ 937846 h 8464062"/>
                      <a:gd name="connsiteX1" fmla="*/ 3500805 w 6150220"/>
                      <a:gd name="connsiteY1" fmla="*/ 0 h 8464062"/>
                      <a:gd name="connsiteX2" fmla="*/ 6150220 w 6150220"/>
                      <a:gd name="connsiteY2" fmla="*/ 8464062 h 8464062"/>
                      <a:gd name="connsiteX3" fmla="*/ 3196005 w 6150220"/>
                      <a:gd name="connsiteY3" fmla="*/ 8417170 h 8464062"/>
                      <a:gd name="connsiteX4" fmla="*/ 1179636 w 6150220"/>
                      <a:gd name="connsiteY4" fmla="*/ 8393724 h 8464062"/>
                      <a:gd name="connsiteX5" fmla="*/ 945175 w 6150220"/>
                      <a:gd name="connsiteY5" fmla="*/ 7831015 h 8464062"/>
                      <a:gd name="connsiteX6" fmla="*/ 781051 w 6150220"/>
                      <a:gd name="connsiteY6" fmla="*/ 7408985 h 8464062"/>
                      <a:gd name="connsiteX7" fmla="*/ 804498 w 6150220"/>
                      <a:gd name="connsiteY7" fmla="*/ 6869724 h 8464062"/>
                      <a:gd name="connsiteX8" fmla="*/ 288682 w 6150220"/>
                      <a:gd name="connsiteY8" fmla="*/ 6611816 h 8464062"/>
                      <a:gd name="connsiteX9" fmla="*/ 874836 w 6150220"/>
                      <a:gd name="connsiteY9" fmla="*/ 4783016 h 8464062"/>
                      <a:gd name="connsiteX10" fmla="*/ 968620 w 6150220"/>
                      <a:gd name="connsiteY10" fmla="*/ 1852247 h 8464062"/>
                      <a:gd name="connsiteX11" fmla="*/ 874836 w 6150220"/>
                      <a:gd name="connsiteY11" fmla="*/ 937846 h 8464062"/>
                      <a:gd name="connsiteX0" fmla="*/ 874836 w 6150220"/>
                      <a:gd name="connsiteY0" fmla="*/ 937846 h 9472247"/>
                      <a:gd name="connsiteX1" fmla="*/ 3500805 w 6150220"/>
                      <a:gd name="connsiteY1" fmla="*/ 0 h 9472247"/>
                      <a:gd name="connsiteX2" fmla="*/ 6150220 w 6150220"/>
                      <a:gd name="connsiteY2" fmla="*/ 8464062 h 9472247"/>
                      <a:gd name="connsiteX3" fmla="*/ 1672005 w 6150220"/>
                      <a:gd name="connsiteY3" fmla="*/ 9472247 h 9472247"/>
                      <a:gd name="connsiteX4" fmla="*/ 1179636 w 6150220"/>
                      <a:gd name="connsiteY4" fmla="*/ 8393724 h 9472247"/>
                      <a:gd name="connsiteX5" fmla="*/ 945175 w 6150220"/>
                      <a:gd name="connsiteY5" fmla="*/ 7831015 h 9472247"/>
                      <a:gd name="connsiteX6" fmla="*/ 781051 w 6150220"/>
                      <a:gd name="connsiteY6" fmla="*/ 7408985 h 9472247"/>
                      <a:gd name="connsiteX7" fmla="*/ 804498 w 6150220"/>
                      <a:gd name="connsiteY7" fmla="*/ 6869724 h 9472247"/>
                      <a:gd name="connsiteX8" fmla="*/ 288682 w 6150220"/>
                      <a:gd name="connsiteY8" fmla="*/ 6611816 h 9472247"/>
                      <a:gd name="connsiteX9" fmla="*/ 874836 w 6150220"/>
                      <a:gd name="connsiteY9" fmla="*/ 4783016 h 9472247"/>
                      <a:gd name="connsiteX10" fmla="*/ 968620 w 6150220"/>
                      <a:gd name="connsiteY10" fmla="*/ 1852247 h 9472247"/>
                      <a:gd name="connsiteX11" fmla="*/ 874836 w 6150220"/>
                      <a:gd name="connsiteY11" fmla="*/ 937846 h 9472247"/>
                      <a:gd name="connsiteX0" fmla="*/ 874836 w 6150220"/>
                      <a:gd name="connsiteY0" fmla="*/ 937846 h 9472247"/>
                      <a:gd name="connsiteX1" fmla="*/ 3500805 w 6150220"/>
                      <a:gd name="connsiteY1" fmla="*/ 0 h 9472247"/>
                      <a:gd name="connsiteX2" fmla="*/ 6150220 w 6150220"/>
                      <a:gd name="connsiteY2" fmla="*/ 8464062 h 9472247"/>
                      <a:gd name="connsiteX3" fmla="*/ 1672005 w 6150220"/>
                      <a:gd name="connsiteY3" fmla="*/ 9472247 h 9472247"/>
                      <a:gd name="connsiteX4" fmla="*/ 1179636 w 6150220"/>
                      <a:gd name="connsiteY4" fmla="*/ 8393724 h 9472247"/>
                      <a:gd name="connsiteX5" fmla="*/ 945175 w 6150220"/>
                      <a:gd name="connsiteY5" fmla="*/ 7831015 h 9472247"/>
                      <a:gd name="connsiteX6" fmla="*/ 781051 w 6150220"/>
                      <a:gd name="connsiteY6" fmla="*/ 7408985 h 9472247"/>
                      <a:gd name="connsiteX7" fmla="*/ 804498 w 6150220"/>
                      <a:gd name="connsiteY7" fmla="*/ 6869724 h 9472247"/>
                      <a:gd name="connsiteX8" fmla="*/ 288682 w 6150220"/>
                      <a:gd name="connsiteY8" fmla="*/ 6611816 h 9472247"/>
                      <a:gd name="connsiteX9" fmla="*/ 874836 w 6150220"/>
                      <a:gd name="connsiteY9" fmla="*/ 4783016 h 9472247"/>
                      <a:gd name="connsiteX10" fmla="*/ 968620 w 6150220"/>
                      <a:gd name="connsiteY10" fmla="*/ 1852247 h 9472247"/>
                      <a:gd name="connsiteX11" fmla="*/ 874836 w 6150220"/>
                      <a:gd name="connsiteY11" fmla="*/ 937846 h 9472247"/>
                      <a:gd name="connsiteX0" fmla="*/ 874836 w 6150220"/>
                      <a:gd name="connsiteY0" fmla="*/ 937846 h 9472247"/>
                      <a:gd name="connsiteX1" fmla="*/ 3500805 w 6150220"/>
                      <a:gd name="connsiteY1" fmla="*/ 0 h 9472247"/>
                      <a:gd name="connsiteX2" fmla="*/ 6150220 w 6150220"/>
                      <a:gd name="connsiteY2" fmla="*/ 8464062 h 9472247"/>
                      <a:gd name="connsiteX3" fmla="*/ 1672005 w 6150220"/>
                      <a:gd name="connsiteY3" fmla="*/ 9472247 h 9472247"/>
                      <a:gd name="connsiteX4" fmla="*/ 1179636 w 6150220"/>
                      <a:gd name="connsiteY4" fmla="*/ 8393724 h 9472247"/>
                      <a:gd name="connsiteX5" fmla="*/ 945175 w 6150220"/>
                      <a:gd name="connsiteY5" fmla="*/ 7831015 h 9472247"/>
                      <a:gd name="connsiteX6" fmla="*/ 781051 w 6150220"/>
                      <a:gd name="connsiteY6" fmla="*/ 7408985 h 9472247"/>
                      <a:gd name="connsiteX7" fmla="*/ 804498 w 6150220"/>
                      <a:gd name="connsiteY7" fmla="*/ 6869724 h 9472247"/>
                      <a:gd name="connsiteX8" fmla="*/ 288682 w 6150220"/>
                      <a:gd name="connsiteY8" fmla="*/ 6611816 h 9472247"/>
                      <a:gd name="connsiteX9" fmla="*/ 874836 w 6150220"/>
                      <a:gd name="connsiteY9" fmla="*/ 4783016 h 9472247"/>
                      <a:gd name="connsiteX10" fmla="*/ 968620 w 6150220"/>
                      <a:gd name="connsiteY10" fmla="*/ 1852247 h 9472247"/>
                      <a:gd name="connsiteX11" fmla="*/ 874836 w 6150220"/>
                      <a:gd name="connsiteY11" fmla="*/ 937846 h 9472247"/>
                      <a:gd name="connsiteX0" fmla="*/ 874836 w 6150220"/>
                      <a:gd name="connsiteY0" fmla="*/ 937846 h 9472247"/>
                      <a:gd name="connsiteX1" fmla="*/ 3500805 w 6150220"/>
                      <a:gd name="connsiteY1" fmla="*/ 0 h 9472247"/>
                      <a:gd name="connsiteX2" fmla="*/ 6150220 w 6150220"/>
                      <a:gd name="connsiteY2" fmla="*/ 8464062 h 9472247"/>
                      <a:gd name="connsiteX3" fmla="*/ 4180744 w 6150220"/>
                      <a:gd name="connsiteY3" fmla="*/ 8956431 h 9472247"/>
                      <a:gd name="connsiteX4" fmla="*/ 1672005 w 6150220"/>
                      <a:gd name="connsiteY4" fmla="*/ 9472247 h 9472247"/>
                      <a:gd name="connsiteX5" fmla="*/ 1179636 w 6150220"/>
                      <a:gd name="connsiteY5" fmla="*/ 8393724 h 9472247"/>
                      <a:gd name="connsiteX6" fmla="*/ 945175 w 6150220"/>
                      <a:gd name="connsiteY6" fmla="*/ 7831015 h 9472247"/>
                      <a:gd name="connsiteX7" fmla="*/ 781051 w 6150220"/>
                      <a:gd name="connsiteY7" fmla="*/ 7408985 h 9472247"/>
                      <a:gd name="connsiteX8" fmla="*/ 804498 w 6150220"/>
                      <a:gd name="connsiteY8" fmla="*/ 6869724 h 9472247"/>
                      <a:gd name="connsiteX9" fmla="*/ 288682 w 6150220"/>
                      <a:gd name="connsiteY9" fmla="*/ 6611816 h 9472247"/>
                      <a:gd name="connsiteX10" fmla="*/ 874836 w 6150220"/>
                      <a:gd name="connsiteY10" fmla="*/ 4783016 h 9472247"/>
                      <a:gd name="connsiteX11" fmla="*/ 968620 w 6150220"/>
                      <a:gd name="connsiteY11" fmla="*/ 1852247 h 9472247"/>
                      <a:gd name="connsiteX12" fmla="*/ 874836 w 6150220"/>
                      <a:gd name="connsiteY12" fmla="*/ 937846 h 9472247"/>
                      <a:gd name="connsiteX0" fmla="*/ 874836 w 6150220"/>
                      <a:gd name="connsiteY0" fmla="*/ 937846 h 9472247"/>
                      <a:gd name="connsiteX1" fmla="*/ 3500805 w 6150220"/>
                      <a:gd name="connsiteY1" fmla="*/ 0 h 9472247"/>
                      <a:gd name="connsiteX2" fmla="*/ 6150220 w 6150220"/>
                      <a:gd name="connsiteY2" fmla="*/ 8464062 h 9472247"/>
                      <a:gd name="connsiteX3" fmla="*/ 3242897 w 6150220"/>
                      <a:gd name="connsiteY3" fmla="*/ 8815754 h 9472247"/>
                      <a:gd name="connsiteX4" fmla="*/ 1672005 w 6150220"/>
                      <a:gd name="connsiteY4" fmla="*/ 9472247 h 9472247"/>
                      <a:gd name="connsiteX5" fmla="*/ 1179636 w 6150220"/>
                      <a:gd name="connsiteY5" fmla="*/ 8393724 h 9472247"/>
                      <a:gd name="connsiteX6" fmla="*/ 945175 w 6150220"/>
                      <a:gd name="connsiteY6" fmla="*/ 7831015 h 9472247"/>
                      <a:gd name="connsiteX7" fmla="*/ 781051 w 6150220"/>
                      <a:gd name="connsiteY7" fmla="*/ 7408985 h 9472247"/>
                      <a:gd name="connsiteX8" fmla="*/ 804498 w 6150220"/>
                      <a:gd name="connsiteY8" fmla="*/ 6869724 h 9472247"/>
                      <a:gd name="connsiteX9" fmla="*/ 288682 w 6150220"/>
                      <a:gd name="connsiteY9" fmla="*/ 6611816 h 9472247"/>
                      <a:gd name="connsiteX10" fmla="*/ 874836 w 6150220"/>
                      <a:gd name="connsiteY10" fmla="*/ 4783016 h 9472247"/>
                      <a:gd name="connsiteX11" fmla="*/ 968620 w 6150220"/>
                      <a:gd name="connsiteY11" fmla="*/ 1852247 h 9472247"/>
                      <a:gd name="connsiteX12" fmla="*/ 874836 w 6150220"/>
                      <a:gd name="connsiteY12" fmla="*/ 937846 h 9472247"/>
                      <a:gd name="connsiteX0" fmla="*/ 874836 w 6150220"/>
                      <a:gd name="connsiteY0" fmla="*/ 937846 h 9472247"/>
                      <a:gd name="connsiteX1" fmla="*/ 3500805 w 6150220"/>
                      <a:gd name="connsiteY1" fmla="*/ 0 h 9472247"/>
                      <a:gd name="connsiteX2" fmla="*/ 6150220 w 6150220"/>
                      <a:gd name="connsiteY2" fmla="*/ 8464062 h 9472247"/>
                      <a:gd name="connsiteX3" fmla="*/ 4977913 w 6150220"/>
                      <a:gd name="connsiteY3" fmla="*/ 8604739 h 9472247"/>
                      <a:gd name="connsiteX4" fmla="*/ 3242897 w 6150220"/>
                      <a:gd name="connsiteY4" fmla="*/ 8815754 h 9472247"/>
                      <a:gd name="connsiteX5" fmla="*/ 1672005 w 6150220"/>
                      <a:gd name="connsiteY5" fmla="*/ 9472247 h 9472247"/>
                      <a:gd name="connsiteX6" fmla="*/ 1179636 w 6150220"/>
                      <a:gd name="connsiteY6" fmla="*/ 8393724 h 9472247"/>
                      <a:gd name="connsiteX7" fmla="*/ 945175 w 6150220"/>
                      <a:gd name="connsiteY7" fmla="*/ 7831015 h 9472247"/>
                      <a:gd name="connsiteX8" fmla="*/ 781051 w 6150220"/>
                      <a:gd name="connsiteY8" fmla="*/ 7408985 h 9472247"/>
                      <a:gd name="connsiteX9" fmla="*/ 804498 w 6150220"/>
                      <a:gd name="connsiteY9" fmla="*/ 6869724 h 9472247"/>
                      <a:gd name="connsiteX10" fmla="*/ 288682 w 6150220"/>
                      <a:gd name="connsiteY10" fmla="*/ 6611816 h 9472247"/>
                      <a:gd name="connsiteX11" fmla="*/ 874836 w 6150220"/>
                      <a:gd name="connsiteY11" fmla="*/ 4783016 h 9472247"/>
                      <a:gd name="connsiteX12" fmla="*/ 968620 w 6150220"/>
                      <a:gd name="connsiteY12" fmla="*/ 1852247 h 9472247"/>
                      <a:gd name="connsiteX13" fmla="*/ 874836 w 6150220"/>
                      <a:gd name="connsiteY13" fmla="*/ 937846 h 9472247"/>
                      <a:gd name="connsiteX0" fmla="*/ 874836 w 6150220"/>
                      <a:gd name="connsiteY0" fmla="*/ 937846 h 9472247"/>
                      <a:gd name="connsiteX1" fmla="*/ 3500805 w 6150220"/>
                      <a:gd name="connsiteY1" fmla="*/ 0 h 9472247"/>
                      <a:gd name="connsiteX2" fmla="*/ 6150220 w 6150220"/>
                      <a:gd name="connsiteY2" fmla="*/ 8464062 h 9472247"/>
                      <a:gd name="connsiteX3" fmla="*/ 3758713 w 6150220"/>
                      <a:gd name="connsiteY3" fmla="*/ 8839201 h 9472247"/>
                      <a:gd name="connsiteX4" fmla="*/ 3242897 w 6150220"/>
                      <a:gd name="connsiteY4" fmla="*/ 8815754 h 9472247"/>
                      <a:gd name="connsiteX5" fmla="*/ 1672005 w 6150220"/>
                      <a:gd name="connsiteY5" fmla="*/ 9472247 h 9472247"/>
                      <a:gd name="connsiteX6" fmla="*/ 1179636 w 6150220"/>
                      <a:gd name="connsiteY6" fmla="*/ 8393724 h 9472247"/>
                      <a:gd name="connsiteX7" fmla="*/ 945175 w 6150220"/>
                      <a:gd name="connsiteY7" fmla="*/ 7831015 h 9472247"/>
                      <a:gd name="connsiteX8" fmla="*/ 781051 w 6150220"/>
                      <a:gd name="connsiteY8" fmla="*/ 7408985 h 9472247"/>
                      <a:gd name="connsiteX9" fmla="*/ 804498 w 6150220"/>
                      <a:gd name="connsiteY9" fmla="*/ 6869724 h 9472247"/>
                      <a:gd name="connsiteX10" fmla="*/ 288682 w 6150220"/>
                      <a:gd name="connsiteY10" fmla="*/ 6611816 h 9472247"/>
                      <a:gd name="connsiteX11" fmla="*/ 874836 w 6150220"/>
                      <a:gd name="connsiteY11" fmla="*/ 4783016 h 9472247"/>
                      <a:gd name="connsiteX12" fmla="*/ 968620 w 6150220"/>
                      <a:gd name="connsiteY12" fmla="*/ 1852247 h 9472247"/>
                      <a:gd name="connsiteX13" fmla="*/ 874836 w 6150220"/>
                      <a:gd name="connsiteY13" fmla="*/ 937846 h 9472247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3242897 w 5048251"/>
                      <a:gd name="connsiteY4" fmla="*/ 881575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3242897 w 5048251"/>
                      <a:gd name="connsiteY4" fmla="*/ 881575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3242897 w 5048251"/>
                      <a:gd name="connsiteY4" fmla="*/ 881575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984989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984989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984989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984989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984989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891205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891205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5048251"/>
                      <a:gd name="connsiteY0" fmla="*/ 937846 h 10245970"/>
                      <a:gd name="connsiteX1" fmla="*/ 3500805 w 5048251"/>
                      <a:gd name="connsiteY1" fmla="*/ 0 h 10245970"/>
                      <a:gd name="connsiteX2" fmla="*/ 5048251 w 5048251"/>
                      <a:gd name="connsiteY2" fmla="*/ 10245970 h 10245970"/>
                      <a:gd name="connsiteX3" fmla="*/ 3758713 w 5048251"/>
                      <a:gd name="connsiteY3" fmla="*/ 8839201 h 10245970"/>
                      <a:gd name="connsiteX4" fmla="*/ 2891205 w 5048251"/>
                      <a:gd name="connsiteY4" fmla="*/ 8932984 h 10245970"/>
                      <a:gd name="connsiteX5" fmla="*/ 1672005 w 5048251"/>
                      <a:gd name="connsiteY5" fmla="*/ 9472247 h 10245970"/>
                      <a:gd name="connsiteX6" fmla="*/ 1179636 w 5048251"/>
                      <a:gd name="connsiteY6" fmla="*/ 8393724 h 10245970"/>
                      <a:gd name="connsiteX7" fmla="*/ 945175 w 5048251"/>
                      <a:gd name="connsiteY7" fmla="*/ 7831015 h 10245970"/>
                      <a:gd name="connsiteX8" fmla="*/ 781051 w 5048251"/>
                      <a:gd name="connsiteY8" fmla="*/ 7408985 h 10245970"/>
                      <a:gd name="connsiteX9" fmla="*/ 804498 w 5048251"/>
                      <a:gd name="connsiteY9" fmla="*/ 6869724 h 10245970"/>
                      <a:gd name="connsiteX10" fmla="*/ 288682 w 5048251"/>
                      <a:gd name="connsiteY10" fmla="*/ 6611816 h 10245970"/>
                      <a:gd name="connsiteX11" fmla="*/ 874836 w 5048251"/>
                      <a:gd name="connsiteY11" fmla="*/ 4783016 h 10245970"/>
                      <a:gd name="connsiteX12" fmla="*/ 968620 w 5048251"/>
                      <a:gd name="connsiteY12" fmla="*/ 1852247 h 10245970"/>
                      <a:gd name="connsiteX13" fmla="*/ 874836 w 5048251"/>
                      <a:gd name="connsiteY13" fmla="*/ 937846 h 10245970"/>
                      <a:gd name="connsiteX0" fmla="*/ 874836 w 4977913"/>
                      <a:gd name="connsiteY0" fmla="*/ 937846 h 10222524"/>
                      <a:gd name="connsiteX1" fmla="*/ 3500805 w 4977913"/>
                      <a:gd name="connsiteY1" fmla="*/ 0 h 10222524"/>
                      <a:gd name="connsiteX2" fmla="*/ 4977913 w 4977913"/>
                      <a:gd name="connsiteY2" fmla="*/ 10222524 h 10222524"/>
                      <a:gd name="connsiteX3" fmla="*/ 3758713 w 4977913"/>
                      <a:gd name="connsiteY3" fmla="*/ 8839201 h 10222524"/>
                      <a:gd name="connsiteX4" fmla="*/ 2891205 w 4977913"/>
                      <a:gd name="connsiteY4" fmla="*/ 8932984 h 10222524"/>
                      <a:gd name="connsiteX5" fmla="*/ 1672005 w 4977913"/>
                      <a:gd name="connsiteY5" fmla="*/ 9472247 h 10222524"/>
                      <a:gd name="connsiteX6" fmla="*/ 1179636 w 4977913"/>
                      <a:gd name="connsiteY6" fmla="*/ 8393724 h 10222524"/>
                      <a:gd name="connsiteX7" fmla="*/ 945175 w 4977913"/>
                      <a:gd name="connsiteY7" fmla="*/ 7831015 h 10222524"/>
                      <a:gd name="connsiteX8" fmla="*/ 781051 w 4977913"/>
                      <a:gd name="connsiteY8" fmla="*/ 7408985 h 10222524"/>
                      <a:gd name="connsiteX9" fmla="*/ 804498 w 4977913"/>
                      <a:gd name="connsiteY9" fmla="*/ 6869724 h 10222524"/>
                      <a:gd name="connsiteX10" fmla="*/ 288682 w 4977913"/>
                      <a:gd name="connsiteY10" fmla="*/ 6611816 h 10222524"/>
                      <a:gd name="connsiteX11" fmla="*/ 874836 w 4977913"/>
                      <a:gd name="connsiteY11" fmla="*/ 4783016 h 10222524"/>
                      <a:gd name="connsiteX12" fmla="*/ 968620 w 4977913"/>
                      <a:gd name="connsiteY12" fmla="*/ 1852247 h 10222524"/>
                      <a:gd name="connsiteX13" fmla="*/ 874836 w 4977913"/>
                      <a:gd name="connsiteY13" fmla="*/ 937846 h 10222524"/>
                      <a:gd name="connsiteX0" fmla="*/ 874836 w 4977913"/>
                      <a:gd name="connsiteY0" fmla="*/ 937846 h 10222524"/>
                      <a:gd name="connsiteX1" fmla="*/ 3500805 w 4977913"/>
                      <a:gd name="connsiteY1" fmla="*/ 0 h 10222524"/>
                      <a:gd name="connsiteX2" fmla="*/ 4368314 w 4977913"/>
                      <a:gd name="connsiteY2" fmla="*/ 5955323 h 10222524"/>
                      <a:gd name="connsiteX3" fmla="*/ 4977913 w 4977913"/>
                      <a:gd name="connsiteY3" fmla="*/ 10222524 h 10222524"/>
                      <a:gd name="connsiteX4" fmla="*/ 3758713 w 4977913"/>
                      <a:gd name="connsiteY4" fmla="*/ 8839201 h 10222524"/>
                      <a:gd name="connsiteX5" fmla="*/ 2891205 w 4977913"/>
                      <a:gd name="connsiteY5" fmla="*/ 8932984 h 10222524"/>
                      <a:gd name="connsiteX6" fmla="*/ 1672005 w 4977913"/>
                      <a:gd name="connsiteY6" fmla="*/ 9472247 h 10222524"/>
                      <a:gd name="connsiteX7" fmla="*/ 1179636 w 4977913"/>
                      <a:gd name="connsiteY7" fmla="*/ 8393724 h 10222524"/>
                      <a:gd name="connsiteX8" fmla="*/ 945175 w 4977913"/>
                      <a:gd name="connsiteY8" fmla="*/ 7831015 h 10222524"/>
                      <a:gd name="connsiteX9" fmla="*/ 781051 w 4977913"/>
                      <a:gd name="connsiteY9" fmla="*/ 7408985 h 10222524"/>
                      <a:gd name="connsiteX10" fmla="*/ 804498 w 4977913"/>
                      <a:gd name="connsiteY10" fmla="*/ 6869724 h 10222524"/>
                      <a:gd name="connsiteX11" fmla="*/ 288682 w 4977913"/>
                      <a:gd name="connsiteY11" fmla="*/ 6611816 h 10222524"/>
                      <a:gd name="connsiteX12" fmla="*/ 874836 w 4977913"/>
                      <a:gd name="connsiteY12" fmla="*/ 4783016 h 10222524"/>
                      <a:gd name="connsiteX13" fmla="*/ 968620 w 4977913"/>
                      <a:gd name="connsiteY13" fmla="*/ 1852247 h 10222524"/>
                      <a:gd name="connsiteX14" fmla="*/ 874836 w 4977913"/>
                      <a:gd name="connsiteY14" fmla="*/ 937846 h 10222524"/>
                      <a:gd name="connsiteX0" fmla="*/ 874836 w 7603883"/>
                      <a:gd name="connsiteY0" fmla="*/ 937846 h 10222524"/>
                      <a:gd name="connsiteX1" fmla="*/ 3500805 w 7603883"/>
                      <a:gd name="connsiteY1" fmla="*/ 0 h 10222524"/>
                      <a:gd name="connsiteX2" fmla="*/ 7603883 w 7603883"/>
                      <a:gd name="connsiteY2" fmla="*/ 7971692 h 10222524"/>
                      <a:gd name="connsiteX3" fmla="*/ 4977913 w 7603883"/>
                      <a:gd name="connsiteY3" fmla="*/ 10222524 h 10222524"/>
                      <a:gd name="connsiteX4" fmla="*/ 3758713 w 7603883"/>
                      <a:gd name="connsiteY4" fmla="*/ 8839201 h 10222524"/>
                      <a:gd name="connsiteX5" fmla="*/ 2891205 w 7603883"/>
                      <a:gd name="connsiteY5" fmla="*/ 8932984 h 10222524"/>
                      <a:gd name="connsiteX6" fmla="*/ 1672005 w 7603883"/>
                      <a:gd name="connsiteY6" fmla="*/ 9472247 h 10222524"/>
                      <a:gd name="connsiteX7" fmla="*/ 1179636 w 7603883"/>
                      <a:gd name="connsiteY7" fmla="*/ 8393724 h 10222524"/>
                      <a:gd name="connsiteX8" fmla="*/ 945175 w 7603883"/>
                      <a:gd name="connsiteY8" fmla="*/ 7831015 h 10222524"/>
                      <a:gd name="connsiteX9" fmla="*/ 781051 w 7603883"/>
                      <a:gd name="connsiteY9" fmla="*/ 7408985 h 10222524"/>
                      <a:gd name="connsiteX10" fmla="*/ 804498 w 7603883"/>
                      <a:gd name="connsiteY10" fmla="*/ 6869724 h 10222524"/>
                      <a:gd name="connsiteX11" fmla="*/ 288682 w 7603883"/>
                      <a:gd name="connsiteY11" fmla="*/ 6611816 h 10222524"/>
                      <a:gd name="connsiteX12" fmla="*/ 874836 w 7603883"/>
                      <a:gd name="connsiteY12" fmla="*/ 4783016 h 10222524"/>
                      <a:gd name="connsiteX13" fmla="*/ 968620 w 7603883"/>
                      <a:gd name="connsiteY13" fmla="*/ 1852247 h 10222524"/>
                      <a:gd name="connsiteX14" fmla="*/ 874836 w 7603883"/>
                      <a:gd name="connsiteY14" fmla="*/ 937846 h 10222524"/>
                      <a:gd name="connsiteX0" fmla="*/ 874836 w 7603883"/>
                      <a:gd name="connsiteY0" fmla="*/ 937846 h 10222524"/>
                      <a:gd name="connsiteX1" fmla="*/ 3500805 w 7603883"/>
                      <a:gd name="connsiteY1" fmla="*/ 0 h 10222524"/>
                      <a:gd name="connsiteX2" fmla="*/ 5259268 w 7603883"/>
                      <a:gd name="connsiteY2" fmla="*/ 3399692 h 10222524"/>
                      <a:gd name="connsiteX3" fmla="*/ 7603883 w 7603883"/>
                      <a:gd name="connsiteY3" fmla="*/ 7971692 h 10222524"/>
                      <a:gd name="connsiteX4" fmla="*/ 4977913 w 7603883"/>
                      <a:gd name="connsiteY4" fmla="*/ 10222524 h 10222524"/>
                      <a:gd name="connsiteX5" fmla="*/ 3758713 w 7603883"/>
                      <a:gd name="connsiteY5" fmla="*/ 8839201 h 10222524"/>
                      <a:gd name="connsiteX6" fmla="*/ 2891205 w 7603883"/>
                      <a:gd name="connsiteY6" fmla="*/ 8932984 h 10222524"/>
                      <a:gd name="connsiteX7" fmla="*/ 1672005 w 7603883"/>
                      <a:gd name="connsiteY7" fmla="*/ 9472247 h 10222524"/>
                      <a:gd name="connsiteX8" fmla="*/ 1179636 w 7603883"/>
                      <a:gd name="connsiteY8" fmla="*/ 8393724 h 10222524"/>
                      <a:gd name="connsiteX9" fmla="*/ 945175 w 7603883"/>
                      <a:gd name="connsiteY9" fmla="*/ 7831015 h 10222524"/>
                      <a:gd name="connsiteX10" fmla="*/ 781051 w 7603883"/>
                      <a:gd name="connsiteY10" fmla="*/ 7408985 h 10222524"/>
                      <a:gd name="connsiteX11" fmla="*/ 804498 w 7603883"/>
                      <a:gd name="connsiteY11" fmla="*/ 6869724 h 10222524"/>
                      <a:gd name="connsiteX12" fmla="*/ 288682 w 7603883"/>
                      <a:gd name="connsiteY12" fmla="*/ 6611816 h 10222524"/>
                      <a:gd name="connsiteX13" fmla="*/ 874836 w 7603883"/>
                      <a:gd name="connsiteY13" fmla="*/ 4783016 h 10222524"/>
                      <a:gd name="connsiteX14" fmla="*/ 968620 w 7603883"/>
                      <a:gd name="connsiteY14" fmla="*/ 1852247 h 10222524"/>
                      <a:gd name="connsiteX15" fmla="*/ 874836 w 7603883"/>
                      <a:gd name="connsiteY15" fmla="*/ 937846 h 10222524"/>
                      <a:gd name="connsiteX0" fmla="*/ 874836 w 7603883"/>
                      <a:gd name="connsiteY0" fmla="*/ 937846 h 10222524"/>
                      <a:gd name="connsiteX1" fmla="*/ 3500805 w 7603883"/>
                      <a:gd name="connsiteY1" fmla="*/ 0 h 10222524"/>
                      <a:gd name="connsiteX2" fmla="*/ 7345975 w 7603883"/>
                      <a:gd name="connsiteY2" fmla="*/ 5931877 h 10222524"/>
                      <a:gd name="connsiteX3" fmla="*/ 7603883 w 7603883"/>
                      <a:gd name="connsiteY3" fmla="*/ 7971692 h 10222524"/>
                      <a:gd name="connsiteX4" fmla="*/ 4977913 w 7603883"/>
                      <a:gd name="connsiteY4" fmla="*/ 10222524 h 10222524"/>
                      <a:gd name="connsiteX5" fmla="*/ 3758713 w 7603883"/>
                      <a:gd name="connsiteY5" fmla="*/ 8839201 h 10222524"/>
                      <a:gd name="connsiteX6" fmla="*/ 2891205 w 7603883"/>
                      <a:gd name="connsiteY6" fmla="*/ 8932984 h 10222524"/>
                      <a:gd name="connsiteX7" fmla="*/ 1672005 w 7603883"/>
                      <a:gd name="connsiteY7" fmla="*/ 9472247 h 10222524"/>
                      <a:gd name="connsiteX8" fmla="*/ 1179636 w 7603883"/>
                      <a:gd name="connsiteY8" fmla="*/ 8393724 h 10222524"/>
                      <a:gd name="connsiteX9" fmla="*/ 945175 w 7603883"/>
                      <a:gd name="connsiteY9" fmla="*/ 7831015 h 10222524"/>
                      <a:gd name="connsiteX10" fmla="*/ 781051 w 7603883"/>
                      <a:gd name="connsiteY10" fmla="*/ 7408985 h 10222524"/>
                      <a:gd name="connsiteX11" fmla="*/ 804498 w 7603883"/>
                      <a:gd name="connsiteY11" fmla="*/ 6869724 h 10222524"/>
                      <a:gd name="connsiteX12" fmla="*/ 288682 w 7603883"/>
                      <a:gd name="connsiteY12" fmla="*/ 6611816 h 10222524"/>
                      <a:gd name="connsiteX13" fmla="*/ 874836 w 7603883"/>
                      <a:gd name="connsiteY13" fmla="*/ 4783016 h 10222524"/>
                      <a:gd name="connsiteX14" fmla="*/ 968620 w 7603883"/>
                      <a:gd name="connsiteY14" fmla="*/ 1852247 h 10222524"/>
                      <a:gd name="connsiteX15" fmla="*/ 874836 w 7603883"/>
                      <a:gd name="connsiteY15" fmla="*/ 937846 h 10222524"/>
                      <a:gd name="connsiteX0" fmla="*/ 874836 w 7603883"/>
                      <a:gd name="connsiteY0" fmla="*/ 937846 h 10222524"/>
                      <a:gd name="connsiteX1" fmla="*/ 3500805 w 7603883"/>
                      <a:gd name="connsiteY1" fmla="*/ 0 h 10222524"/>
                      <a:gd name="connsiteX2" fmla="*/ 7345975 w 7603883"/>
                      <a:gd name="connsiteY2" fmla="*/ 5931877 h 10222524"/>
                      <a:gd name="connsiteX3" fmla="*/ 7603883 w 7603883"/>
                      <a:gd name="connsiteY3" fmla="*/ 7971692 h 10222524"/>
                      <a:gd name="connsiteX4" fmla="*/ 4977913 w 7603883"/>
                      <a:gd name="connsiteY4" fmla="*/ 10222524 h 10222524"/>
                      <a:gd name="connsiteX5" fmla="*/ 3758713 w 7603883"/>
                      <a:gd name="connsiteY5" fmla="*/ 8839201 h 10222524"/>
                      <a:gd name="connsiteX6" fmla="*/ 2891205 w 7603883"/>
                      <a:gd name="connsiteY6" fmla="*/ 8932984 h 10222524"/>
                      <a:gd name="connsiteX7" fmla="*/ 1672005 w 7603883"/>
                      <a:gd name="connsiteY7" fmla="*/ 9472247 h 10222524"/>
                      <a:gd name="connsiteX8" fmla="*/ 1179636 w 7603883"/>
                      <a:gd name="connsiteY8" fmla="*/ 8393724 h 10222524"/>
                      <a:gd name="connsiteX9" fmla="*/ 945175 w 7603883"/>
                      <a:gd name="connsiteY9" fmla="*/ 7831015 h 10222524"/>
                      <a:gd name="connsiteX10" fmla="*/ 781051 w 7603883"/>
                      <a:gd name="connsiteY10" fmla="*/ 7408985 h 10222524"/>
                      <a:gd name="connsiteX11" fmla="*/ 804498 w 7603883"/>
                      <a:gd name="connsiteY11" fmla="*/ 6869724 h 10222524"/>
                      <a:gd name="connsiteX12" fmla="*/ 288682 w 7603883"/>
                      <a:gd name="connsiteY12" fmla="*/ 6611816 h 10222524"/>
                      <a:gd name="connsiteX13" fmla="*/ 874836 w 7603883"/>
                      <a:gd name="connsiteY13" fmla="*/ 4783016 h 10222524"/>
                      <a:gd name="connsiteX14" fmla="*/ 968620 w 7603883"/>
                      <a:gd name="connsiteY14" fmla="*/ 1852247 h 10222524"/>
                      <a:gd name="connsiteX15" fmla="*/ 874836 w 7603883"/>
                      <a:gd name="connsiteY15" fmla="*/ 937846 h 10222524"/>
                      <a:gd name="connsiteX0" fmla="*/ 874836 w 7603883"/>
                      <a:gd name="connsiteY0" fmla="*/ 937846 h 10222524"/>
                      <a:gd name="connsiteX1" fmla="*/ 3500805 w 7603883"/>
                      <a:gd name="connsiteY1" fmla="*/ 0 h 10222524"/>
                      <a:gd name="connsiteX2" fmla="*/ 7345975 w 7603883"/>
                      <a:gd name="connsiteY2" fmla="*/ 5931877 h 10222524"/>
                      <a:gd name="connsiteX3" fmla="*/ 7603883 w 7603883"/>
                      <a:gd name="connsiteY3" fmla="*/ 7971692 h 10222524"/>
                      <a:gd name="connsiteX4" fmla="*/ 4977913 w 7603883"/>
                      <a:gd name="connsiteY4" fmla="*/ 10222524 h 10222524"/>
                      <a:gd name="connsiteX5" fmla="*/ 3758713 w 7603883"/>
                      <a:gd name="connsiteY5" fmla="*/ 8839201 h 10222524"/>
                      <a:gd name="connsiteX6" fmla="*/ 2891205 w 7603883"/>
                      <a:gd name="connsiteY6" fmla="*/ 8932984 h 10222524"/>
                      <a:gd name="connsiteX7" fmla="*/ 1672005 w 7603883"/>
                      <a:gd name="connsiteY7" fmla="*/ 9472247 h 10222524"/>
                      <a:gd name="connsiteX8" fmla="*/ 1179636 w 7603883"/>
                      <a:gd name="connsiteY8" fmla="*/ 8393724 h 10222524"/>
                      <a:gd name="connsiteX9" fmla="*/ 945175 w 7603883"/>
                      <a:gd name="connsiteY9" fmla="*/ 7831015 h 10222524"/>
                      <a:gd name="connsiteX10" fmla="*/ 781051 w 7603883"/>
                      <a:gd name="connsiteY10" fmla="*/ 7408985 h 10222524"/>
                      <a:gd name="connsiteX11" fmla="*/ 804498 w 7603883"/>
                      <a:gd name="connsiteY11" fmla="*/ 6869724 h 10222524"/>
                      <a:gd name="connsiteX12" fmla="*/ 288682 w 7603883"/>
                      <a:gd name="connsiteY12" fmla="*/ 6611816 h 10222524"/>
                      <a:gd name="connsiteX13" fmla="*/ 874836 w 7603883"/>
                      <a:gd name="connsiteY13" fmla="*/ 4783016 h 10222524"/>
                      <a:gd name="connsiteX14" fmla="*/ 968620 w 7603883"/>
                      <a:gd name="connsiteY14" fmla="*/ 1852247 h 10222524"/>
                      <a:gd name="connsiteX15" fmla="*/ 874836 w 7603883"/>
                      <a:gd name="connsiteY15" fmla="*/ 937846 h 10222524"/>
                      <a:gd name="connsiteX0" fmla="*/ 874836 w 7603883"/>
                      <a:gd name="connsiteY0" fmla="*/ 937846 h 10222524"/>
                      <a:gd name="connsiteX1" fmla="*/ 3500805 w 7603883"/>
                      <a:gd name="connsiteY1" fmla="*/ 0 h 10222524"/>
                      <a:gd name="connsiteX2" fmla="*/ 7345975 w 7603883"/>
                      <a:gd name="connsiteY2" fmla="*/ 5931877 h 10222524"/>
                      <a:gd name="connsiteX3" fmla="*/ 7603883 w 7603883"/>
                      <a:gd name="connsiteY3" fmla="*/ 7971692 h 10222524"/>
                      <a:gd name="connsiteX4" fmla="*/ 4977913 w 7603883"/>
                      <a:gd name="connsiteY4" fmla="*/ 10222524 h 10222524"/>
                      <a:gd name="connsiteX5" fmla="*/ 3758713 w 7603883"/>
                      <a:gd name="connsiteY5" fmla="*/ 8839201 h 10222524"/>
                      <a:gd name="connsiteX6" fmla="*/ 2891205 w 7603883"/>
                      <a:gd name="connsiteY6" fmla="*/ 8932984 h 10222524"/>
                      <a:gd name="connsiteX7" fmla="*/ 1672005 w 7603883"/>
                      <a:gd name="connsiteY7" fmla="*/ 9472247 h 10222524"/>
                      <a:gd name="connsiteX8" fmla="*/ 1179636 w 7603883"/>
                      <a:gd name="connsiteY8" fmla="*/ 8393724 h 10222524"/>
                      <a:gd name="connsiteX9" fmla="*/ 945175 w 7603883"/>
                      <a:gd name="connsiteY9" fmla="*/ 7831015 h 10222524"/>
                      <a:gd name="connsiteX10" fmla="*/ 781051 w 7603883"/>
                      <a:gd name="connsiteY10" fmla="*/ 7408985 h 10222524"/>
                      <a:gd name="connsiteX11" fmla="*/ 804498 w 7603883"/>
                      <a:gd name="connsiteY11" fmla="*/ 6869724 h 10222524"/>
                      <a:gd name="connsiteX12" fmla="*/ 288682 w 7603883"/>
                      <a:gd name="connsiteY12" fmla="*/ 6611816 h 10222524"/>
                      <a:gd name="connsiteX13" fmla="*/ 874836 w 7603883"/>
                      <a:gd name="connsiteY13" fmla="*/ 4783016 h 10222524"/>
                      <a:gd name="connsiteX14" fmla="*/ 968620 w 7603883"/>
                      <a:gd name="connsiteY14" fmla="*/ 1852247 h 10222524"/>
                      <a:gd name="connsiteX15" fmla="*/ 874836 w 7603883"/>
                      <a:gd name="connsiteY15" fmla="*/ 937846 h 10222524"/>
                      <a:gd name="connsiteX0" fmla="*/ 874836 w 7603883"/>
                      <a:gd name="connsiteY0" fmla="*/ 937846 h 10222524"/>
                      <a:gd name="connsiteX1" fmla="*/ 3500805 w 7603883"/>
                      <a:gd name="connsiteY1" fmla="*/ 0 h 10222524"/>
                      <a:gd name="connsiteX2" fmla="*/ 5728191 w 7603883"/>
                      <a:gd name="connsiteY2" fmla="*/ 3423138 h 10222524"/>
                      <a:gd name="connsiteX3" fmla="*/ 7345975 w 7603883"/>
                      <a:gd name="connsiteY3" fmla="*/ 5931877 h 10222524"/>
                      <a:gd name="connsiteX4" fmla="*/ 7603883 w 7603883"/>
                      <a:gd name="connsiteY4" fmla="*/ 7971692 h 10222524"/>
                      <a:gd name="connsiteX5" fmla="*/ 4977913 w 7603883"/>
                      <a:gd name="connsiteY5" fmla="*/ 10222524 h 10222524"/>
                      <a:gd name="connsiteX6" fmla="*/ 3758713 w 7603883"/>
                      <a:gd name="connsiteY6" fmla="*/ 8839201 h 10222524"/>
                      <a:gd name="connsiteX7" fmla="*/ 2891205 w 7603883"/>
                      <a:gd name="connsiteY7" fmla="*/ 8932984 h 10222524"/>
                      <a:gd name="connsiteX8" fmla="*/ 1672005 w 7603883"/>
                      <a:gd name="connsiteY8" fmla="*/ 9472247 h 10222524"/>
                      <a:gd name="connsiteX9" fmla="*/ 1179636 w 7603883"/>
                      <a:gd name="connsiteY9" fmla="*/ 8393724 h 10222524"/>
                      <a:gd name="connsiteX10" fmla="*/ 945175 w 7603883"/>
                      <a:gd name="connsiteY10" fmla="*/ 7831015 h 10222524"/>
                      <a:gd name="connsiteX11" fmla="*/ 781051 w 7603883"/>
                      <a:gd name="connsiteY11" fmla="*/ 7408985 h 10222524"/>
                      <a:gd name="connsiteX12" fmla="*/ 804498 w 7603883"/>
                      <a:gd name="connsiteY12" fmla="*/ 6869724 h 10222524"/>
                      <a:gd name="connsiteX13" fmla="*/ 288682 w 7603883"/>
                      <a:gd name="connsiteY13" fmla="*/ 6611816 h 10222524"/>
                      <a:gd name="connsiteX14" fmla="*/ 874836 w 7603883"/>
                      <a:gd name="connsiteY14" fmla="*/ 4783016 h 10222524"/>
                      <a:gd name="connsiteX15" fmla="*/ 968620 w 7603883"/>
                      <a:gd name="connsiteY15" fmla="*/ 1852247 h 10222524"/>
                      <a:gd name="connsiteX16" fmla="*/ 874836 w 7603883"/>
                      <a:gd name="connsiteY16" fmla="*/ 937846 h 10222524"/>
                      <a:gd name="connsiteX0" fmla="*/ 874836 w 8588622"/>
                      <a:gd name="connsiteY0" fmla="*/ 937846 h 10222524"/>
                      <a:gd name="connsiteX1" fmla="*/ 3500805 w 8588622"/>
                      <a:gd name="connsiteY1" fmla="*/ 0 h 10222524"/>
                      <a:gd name="connsiteX2" fmla="*/ 8588622 w 8588622"/>
                      <a:gd name="connsiteY2" fmla="*/ 4009292 h 10222524"/>
                      <a:gd name="connsiteX3" fmla="*/ 7345975 w 8588622"/>
                      <a:gd name="connsiteY3" fmla="*/ 5931877 h 10222524"/>
                      <a:gd name="connsiteX4" fmla="*/ 7603883 w 8588622"/>
                      <a:gd name="connsiteY4" fmla="*/ 7971692 h 10222524"/>
                      <a:gd name="connsiteX5" fmla="*/ 4977913 w 8588622"/>
                      <a:gd name="connsiteY5" fmla="*/ 10222524 h 10222524"/>
                      <a:gd name="connsiteX6" fmla="*/ 3758713 w 8588622"/>
                      <a:gd name="connsiteY6" fmla="*/ 8839201 h 10222524"/>
                      <a:gd name="connsiteX7" fmla="*/ 2891205 w 8588622"/>
                      <a:gd name="connsiteY7" fmla="*/ 8932984 h 10222524"/>
                      <a:gd name="connsiteX8" fmla="*/ 1672005 w 8588622"/>
                      <a:gd name="connsiteY8" fmla="*/ 9472247 h 10222524"/>
                      <a:gd name="connsiteX9" fmla="*/ 1179636 w 8588622"/>
                      <a:gd name="connsiteY9" fmla="*/ 8393724 h 10222524"/>
                      <a:gd name="connsiteX10" fmla="*/ 945175 w 8588622"/>
                      <a:gd name="connsiteY10" fmla="*/ 7831015 h 10222524"/>
                      <a:gd name="connsiteX11" fmla="*/ 781051 w 8588622"/>
                      <a:gd name="connsiteY11" fmla="*/ 7408985 h 10222524"/>
                      <a:gd name="connsiteX12" fmla="*/ 804498 w 8588622"/>
                      <a:gd name="connsiteY12" fmla="*/ 6869724 h 10222524"/>
                      <a:gd name="connsiteX13" fmla="*/ 288682 w 8588622"/>
                      <a:gd name="connsiteY13" fmla="*/ 6611816 h 10222524"/>
                      <a:gd name="connsiteX14" fmla="*/ 874836 w 8588622"/>
                      <a:gd name="connsiteY14" fmla="*/ 4783016 h 10222524"/>
                      <a:gd name="connsiteX15" fmla="*/ 968620 w 8588622"/>
                      <a:gd name="connsiteY15" fmla="*/ 1852247 h 10222524"/>
                      <a:gd name="connsiteX16" fmla="*/ 874836 w 8588622"/>
                      <a:gd name="connsiteY16" fmla="*/ 937846 h 10222524"/>
                      <a:gd name="connsiteX0" fmla="*/ 874836 w 8588622"/>
                      <a:gd name="connsiteY0" fmla="*/ 937846 h 10222524"/>
                      <a:gd name="connsiteX1" fmla="*/ 3500805 w 8588622"/>
                      <a:gd name="connsiteY1" fmla="*/ 0 h 10222524"/>
                      <a:gd name="connsiteX2" fmla="*/ 8588622 w 8588622"/>
                      <a:gd name="connsiteY2" fmla="*/ 4009292 h 10222524"/>
                      <a:gd name="connsiteX3" fmla="*/ 7345975 w 8588622"/>
                      <a:gd name="connsiteY3" fmla="*/ 5931877 h 10222524"/>
                      <a:gd name="connsiteX4" fmla="*/ 7603883 w 8588622"/>
                      <a:gd name="connsiteY4" fmla="*/ 7971692 h 10222524"/>
                      <a:gd name="connsiteX5" fmla="*/ 4977913 w 8588622"/>
                      <a:gd name="connsiteY5" fmla="*/ 10222524 h 10222524"/>
                      <a:gd name="connsiteX6" fmla="*/ 3758713 w 8588622"/>
                      <a:gd name="connsiteY6" fmla="*/ 8839201 h 10222524"/>
                      <a:gd name="connsiteX7" fmla="*/ 2891205 w 8588622"/>
                      <a:gd name="connsiteY7" fmla="*/ 8932984 h 10222524"/>
                      <a:gd name="connsiteX8" fmla="*/ 1672005 w 8588622"/>
                      <a:gd name="connsiteY8" fmla="*/ 9472247 h 10222524"/>
                      <a:gd name="connsiteX9" fmla="*/ 1179636 w 8588622"/>
                      <a:gd name="connsiteY9" fmla="*/ 8393724 h 10222524"/>
                      <a:gd name="connsiteX10" fmla="*/ 945175 w 8588622"/>
                      <a:gd name="connsiteY10" fmla="*/ 7831015 h 10222524"/>
                      <a:gd name="connsiteX11" fmla="*/ 781051 w 8588622"/>
                      <a:gd name="connsiteY11" fmla="*/ 7408985 h 10222524"/>
                      <a:gd name="connsiteX12" fmla="*/ 804498 w 8588622"/>
                      <a:gd name="connsiteY12" fmla="*/ 6869724 h 10222524"/>
                      <a:gd name="connsiteX13" fmla="*/ 288682 w 8588622"/>
                      <a:gd name="connsiteY13" fmla="*/ 6611816 h 10222524"/>
                      <a:gd name="connsiteX14" fmla="*/ 874836 w 8588622"/>
                      <a:gd name="connsiteY14" fmla="*/ 4783016 h 10222524"/>
                      <a:gd name="connsiteX15" fmla="*/ 968620 w 8588622"/>
                      <a:gd name="connsiteY15" fmla="*/ 1852247 h 10222524"/>
                      <a:gd name="connsiteX16" fmla="*/ 874836 w 8588622"/>
                      <a:gd name="connsiteY16" fmla="*/ 937846 h 10222524"/>
                      <a:gd name="connsiteX0" fmla="*/ 874836 w 8494838"/>
                      <a:gd name="connsiteY0" fmla="*/ 937846 h 10222524"/>
                      <a:gd name="connsiteX1" fmla="*/ 3500805 w 8494838"/>
                      <a:gd name="connsiteY1" fmla="*/ 0 h 10222524"/>
                      <a:gd name="connsiteX2" fmla="*/ 8494838 w 8494838"/>
                      <a:gd name="connsiteY2" fmla="*/ 3938954 h 10222524"/>
                      <a:gd name="connsiteX3" fmla="*/ 7345975 w 8494838"/>
                      <a:gd name="connsiteY3" fmla="*/ 5931877 h 10222524"/>
                      <a:gd name="connsiteX4" fmla="*/ 7603883 w 8494838"/>
                      <a:gd name="connsiteY4" fmla="*/ 7971692 h 10222524"/>
                      <a:gd name="connsiteX5" fmla="*/ 4977913 w 8494838"/>
                      <a:gd name="connsiteY5" fmla="*/ 10222524 h 10222524"/>
                      <a:gd name="connsiteX6" fmla="*/ 3758713 w 8494838"/>
                      <a:gd name="connsiteY6" fmla="*/ 8839201 h 10222524"/>
                      <a:gd name="connsiteX7" fmla="*/ 2891205 w 8494838"/>
                      <a:gd name="connsiteY7" fmla="*/ 8932984 h 10222524"/>
                      <a:gd name="connsiteX8" fmla="*/ 1672005 w 8494838"/>
                      <a:gd name="connsiteY8" fmla="*/ 9472247 h 10222524"/>
                      <a:gd name="connsiteX9" fmla="*/ 1179636 w 8494838"/>
                      <a:gd name="connsiteY9" fmla="*/ 8393724 h 10222524"/>
                      <a:gd name="connsiteX10" fmla="*/ 945175 w 8494838"/>
                      <a:gd name="connsiteY10" fmla="*/ 7831015 h 10222524"/>
                      <a:gd name="connsiteX11" fmla="*/ 781051 w 8494838"/>
                      <a:gd name="connsiteY11" fmla="*/ 7408985 h 10222524"/>
                      <a:gd name="connsiteX12" fmla="*/ 804498 w 8494838"/>
                      <a:gd name="connsiteY12" fmla="*/ 6869724 h 10222524"/>
                      <a:gd name="connsiteX13" fmla="*/ 288682 w 8494838"/>
                      <a:gd name="connsiteY13" fmla="*/ 6611816 h 10222524"/>
                      <a:gd name="connsiteX14" fmla="*/ 874836 w 8494838"/>
                      <a:gd name="connsiteY14" fmla="*/ 4783016 h 10222524"/>
                      <a:gd name="connsiteX15" fmla="*/ 968620 w 8494838"/>
                      <a:gd name="connsiteY15" fmla="*/ 1852247 h 10222524"/>
                      <a:gd name="connsiteX16" fmla="*/ 874836 w 8494838"/>
                      <a:gd name="connsiteY16" fmla="*/ 937846 h 10222524"/>
                      <a:gd name="connsiteX0" fmla="*/ 874836 w 8497540"/>
                      <a:gd name="connsiteY0" fmla="*/ 937846 h 10222524"/>
                      <a:gd name="connsiteX1" fmla="*/ 3500805 w 8497540"/>
                      <a:gd name="connsiteY1" fmla="*/ 0 h 10222524"/>
                      <a:gd name="connsiteX2" fmla="*/ 8494838 w 8497540"/>
                      <a:gd name="connsiteY2" fmla="*/ 3938954 h 10222524"/>
                      <a:gd name="connsiteX3" fmla="*/ 7345975 w 8497540"/>
                      <a:gd name="connsiteY3" fmla="*/ 5931877 h 10222524"/>
                      <a:gd name="connsiteX4" fmla="*/ 7603883 w 8497540"/>
                      <a:gd name="connsiteY4" fmla="*/ 7971692 h 10222524"/>
                      <a:gd name="connsiteX5" fmla="*/ 4977913 w 8497540"/>
                      <a:gd name="connsiteY5" fmla="*/ 10222524 h 10222524"/>
                      <a:gd name="connsiteX6" fmla="*/ 3758713 w 8497540"/>
                      <a:gd name="connsiteY6" fmla="*/ 8839201 h 10222524"/>
                      <a:gd name="connsiteX7" fmla="*/ 2891205 w 8497540"/>
                      <a:gd name="connsiteY7" fmla="*/ 8932984 h 10222524"/>
                      <a:gd name="connsiteX8" fmla="*/ 1672005 w 8497540"/>
                      <a:gd name="connsiteY8" fmla="*/ 9472247 h 10222524"/>
                      <a:gd name="connsiteX9" fmla="*/ 1179636 w 8497540"/>
                      <a:gd name="connsiteY9" fmla="*/ 8393724 h 10222524"/>
                      <a:gd name="connsiteX10" fmla="*/ 945175 w 8497540"/>
                      <a:gd name="connsiteY10" fmla="*/ 7831015 h 10222524"/>
                      <a:gd name="connsiteX11" fmla="*/ 781051 w 8497540"/>
                      <a:gd name="connsiteY11" fmla="*/ 7408985 h 10222524"/>
                      <a:gd name="connsiteX12" fmla="*/ 804498 w 8497540"/>
                      <a:gd name="connsiteY12" fmla="*/ 6869724 h 10222524"/>
                      <a:gd name="connsiteX13" fmla="*/ 288682 w 8497540"/>
                      <a:gd name="connsiteY13" fmla="*/ 6611816 h 10222524"/>
                      <a:gd name="connsiteX14" fmla="*/ 874836 w 8497540"/>
                      <a:gd name="connsiteY14" fmla="*/ 4783016 h 10222524"/>
                      <a:gd name="connsiteX15" fmla="*/ 968620 w 8497540"/>
                      <a:gd name="connsiteY15" fmla="*/ 1852247 h 10222524"/>
                      <a:gd name="connsiteX16" fmla="*/ 874836 w 8497540"/>
                      <a:gd name="connsiteY16" fmla="*/ 937846 h 10222524"/>
                      <a:gd name="connsiteX0" fmla="*/ 874836 w 8497698"/>
                      <a:gd name="connsiteY0" fmla="*/ 937846 h 10222524"/>
                      <a:gd name="connsiteX1" fmla="*/ 3500805 w 8497698"/>
                      <a:gd name="connsiteY1" fmla="*/ 0 h 10222524"/>
                      <a:gd name="connsiteX2" fmla="*/ 8494838 w 8497698"/>
                      <a:gd name="connsiteY2" fmla="*/ 3938954 h 10222524"/>
                      <a:gd name="connsiteX3" fmla="*/ 7345975 w 8497698"/>
                      <a:gd name="connsiteY3" fmla="*/ 5931877 h 10222524"/>
                      <a:gd name="connsiteX4" fmla="*/ 7603883 w 8497698"/>
                      <a:gd name="connsiteY4" fmla="*/ 7971692 h 10222524"/>
                      <a:gd name="connsiteX5" fmla="*/ 4977913 w 8497698"/>
                      <a:gd name="connsiteY5" fmla="*/ 10222524 h 10222524"/>
                      <a:gd name="connsiteX6" fmla="*/ 3758713 w 8497698"/>
                      <a:gd name="connsiteY6" fmla="*/ 8839201 h 10222524"/>
                      <a:gd name="connsiteX7" fmla="*/ 2891205 w 8497698"/>
                      <a:gd name="connsiteY7" fmla="*/ 8932984 h 10222524"/>
                      <a:gd name="connsiteX8" fmla="*/ 1672005 w 8497698"/>
                      <a:gd name="connsiteY8" fmla="*/ 9472247 h 10222524"/>
                      <a:gd name="connsiteX9" fmla="*/ 1179636 w 8497698"/>
                      <a:gd name="connsiteY9" fmla="*/ 8393724 h 10222524"/>
                      <a:gd name="connsiteX10" fmla="*/ 945175 w 8497698"/>
                      <a:gd name="connsiteY10" fmla="*/ 7831015 h 10222524"/>
                      <a:gd name="connsiteX11" fmla="*/ 781051 w 8497698"/>
                      <a:gd name="connsiteY11" fmla="*/ 7408985 h 10222524"/>
                      <a:gd name="connsiteX12" fmla="*/ 804498 w 8497698"/>
                      <a:gd name="connsiteY12" fmla="*/ 6869724 h 10222524"/>
                      <a:gd name="connsiteX13" fmla="*/ 288682 w 8497698"/>
                      <a:gd name="connsiteY13" fmla="*/ 6611816 h 10222524"/>
                      <a:gd name="connsiteX14" fmla="*/ 874836 w 8497698"/>
                      <a:gd name="connsiteY14" fmla="*/ 4783016 h 10222524"/>
                      <a:gd name="connsiteX15" fmla="*/ 968620 w 8497698"/>
                      <a:gd name="connsiteY15" fmla="*/ 1852247 h 10222524"/>
                      <a:gd name="connsiteX16" fmla="*/ 874836 w 8497698"/>
                      <a:gd name="connsiteY16" fmla="*/ 937846 h 10222524"/>
                      <a:gd name="connsiteX0" fmla="*/ 874836 w 8497698"/>
                      <a:gd name="connsiteY0" fmla="*/ 937846 h 10222524"/>
                      <a:gd name="connsiteX1" fmla="*/ 3500805 w 8497698"/>
                      <a:gd name="connsiteY1" fmla="*/ 0 h 10222524"/>
                      <a:gd name="connsiteX2" fmla="*/ 8494838 w 8497698"/>
                      <a:gd name="connsiteY2" fmla="*/ 3938954 h 10222524"/>
                      <a:gd name="connsiteX3" fmla="*/ 7345975 w 8497698"/>
                      <a:gd name="connsiteY3" fmla="*/ 5931877 h 10222524"/>
                      <a:gd name="connsiteX4" fmla="*/ 7603883 w 8497698"/>
                      <a:gd name="connsiteY4" fmla="*/ 7971692 h 10222524"/>
                      <a:gd name="connsiteX5" fmla="*/ 4977913 w 8497698"/>
                      <a:gd name="connsiteY5" fmla="*/ 10222524 h 10222524"/>
                      <a:gd name="connsiteX6" fmla="*/ 3758713 w 8497698"/>
                      <a:gd name="connsiteY6" fmla="*/ 8839201 h 10222524"/>
                      <a:gd name="connsiteX7" fmla="*/ 2891205 w 8497698"/>
                      <a:gd name="connsiteY7" fmla="*/ 8932984 h 10222524"/>
                      <a:gd name="connsiteX8" fmla="*/ 1672005 w 8497698"/>
                      <a:gd name="connsiteY8" fmla="*/ 9472247 h 10222524"/>
                      <a:gd name="connsiteX9" fmla="*/ 1179636 w 8497698"/>
                      <a:gd name="connsiteY9" fmla="*/ 8393724 h 10222524"/>
                      <a:gd name="connsiteX10" fmla="*/ 945175 w 8497698"/>
                      <a:gd name="connsiteY10" fmla="*/ 7831015 h 10222524"/>
                      <a:gd name="connsiteX11" fmla="*/ 781051 w 8497698"/>
                      <a:gd name="connsiteY11" fmla="*/ 7408985 h 10222524"/>
                      <a:gd name="connsiteX12" fmla="*/ 804498 w 8497698"/>
                      <a:gd name="connsiteY12" fmla="*/ 6869724 h 10222524"/>
                      <a:gd name="connsiteX13" fmla="*/ 288682 w 8497698"/>
                      <a:gd name="connsiteY13" fmla="*/ 6611816 h 10222524"/>
                      <a:gd name="connsiteX14" fmla="*/ 874836 w 8497698"/>
                      <a:gd name="connsiteY14" fmla="*/ 4783016 h 10222524"/>
                      <a:gd name="connsiteX15" fmla="*/ 968620 w 8497698"/>
                      <a:gd name="connsiteY15" fmla="*/ 1852247 h 10222524"/>
                      <a:gd name="connsiteX16" fmla="*/ 874836 w 8497698"/>
                      <a:gd name="connsiteY16" fmla="*/ 937846 h 10222524"/>
                      <a:gd name="connsiteX0" fmla="*/ 874836 w 8497698"/>
                      <a:gd name="connsiteY0" fmla="*/ 937846 h 10222524"/>
                      <a:gd name="connsiteX1" fmla="*/ 3500805 w 8497698"/>
                      <a:gd name="connsiteY1" fmla="*/ 0 h 10222524"/>
                      <a:gd name="connsiteX2" fmla="*/ 8494838 w 8497698"/>
                      <a:gd name="connsiteY2" fmla="*/ 3938954 h 10222524"/>
                      <a:gd name="connsiteX3" fmla="*/ 7345975 w 8497698"/>
                      <a:gd name="connsiteY3" fmla="*/ 5931877 h 10222524"/>
                      <a:gd name="connsiteX4" fmla="*/ 7603883 w 8497698"/>
                      <a:gd name="connsiteY4" fmla="*/ 7971692 h 10222524"/>
                      <a:gd name="connsiteX5" fmla="*/ 4977913 w 8497698"/>
                      <a:gd name="connsiteY5" fmla="*/ 10222524 h 10222524"/>
                      <a:gd name="connsiteX6" fmla="*/ 3758713 w 8497698"/>
                      <a:gd name="connsiteY6" fmla="*/ 8839201 h 10222524"/>
                      <a:gd name="connsiteX7" fmla="*/ 2891205 w 8497698"/>
                      <a:gd name="connsiteY7" fmla="*/ 8932984 h 10222524"/>
                      <a:gd name="connsiteX8" fmla="*/ 1672005 w 8497698"/>
                      <a:gd name="connsiteY8" fmla="*/ 9472247 h 10222524"/>
                      <a:gd name="connsiteX9" fmla="*/ 1179636 w 8497698"/>
                      <a:gd name="connsiteY9" fmla="*/ 8393724 h 10222524"/>
                      <a:gd name="connsiteX10" fmla="*/ 945175 w 8497698"/>
                      <a:gd name="connsiteY10" fmla="*/ 7831015 h 10222524"/>
                      <a:gd name="connsiteX11" fmla="*/ 781051 w 8497698"/>
                      <a:gd name="connsiteY11" fmla="*/ 7408985 h 10222524"/>
                      <a:gd name="connsiteX12" fmla="*/ 804498 w 8497698"/>
                      <a:gd name="connsiteY12" fmla="*/ 6869724 h 10222524"/>
                      <a:gd name="connsiteX13" fmla="*/ 288682 w 8497698"/>
                      <a:gd name="connsiteY13" fmla="*/ 6611816 h 10222524"/>
                      <a:gd name="connsiteX14" fmla="*/ 874836 w 8497698"/>
                      <a:gd name="connsiteY14" fmla="*/ 4783016 h 10222524"/>
                      <a:gd name="connsiteX15" fmla="*/ 968620 w 8497698"/>
                      <a:gd name="connsiteY15" fmla="*/ 1852247 h 10222524"/>
                      <a:gd name="connsiteX16" fmla="*/ 874836 w 8497698"/>
                      <a:gd name="connsiteY16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8494838 w 8497616"/>
                      <a:gd name="connsiteY2" fmla="*/ 3938954 h 10222524"/>
                      <a:gd name="connsiteX3" fmla="*/ 7322528 w 8497616"/>
                      <a:gd name="connsiteY3" fmla="*/ 5861538 h 10222524"/>
                      <a:gd name="connsiteX4" fmla="*/ 7603883 w 8497616"/>
                      <a:gd name="connsiteY4" fmla="*/ 7971692 h 10222524"/>
                      <a:gd name="connsiteX5" fmla="*/ 4977913 w 8497616"/>
                      <a:gd name="connsiteY5" fmla="*/ 10222524 h 10222524"/>
                      <a:gd name="connsiteX6" fmla="*/ 3758713 w 8497616"/>
                      <a:gd name="connsiteY6" fmla="*/ 8839201 h 10222524"/>
                      <a:gd name="connsiteX7" fmla="*/ 2891205 w 8497616"/>
                      <a:gd name="connsiteY7" fmla="*/ 8932984 h 10222524"/>
                      <a:gd name="connsiteX8" fmla="*/ 1672005 w 8497616"/>
                      <a:gd name="connsiteY8" fmla="*/ 9472247 h 10222524"/>
                      <a:gd name="connsiteX9" fmla="*/ 1179636 w 8497616"/>
                      <a:gd name="connsiteY9" fmla="*/ 8393724 h 10222524"/>
                      <a:gd name="connsiteX10" fmla="*/ 945175 w 8497616"/>
                      <a:gd name="connsiteY10" fmla="*/ 7831015 h 10222524"/>
                      <a:gd name="connsiteX11" fmla="*/ 781051 w 8497616"/>
                      <a:gd name="connsiteY11" fmla="*/ 7408985 h 10222524"/>
                      <a:gd name="connsiteX12" fmla="*/ 804498 w 8497616"/>
                      <a:gd name="connsiteY12" fmla="*/ 6869724 h 10222524"/>
                      <a:gd name="connsiteX13" fmla="*/ 288682 w 8497616"/>
                      <a:gd name="connsiteY13" fmla="*/ 6611816 h 10222524"/>
                      <a:gd name="connsiteX14" fmla="*/ 874836 w 8497616"/>
                      <a:gd name="connsiteY14" fmla="*/ 4783016 h 10222524"/>
                      <a:gd name="connsiteX15" fmla="*/ 968620 w 8497616"/>
                      <a:gd name="connsiteY15" fmla="*/ 1852247 h 10222524"/>
                      <a:gd name="connsiteX16" fmla="*/ 874836 w 8497616"/>
                      <a:gd name="connsiteY16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8494838 w 8497616"/>
                      <a:gd name="connsiteY2" fmla="*/ 3938954 h 10222524"/>
                      <a:gd name="connsiteX3" fmla="*/ 7322528 w 8497616"/>
                      <a:gd name="connsiteY3" fmla="*/ 5861538 h 10222524"/>
                      <a:gd name="connsiteX4" fmla="*/ 7603883 w 8497616"/>
                      <a:gd name="connsiteY4" fmla="*/ 7971692 h 10222524"/>
                      <a:gd name="connsiteX5" fmla="*/ 4977913 w 8497616"/>
                      <a:gd name="connsiteY5" fmla="*/ 10222524 h 10222524"/>
                      <a:gd name="connsiteX6" fmla="*/ 3758713 w 8497616"/>
                      <a:gd name="connsiteY6" fmla="*/ 8839201 h 10222524"/>
                      <a:gd name="connsiteX7" fmla="*/ 2891205 w 8497616"/>
                      <a:gd name="connsiteY7" fmla="*/ 8932984 h 10222524"/>
                      <a:gd name="connsiteX8" fmla="*/ 1672005 w 8497616"/>
                      <a:gd name="connsiteY8" fmla="*/ 9472247 h 10222524"/>
                      <a:gd name="connsiteX9" fmla="*/ 1179636 w 8497616"/>
                      <a:gd name="connsiteY9" fmla="*/ 8393724 h 10222524"/>
                      <a:gd name="connsiteX10" fmla="*/ 945175 w 8497616"/>
                      <a:gd name="connsiteY10" fmla="*/ 7831015 h 10222524"/>
                      <a:gd name="connsiteX11" fmla="*/ 781051 w 8497616"/>
                      <a:gd name="connsiteY11" fmla="*/ 7408985 h 10222524"/>
                      <a:gd name="connsiteX12" fmla="*/ 804498 w 8497616"/>
                      <a:gd name="connsiteY12" fmla="*/ 6869724 h 10222524"/>
                      <a:gd name="connsiteX13" fmla="*/ 288682 w 8497616"/>
                      <a:gd name="connsiteY13" fmla="*/ 6611816 h 10222524"/>
                      <a:gd name="connsiteX14" fmla="*/ 874836 w 8497616"/>
                      <a:gd name="connsiteY14" fmla="*/ 4783016 h 10222524"/>
                      <a:gd name="connsiteX15" fmla="*/ 968620 w 8497616"/>
                      <a:gd name="connsiteY15" fmla="*/ 1852247 h 10222524"/>
                      <a:gd name="connsiteX16" fmla="*/ 874836 w 8497616"/>
                      <a:gd name="connsiteY16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6032990 w 8497616"/>
                      <a:gd name="connsiteY2" fmla="*/ 1992923 h 10222524"/>
                      <a:gd name="connsiteX3" fmla="*/ 8494838 w 8497616"/>
                      <a:gd name="connsiteY3" fmla="*/ 3938954 h 10222524"/>
                      <a:gd name="connsiteX4" fmla="*/ 7322528 w 8497616"/>
                      <a:gd name="connsiteY4" fmla="*/ 5861538 h 10222524"/>
                      <a:gd name="connsiteX5" fmla="*/ 7603883 w 8497616"/>
                      <a:gd name="connsiteY5" fmla="*/ 7971692 h 10222524"/>
                      <a:gd name="connsiteX6" fmla="*/ 4977913 w 8497616"/>
                      <a:gd name="connsiteY6" fmla="*/ 10222524 h 10222524"/>
                      <a:gd name="connsiteX7" fmla="*/ 3758713 w 8497616"/>
                      <a:gd name="connsiteY7" fmla="*/ 8839201 h 10222524"/>
                      <a:gd name="connsiteX8" fmla="*/ 2891205 w 8497616"/>
                      <a:gd name="connsiteY8" fmla="*/ 8932984 h 10222524"/>
                      <a:gd name="connsiteX9" fmla="*/ 1672005 w 8497616"/>
                      <a:gd name="connsiteY9" fmla="*/ 9472247 h 10222524"/>
                      <a:gd name="connsiteX10" fmla="*/ 1179636 w 8497616"/>
                      <a:gd name="connsiteY10" fmla="*/ 8393724 h 10222524"/>
                      <a:gd name="connsiteX11" fmla="*/ 945175 w 8497616"/>
                      <a:gd name="connsiteY11" fmla="*/ 7831015 h 10222524"/>
                      <a:gd name="connsiteX12" fmla="*/ 781051 w 8497616"/>
                      <a:gd name="connsiteY12" fmla="*/ 7408985 h 10222524"/>
                      <a:gd name="connsiteX13" fmla="*/ 804498 w 8497616"/>
                      <a:gd name="connsiteY13" fmla="*/ 6869724 h 10222524"/>
                      <a:gd name="connsiteX14" fmla="*/ 288682 w 8497616"/>
                      <a:gd name="connsiteY14" fmla="*/ 6611816 h 10222524"/>
                      <a:gd name="connsiteX15" fmla="*/ 874836 w 8497616"/>
                      <a:gd name="connsiteY15" fmla="*/ 4783016 h 10222524"/>
                      <a:gd name="connsiteX16" fmla="*/ 968620 w 8497616"/>
                      <a:gd name="connsiteY16" fmla="*/ 1852247 h 10222524"/>
                      <a:gd name="connsiteX17" fmla="*/ 874836 w 8497616"/>
                      <a:gd name="connsiteY17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7955575 w 8497616"/>
                      <a:gd name="connsiteY2" fmla="*/ 3962400 h 10222524"/>
                      <a:gd name="connsiteX3" fmla="*/ 8494838 w 8497616"/>
                      <a:gd name="connsiteY3" fmla="*/ 3938954 h 10222524"/>
                      <a:gd name="connsiteX4" fmla="*/ 7322528 w 8497616"/>
                      <a:gd name="connsiteY4" fmla="*/ 5861538 h 10222524"/>
                      <a:gd name="connsiteX5" fmla="*/ 7603883 w 8497616"/>
                      <a:gd name="connsiteY5" fmla="*/ 7971692 h 10222524"/>
                      <a:gd name="connsiteX6" fmla="*/ 4977913 w 8497616"/>
                      <a:gd name="connsiteY6" fmla="*/ 10222524 h 10222524"/>
                      <a:gd name="connsiteX7" fmla="*/ 3758713 w 8497616"/>
                      <a:gd name="connsiteY7" fmla="*/ 8839201 h 10222524"/>
                      <a:gd name="connsiteX8" fmla="*/ 2891205 w 8497616"/>
                      <a:gd name="connsiteY8" fmla="*/ 8932984 h 10222524"/>
                      <a:gd name="connsiteX9" fmla="*/ 1672005 w 8497616"/>
                      <a:gd name="connsiteY9" fmla="*/ 9472247 h 10222524"/>
                      <a:gd name="connsiteX10" fmla="*/ 1179636 w 8497616"/>
                      <a:gd name="connsiteY10" fmla="*/ 8393724 h 10222524"/>
                      <a:gd name="connsiteX11" fmla="*/ 945175 w 8497616"/>
                      <a:gd name="connsiteY11" fmla="*/ 7831015 h 10222524"/>
                      <a:gd name="connsiteX12" fmla="*/ 781051 w 8497616"/>
                      <a:gd name="connsiteY12" fmla="*/ 7408985 h 10222524"/>
                      <a:gd name="connsiteX13" fmla="*/ 804498 w 8497616"/>
                      <a:gd name="connsiteY13" fmla="*/ 6869724 h 10222524"/>
                      <a:gd name="connsiteX14" fmla="*/ 288682 w 8497616"/>
                      <a:gd name="connsiteY14" fmla="*/ 6611816 h 10222524"/>
                      <a:gd name="connsiteX15" fmla="*/ 874836 w 8497616"/>
                      <a:gd name="connsiteY15" fmla="*/ 4783016 h 10222524"/>
                      <a:gd name="connsiteX16" fmla="*/ 968620 w 8497616"/>
                      <a:gd name="connsiteY16" fmla="*/ 1852247 h 10222524"/>
                      <a:gd name="connsiteX17" fmla="*/ 874836 w 8497616"/>
                      <a:gd name="connsiteY17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6759821 w 8497616"/>
                      <a:gd name="connsiteY2" fmla="*/ 2813538 h 10222524"/>
                      <a:gd name="connsiteX3" fmla="*/ 7955575 w 8497616"/>
                      <a:gd name="connsiteY3" fmla="*/ 3962400 h 10222524"/>
                      <a:gd name="connsiteX4" fmla="*/ 8494838 w 8497616"/>
                      <a:gd name="connsiteY4" fmla="*/ 3938954 h 10222524"/>
                      <a:gd name="connsiteX5" fmla="*/ 7322528 w 8497616"/>
                      <a:gd name="connsiteY5" fmla="*/ 5861538 h 10222524"/>
                      <a:gd name="connsiteX6" fmla="*/ 7603883 w 8497616"/>
                      <a:gd name="connsiteY6" fmla="*/ 7971692 h 10222524"/>
                      <a:gd name="connsiteX7" fmla="*/ 4977913 w 8497616"/>
                      <a:gd name="connsiteY7" fmla="*/ 10222524 h 10222524"/>
                      <a:gd name="connsiteX8" fmla="*/ 3758713 w 8497616"/>
                      <a:gd name="connsiteY8" fmla="*/ 8839201 h 10222524"/>
                      <a:gd name="connsiteX9" fmla="*/ 2891205 w 8497616"/>
                      <a:gd name="connsiteY9" fmla="*/ 8932984 h 10222524"/>
                      <a:gd name="connsiteX10" fmla="*/ 1672005 w 8497616"/>
                      <a:gd name="connsiteY10" fmla="*/ 9472247 h 10222524"/>
                      <a:gd name="connsiteX11" fmla="*/ 1179636 w 8497616"/>
                      <a:gd name="connsiteY11" fmla="*/ 8393724 h 10222524"/>
                      <a:gd name="connsiteX12" fmla="*/ 945175 w 8497616"/>
                      <a:gd name="connsiteY12" fmla="*/ 7831015 h 10222524"/>
                      <a:gd name="connsiteX13" fmla="*/ 781051 w 8497616"/>
                      <a:gd name="connsiteY13" fmla="*/ 7408985 h 10222524"/>
                      <a:gd name="connsiteX14" fmla="*/ 804498 w 8497616"/>
                      <a:gd name="connsiteY14" fmla="*/ 6869724 h 10222524"/>
                      <a:gd name="connsiteX15" fmla="*/ 288682 w 8497616"/>
                      <a:gd name="connsiteY15" fmla="*/ 6611816 h 10222524"/>
                      <a:gd name="connsiteX16" fmla="*/ 874836 w 8497616"/>
                      <a:gd name="connsiteY16" fmla="*/ 4783016 h 10222524"/>
                      <a:gd name="connsiteX17" fmla="*/ 968620 w 8497616"/>
                      <a:gd name="connsiteY17" fmla="*/ 1852247 h 10222524"/>
                      <a:gd name="connsiteX18" fmla="*/ 874836 w 8497616"/>
                      <a:gd name="connsiteY18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7814898 w 8497616"/>
                      <a:gd name="connsiteY2" fmla="*/ 5064369 h 10222524"/>
                      <a:gd name="connsiteX3" fmla="*/ 7955575 w 8497616"/>
                      <a:gd name="connsiteY3" fmla="*/ 3962400 h 10222524"/>
                      <a:gd name="connsiteX4" fmla="*/ 8494838 w 8497616"/>
                      <a:gd name="connsiteY4" fmla="*/ 3938954 h 10222524"/>
                      <a:gd name="connsiteX5" fmla="*/ 7322528 w 8497616"/>
                      <a:gd name="connsiteY5" fmla="*/ 5861538 h 10222524"/>
                      <a:gd name="connsiteX6" fmla="*/ 7603883 w 8497616"/>
                      <a:gd name="connsiteY6" fmla="*/ 7971692 h 10222524"/>
                      <a:gd name="connsiteX7" fmla="*/ 4977913 w 8497616"/>
                      <a:gd name="connsiteY7" fmla="*/ 10222524 h 10222524"/>
                      <a:gd name="connsiteX8" fmla="*/ 3758713 w 8497616"/>
                      <a:gd name="connsiteY8" fmla="*/ 8839201 h 10222524"/>
                      <a:gd name="connsiteX9" fmla="*/ 2891205 w 8497616"/>
                      <a:gd name="connsiteY9" fmla="*/ 8932984 h 10222524"/>
                      <a:gd name="connsiteX10" fmla="*/ 1672005 w 8497616"/>
                      <a:gd name="connsiteY10" fmla="*/ 9472247 h 10222524"/>
                      <a:gd name="connsiteX11" fmla="*/ 1179636 w 8497616"/>
                      <a:gd name="connsiteY11" fmla="*/ 8393724 h 10222524"/>
                      <a:gd name="connsiteX12" fmla="*/ 945175 w 8497616"/>
                      <a:gd name="connsiteY12" fmla="*/ 7831015 h 10222524"/>
                      <a:gd name="connsiteX13" fmla="*/ 781051 w 8497616"/>
                      <a:gd name="connsiteY13" fmla="*/ 7408985 h 10222524"/>
                      <a:gd name="connsiteX14" fmla="*/ 804498 w 8497616"/>
                      <a:gd name="connsiteY14" fmla="*/ 6869724 h 10222524"/>
                      <a:gd name="connsiteX15" fmla="*/ 288682 w 8497616"/>
                      <a:gd name="connsiteY15" fmla="*/ 6611816 h 10222524"/>
                      <a:gd name="connsiteX16" fmla="*/ 874836 w 8497616"/>
                      <a:gd name="connsiteY16" fmla="*/ 4783016 h 10222524"/>
                      <a:gd name="connsiteX17" fmla="*/ 968620 w 8497616"/>
                      <a:gd name="connsiteY17" fmla="*/ 1852247 h 10222524"/>
                      <a:gd name="connsiteX18" fmla="*/ 874836 w 8497616"/>
                      <a:gd name="connsiteY18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5470282 w 8497616"/>
                      <a:gd name="connsiteY2" fmla="*/ 2250830 h 10222524"/>
                      <a:gd name="connsiteX3" fmla="*/ 7814898 w 8497616"/>
                      <a:gd name="connsiteY3" fmla="*/ 5064369 h 10222524"/>
                      <a:gd name="connsiteX4" fmla="*/ 7955575 w 8497616"/>
                      <a:gd name="connsiteY4" fmla="*/ 3962400 h 10222524"/>
                      <a:gd name="connsiteX5" fmla="*/ 8494838 w 8497616"/>
                      <a:gd name="connsiteY5" fmla="*/ 3938954 h 10222524"/>
                      <a:gd name="connsiteX6" fmla="*/ 7322528 w 8497616"/>
                      <a:gd name="connsiteY6" fmla="*/ 5861538 h 10222524"/>
                      <a:gd name="connsiteX7" fmla="*/ 7603883 w 8497616"/>
                      <a:gd name="connsiteY7" fmla="*/ 7971692 h 10222524"/>
                      <a:gd name="connsiteX8" fmla="*/ 4977913 w 8497616"/>
                      <a:gd name="connsiteY8" fmla="*/ 10222524 h 10222524"/>
                      <a:gd name="connsiteX9" fmla="*/ 3758713 w 8497616"/>
                      <a:gd name="connsiteY9" fmla="*/ 8839201 h 10222524"/>
                      <a:gd name="connsiteX10" fmla="*/ 2891205 w 8497616"/>
                      <a:gd name="connsiteY10" fmla="*/ 8932984 h 10222524"/>
                      <a:gd name="connsiteX11" fmla="*/ 1672005 w 8497616"/>
                      <a:gd name="connsiteY11" fmla="*/ 9472247 h 10222524"/>
                      <a:gd name="connsiteX12" fmla="*/ 1179636 w 8497616"/>
                      <a:gd name="connsiteY12" fmla="*/ 8393724 h 10222524"/>
                      <a:gd name="connsiteX13" fmla="*/ 945175 w 8497616"/>
                      <a:gd name="connsiteY13" fmla="*/ 7831015 h 10222524"/>
                      <a:gd name="connsiteX14" fmla="*/ 781051 w 8497616"/>
                      <a:gd name="connsiteY14" fmla="*/ 7408985 h 10222524"/>
                      <a:gd name="connsiteX15" fmla="*/ 804498 w 8497616"/>
                      <a:gd name="connsiteY15" fmla="*/ 6869724 h 10222524"/>
                      <a:gd name="connsiteX16" fmla="*/ 288682 w 8497616"/>
                      <a:gd name="connsiteY16" fmla="*/ 6611816 h 10222524"/>
                      <a:gd name="connsiteX17" fmla="*/ 874836 w 8497616"/>
                      <a:gd name="connsiteY17" fmla="*/ 4783016 h 10222524"/>
                      <a:gd name="connsiteX18" fmla="*/ 968620 w 8497616"/>
                      <a:gd name="connsiteY18" fmla="*/ 1852247 h 10222524"/>
                      <a:gd name="connsiteX19" fmla="*/ 874836 w 8497616"/>
                      <a:gd name="connsiteY19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5798529 w 8497616"/>
                      <a:gd name="connsiteY2" fmla="*/ 5040922 h 10222524"/>
                      <a:gd name="connsiteX3" fmla="*/ 7814898 w 8497616"/>
                      <a:gd name="connsiteY3" fmla="*/ 5064369 h 10222524"/>
                      <a:gd name="connsiteX4" fmla="*/ 7955575 w 8497616"/>
                      <a:gd name="connsiteY4" fmla="*/ 3962400 h 10222524"/>
                      <a:gd name="connsiteX5" fmla="*/ 8494838 w 8497616"/>
                      <a:gd name="connsiteY5" fmla="*/ 3938954 h 10222524"/>
                      <a:gd name="connsiteX6" fmla="*/ 7322528 w 8497616"/>
                      <a:gd name="connsiteY6" fmla="*/ 5861538 h 10222524"/>
                      <a:gd name="connsiteX7" fmla="*/ 7603883 w 8497616"/>
                      <a:gd name="connsiteY7" fmla="*/ 7971692 h 10222524"/>
                      <a:gd name="connsiteX8" fmla="*/ 4977913 w 8497616"/>
                      <a:gd name="connsiteY8" fmla="*/ 10222524 h 10222524"/>
                      <a:gd name="connsiteX9" fmla="*/ 3758713 w 8497616"/>
                      <a:gd name="connsiteY9" fmla="*/ 8839201 h 10222524"/>
                      <a:gd name="connsiteX10" fmla="*/ 2891205 w 8497616"/>
                      <a:gd name="connsiteY10" fmla="*/ 8932984 h 10222524"/>
                      <a:gd name="connsiteX11" fmla="*/ 1672005 w 8497616"/>
                      <a:gd name="connsiteY11" fmla="*/ 9472247 h 10222524"/>
                      <a:gd name="connsiteX12" fmla="*/ 1179636 w 8497616"/>
                      <a:gd name="connsiteY12" fmla="*/ 8393724 h 10222524"/>
                      <a:gd name="connsiteX13" fmla="*/ 945175 w 8497616"/>
                      <a:gd name="connsiteY13" fmla="*/ 7831015 h 10222524"/>
                      <a:gd name="connsiteX14" fmla="*/ 781051 w 8497616"/>
                      <a:gd name="connsiteY14" fmla="*/ 7408985 h 10222524"/>
                      <a:gd name="connsiteX15" fmla="*/ 804498 w 8497616"/>
                      <a:gd name="connsiteY15" fmla="*/ 6869724 h 10222524"/>
                      <a:gd name="connsiteX16" fmla="*/ 288682 w 8497616"/>
                      <a:gd name="connsiteY16" fmla="*/ 6611816 h 10222524"/>
                      <a:gd name="connsiteX17" fmla="*/ 874836 w 8497616"/>
                      <a:gd name="connsiteY17" fmla="*/ 4783016 h 10222524"/>
                      <a:gd name="connsiteX18" fmla="*/ 968620 w 8497616"/>
                      <a:gd name="connsiteY18" fmla="*/ 1852247 h 10222524"/>
                      <a:gd name="connsiteX19" fmla="*/ 874836 w 8497616"/>
                      <a:gd name="connsiteY19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860682 w 8497616"/>
                      <a:gd name="connsiteY2" fmla="*/ 3048000 h 10222524"/>
                      <a:gd name="connsiteX3" fmla="*/ 5798529 w 8497616"/>
                      <a:gd name="connsiteY3" fmla="*/ 5040922 h 10222524"/>
                      <a:gd name="connsiteX4" fmla="*/ 7814898 w 8497616"/>
                      <a:gd name="connsiteY4" fmla="*/ 5064369 h 10222524"/>
                      <a:gd name="connsiteX5" fmla="*/ 7955575 w 8497616"/>
                      <a:gd name="connsiteY5" fmla="*/ 3962400 h 10222524"/>
                      <a:gd name="connsiteX6" fmla="*/ 8494838 w 8497616"/>
                      <a:gd name="connsiteY6" fmla="*/ 3938954 h 10222524"/>
                      <a:gd name="connsiteX7" fmla="*/ 7322528 w 8497616"/>
                      <a:gd name="connsiteY7" fmla="*/ 5861538 h 10222524"/>
                      <a:gd name="connsiteX8" fmla="*/ 7603883 w 8497616"/>
                      <a:gd name="connsiteY8" fmla="*/ 7971692 h 10222524"/>
                      <a:gd name="connsiteX9" fmla="*/ 4977913 w 8497616"/>
                      <a:gd name="connsiteY9" fmla="*/ 10222524 h 10222524"/>
                      <a:gd name="connsiteX10" fmla="*/ 3758713 w 8497616"/>
                      <a:gd name="connsiteY10" fmla="*/ 8839201 h 10222524"/>
                      <a:gd name="connsiteX11" fmla="*/ 2891205 w 8497616"/>
                      <a:gd name="connsiteY11" fmla="*/ 8932984 h 10222524"/>
                      <a:gd name="connsiteX12" fmla="*/ 1672005 w 8497616"/>
                      <a:gd name="connsiteY12" fmla="*/ 9472247 h 10222524"/>
                      <a:gd name="connsiteX13" fmla="*/ 1179636 w 8497616"/>
                      <a:gd name="connsiteY13" fmla="*/ 8393724 h 10222524"/>
                      <a:gd name="connsiteX14" fmla="*/ 945175 w 8497616"/>
                      <a:gd name="connsiteY14" fmla="*/ 7831015 h 10222524"/>
                      <a:gd name="connsiteX15" fmla="*/ 781051 w 8497616"/>
                      <a:gd name="connsiteY15" fmla="*/ 7408985 h 10222524"/>
                      <a:gd name="connsiteX16" fmla="*/ 804498 w 8497616"/>
                      <a:gd name="connsiteY16" fmla="*/ 6869724 h 10222524"/>
                      <a:gd name="connsiteX17" fmla="*/ 288682 w 8497616"/>
                      <a:gd name="connsiteY17" fmla="*/ 6611816 h 10222524"/>
                      <a:gd name="connsiteX18" fmla="*/ 874836 w 8497616"/>
                      <a:gd name="connsiteY18" fmla="*/ 4783016 h 10222524"/>
                      <a:gd name="connsiteX19" fmla="*/ 968620 w 8497616"/>
                      <a:gd name="connsiteY19" fmla="*/ 1852247 h 10222524"/>
                      <a:gd name="connsiteX20" fmla="*/ 874836 w 8497616"/>
                      <a:gd name="connsiteY20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5775082 w 8497616"/>
                      <a:gd name="connsiteY2" fmla="*/ 3962400 h 10222524"/>
                      <a:gd name="connsiteX3" fmla="*/ 5798529 w 8497616"/>
                      <a:gd name="connsiteY3" fmla="*/ 5040922 h 10222524"/>
                      <a:gd name="connsiteX4" fmla="*/ 7814898 w 8497616"/>
                      <a:gd name="connsiteY4" fmla="*/ 5064369 h 10222524"/>
                      <a:gd name="connsiteX5" fmla="*/ 7955575 w 8497616"/>
                      <a:gd name="connsiteY5" fmla="*/ 3962400 h 10222524"/>
                      <a:gd name="connsiteX6" fmla="*/ 8494838 w 8497616"/>
                      <a:gd name="connsiteY6" fmla="*/ 3938954 h 10222524"/>
                      <a:gd name="connsiteX7" fmla="*/ 7322528 w 8497616"/>
                      <a:gd name="connsiteY7" fmla="*/ 5861538 h 10222524"/>
                      <a:gd name="connsiteX8" fmla="*/ 7603883 w 8497616"/>
                      <a:gd name="connsiteY8" fmla="*/ 7971692 h 10222524"/>
                      <a:gd name="connsiteX9" fmla="*/ 4977913 w 8497616"/>
                      <a:gd name="connsiteY9" fmla="*/ 10222524 h 10222524"/>
                      <a:gd name="connsiteX10" fmla="*/ 3758713 w 8497616"/>
                      <a:gd name="connsiteY10" fmla="*/ 8839201 h 10222524"/>
                      <a:gd name="connsiteX11" fmla="*/ 2891205 w 8497616"/>
                      <a:gd name="connsiteY11" fmla="*/ 8932984 h 10222524"/>
                      <a:gd name="connsiteX12" fmla="*/ 1672005 w 8497616"/>
                      <a:gd name="connsiteY12" fmla="*/ 9472247 h 10222524"/>
                      <a:gd name="connsiteX13" fmla="*/ 1179636 w 8497616"/>
                      <a:gd name="connsiteY13" fmla="*/ 8393724 h 10222524"/>
                      <a:gd name="connsiteX14" fmla="*/ 945175 w 8497616"/>
                      <a:gd name="connsiteY14" fmla="*/ 7831015 h 10222524"/>
                      <a:gd name="connsiteX15" fmla="*/ 781051 w 8497616"/>
                      <a:gd name="connsiteY15" fmla="*/ 7408985 h 10222524"/>
                      <a:gd name="connsiteX16" fmla="*/ 804498 w 8497616"/>
                      <a:gd name="connsiteY16" fmla="*/ 6869724 h 10222524"/>
                      <a:gd name="connsiteX17" fmla="*/ 288682 w 8497616"/>
                      <a:gd name="connsiteY17" fmla="*/ 6611816 h 10222524"/>
                      <a:gd name="connsiteX18" fmla="*/ 874836 w 8497616"/>
                      <a:gd name="connsiteY18" fmla="*/ 4783016 h 10222524"/>
                      <a:gd name="connsiteX19" fmla="*/ 968620 w 8497616"/>
                      <a:gd name="connsiteY19" fmla="*/ 1852247 h 10222524"/>
                      <a:gd name="connsiteX20" fmla="*/ 874836 w 8497616"/>
                      <a:gd name="connsiteY20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720005 w 8497616"/>
                      <a:gd name="connsiteY2" fmla="*/ 2180492 h 10222524"/>
                      <a:gd name="connsiteX3" fmla="*/ 5775082 w 8497616"/>
                      <a:gd name="connsiteY3" fmla="*/ 3962400 h 10222524"/>
                      <a:gd name="connsiteX4" fmla="*/ 5798529 w 8497616"/>
                      <a:gd name="connsiteY4" fmla="*/ 5040922 h 10222524"/>
                      <a:gd name="connsiteX5" fmla="*/ 7814898 w 8497616"/>
                      <a:gd name="connsiteY5" fmla="*/ 5064369 h 10222524"/>
                      <a:gd name="connsiteX6" fmla="*/ 7955575 w 8497616"/>
                      <a:gd name="connsiteY6" fmla="*/ 3962400 h 10222524"/>
                      <a:gd name="connsiteX7" fmla="*/ 8494838 w 8497616"/>
                      <a:gd name="connsiteY7" fmla="*/ 3938954 h 10222524"/>
                      <a:gd name="connsiteX8" fmla="*/ 7322528 w 8497616"/>
                      <a:gd name="connsiteY8" fmla="*/ 5861538 h 10222524"/>
                      <a:gd name="connsiteX9" fmla="*/ 7603883 w 8497616"/>
                      <a:gd name="connsiteY9" fmla="*/ 7971692 h 10222524"/>
                      <a:gd name="connsiteX10" fmla="*/ 4977913 w 8497616"/>
                      <a:gd name="connsiteY10" fmla="*/ 10222524 h 10222524"/>
                      <a:gd name="connsiteX11" fmla="*/ 3758713 w 8497616"/>
                      <a:gd name="connsiteY11" fmla="*/ 8839201 h 10222524"/>
                      <a:gd name="connsiteX12" fmla="*/ 2891205 w 8497616"/>
                      <a:gd name="connsiteY12" fmla="*/ 8932984 h 10222524"/>
                      <a:gd name="connsiteX13" fmla="*/ 1672005 w 8497616"/>
                      <a:gd name="connsiteY13" fmla="*/ 9472247 h 10222524"/>
                      <a:gd name="connsiteX14" fmla="*/ 1179636 w 8497616"/>
                      <a:gd name="connsiteY14" fmla="*/ 8393724 h 10222524"/>
                      <a:gd name="connsiteX15" fmla="*/ 945175 w 8497616"/>
                      <a:gd name="connsiteY15" fmla="*/ 7831015 h 10222524"/>
                      <a:gd name="connsiteX16" fmla="*/ 781051 w 8497616"/>
                      <a:gd name="connsiteY16" fmla="*/ 7408985 h 10222524"/>
                      <a:gd name="connsiteX17" fmla="*/ 804498 w 8497616"/>
                      <a:gd name="connsiteY17" fmla="*/ 6869724 h 10222524"/>
                      <a:gd name="connsiteX18" fmla="*/ 288682 w 8497616"/>
                      <a:gd name="connsiteY18" fmla="*/ 6611816 h 10222524"/>
                      <a:gd name="connsiteX19" fmla="*/ 874836 w 8497616"/>
                      <a:gd name="connsiteY19" fmla="*/ 4783016 h 10222524"/>
                      <a:gd name="connsiteX20" fmla="*/ 968620 w 8497616"/>
                      <a:gd name="connsiteY20" fmla="*/ 1852247 h 10222524"/>
                      <a:gd name="connsiteX21" fmla="*/ 874836 w 8497616"/>
                      <a:gd name="connsiteY21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5 w 8497616"/>
                      <a:gd name="connsiteY2" fmla="*/ 3915508 h 10222524"/>
                      <a:gd name="connsiteX3" fmla="*/ 5775082 w 8497616"/>
                      <a:gd name="connsiteY3" fmla="*/ 3962400 h 10222524"/>
                      <a:gd name="connsiteX4" fmla="*/ 5798529 w 8497616"/>
                      <a:gd name="connsiteY4" fmla="*/ 5040922 h 10222524"/>
                      <a:gd name="connsiteX5" fmla="*/ 7814898 w 8497616"/>
                      <a:gd name="connsiteY5" fmla="*/ 5064369 h 10222524"/>
                      <a:gd name="connsiteX6" fmla="*/ 7955575 w 8497616"/>
                      <a:gd name="connsiteY6" fmla="*/ 3962400 h 10222524"/>
                      <a:gd name="connsiteX7" fmla="*/ 8494838 w 8497616"/>
                      <a:gd name="connsiteY7" fmla="*/ 3938954 h 10222524"/>
                      <a:gd name="connsiteX8" fmla="*/ 7322528 w 8497616"/>
                      <a:gd name="connsiteY8" fmla="*/ 5861538 h 10222524"/>
                      <a:gd name="connsiteX9" fmla="*/ 7603883 w 8497616"/>
                      <a:gd name="connsiteY9" fmla="*/ 7971692 h 10222524"/>
                      <a:gd name="connsiteX10" fmla="*/ 4977913 w 8497616"/>
                      <a:gd name="connsiteY10" fmla="*/ 10222524 h 10222524"/>
                      <a:gd name="connsiteX11" fmla="*/ 3758713 w 8497616"/>
                      <a:gd name="connsiteY11" fmla="*/ 8839201 h 10222524"/>
                      <a:gd name="connsiteX12" fmla="*/ 2891205 w 8497616"/>
                      <a:gd name="connsiteY12" fmla="*/ 8932984 h 10222524"/>
                      <a:gd name="connsiteX13" fmla="*/ 1672005 w 8497616"/>
                      <a:gd name="connsiteY13" fmla="*/ 9472247 h 10222524"/>
                      <a:gd name="connsiteX14" fmla="*/ 1179636 w 8497616"/>
                      <a:gd name="connsiteY14" fmla="*/ 8393724 h 10222524"/>
                      <a:gd name="connsiteX15" fmla="*/ 945175 w 8497616"/>
                      <a:gd name="connsiteY15" fmla="*/ 7831015 h 10222524"/>
                      <a:gd name="connsiteX16" fmla="*/ 781051 w 8497616"/>
                      <a:gd name="connsiteY16" fmla="*/ 7408985 h 10222524"/>
                      <a:gd name="connsiteX17" fmla="*/ 804498 w 8497616"/>
                      <a:gd name="connsiteY17" fmla="*/ 6869724 h 10222524"/>
                      <a:gd name="connsiteX18" fmla="*/ 288682 w 8497616"/>
                      <a:gd name="connsiteY18" fmla="*/ 6611816 h 10222524"/>
                      <a:gd name="connsiteX19" fmla="*/ 874836 w 8497616"/>
                      <a:gd name="connsiteY19" fmla="*/ 4783016 h 10222524"/>
                      <a:gd name="connsiteX20" fmla="*/ 968620 w 8497616"/>
                      <a:gd name="connsiteY20" fmla="*/ 1852247 h 10222524"/>
                      <a:gd name="connsiteX21" fmla="*/ 874836 w 8497616"/>
                      <a:gd name="connsiteY21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477359 w 8497616"/>
                      <a:gd name="connsiteY2" fmla="*/ 2133600 h 10222524"/>
                      <a:gd name="connsiteX3" fmla="*/ 3500805 w 8497616"/>
                      <a:gd name="connsiteY3" fmla="*/ 3915508 h 10222524"/>
                      <a:gd name="connsiteX4" fmla="*/ 5775082 w 8497616"/>
                      <a:gd name="connsiteY4" fmla="*/ 3962400 h 10222524"/>
                      <a:gd name="connsiteX5" fmla="*/ 5798529 w 8497616"/>
                      <a:gd name="connsiteY5" fmla="*/ 5040922 h 10222524"/>
                      <a:gd name="connsiteX6" fmla="*/ 7814898 w 8497616"/>
                      <a:gd name="connsiteY6" fmla="*/ 5064369 h 10222524"/>
                      <a:gd name="connsiteX7" fmla="*/ 7955575 w 8497616"/>
                      <a:gd name="connsiteY7" fmla="*/ 3962400 h 10222524"/>
                      <a:gd name="connsiteX8" fmla="*/ 8494838 w 8497616"/>
                      <a:gd name="connsiteY8" fmla="*/ 3938954 h 10222524"/>
                      <a:gd name="connsiteX9" fmla="*/ 7322528 w 8497616"/>
                      <a:gd name="connsiteY9" fmla="*/ 5861538 h 10222524"/>
                      <a:gd name="connsiteX10" fmla="*/ 7603883 w 8497616"/>
                      <a:gd name="connsiteY10" fmla="*/ 7971692 h 10222524"/>
                      <a:gd name="connsiteX11" fmla="*/ 4977913 w 8497616"/>
                      <a:gd name="connsiteY11" fmla="*/ 10222524 h 10222524"/>
                      <a:gd name="connsiteX12" fmla="*/ 3758713 w 8497616"/>
                      <a:gd name="connsiteY12" fmla="*/ 8839201 h 10222524"/>
                      <a:gd name="connsiteX13" fmla="*/ 2891205 w 8497616"/>
                      <a:gd name="connsiteY13" fmla="*/ 8932984 h 10222524"/>
                      <a:gd name="connsiteX14" fmla="*/ 1672005 w 8497616"/>
                      <a:gd name="connsiteY14" fmla="*/ 9472247 h 10222524"/>
                      <a:gd name="connsiteX15" fmla="*/ 1179636 w 8497616"/>
                      <a:gd name="connsiteY15" fmla="*/ 8393724 h 10222524"/>
                      <a:gd name="connsiteX16" fmla="*/ 945175 w 8497616"/>
                      <a:gd name="connsiteY16" fmla="*/ 7831015 h 10222524"/>
                      <a:gd name="connsiteX17" fmla="*/ 781051 w 8497616"/>
                      <a:gd name="connsiteY17" fmla="*/ 7408985 h 10222524"/>
                      <a:gd name="connsiteX18" fmla="*/ 804498 w 8497616"/>
                      <a:gd name="connsiteY18" fmla="*/ 6869724 h 10222524"/>
                      <a:gd name="connsiteX19" fmla="*/ 288682 w 8497616"/>
                      <a:gd name="connsiteY19" fmla="*/ 6611816 h 10222524"/>
                      <a:gd name="connsiteX20" fmla="*/ 874836 w 8497616"/>
                      <a:gd name="connsiteY20" fmla="*/ 4783016 h 10222524"/>
                      <a:gd name="connsiteX21" fmla="*/ 968620 w 8497616"/>
                      <a:gd name="connsiteY21" fmla="*/ 1852247 h 10222524"/>
                      <a:gd name="connsiteX22" fmla="*/ 874836 w 8497616"/>
                      <a:gd name="connsiteY22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649667 w 8497616"/>
                      <a:gd name="connsiteY2" fmla="*/ 2766646 h 10222524"/>
                      <a:gd name="connsiteX3" fmla="*/ 3500805 w 8497616"/>
                      <a:gd name="connsiteY3" fmla="*/ 3915508 h 10222524"/>
                      <a:gd name="connsiteX4" fmla="*/ 5775082 w 8497616"/>
                      <a:gd name="connsiteY4" fmla="*/ 3962400 h 10222524"/>
                      <a:gd name="connsiteX5" fmla="*/ 5798529 w 8497616"/>
                      <a:gd name="connsiteY5" fmla="*/ 5040922 h 10222524"/>
                      <a:gd name="connsiteX6" fmla="*/ 7814898 w 8497616"/>
                      <a:gd name="connsiteY6" fmla="*/ 5064369 h 10222524"/>
                      <a:gd name="connsiteX7" fmla="*/ 7955575 w 8497616"/>
                      <a:gd name="connsiteY7" fmla="*/ 3962400 h 10222524"/>
                      <a:gd name="connsiteX8" fmla="*/ 8494838 w 8497616"/>
                      <a:gd name="connsiteY8" fmla="*/ 3938954 h 10222524"/>
                      <a:gd name="connsiteX9" fmla="*/ 7322528 w 8497616"/>
                      <a:gd name="connsiteY9" fmla="*/ 5861538 h 10222524"/>
                      <a:gd name="connsiteX10" fmla="*/ 7603883 w 8497616"/>
                      <a:gd name="connsiteY10" fmla="*/ 7971692 h 10222524"/>
                      <a:gd name="connsiteX11" fmla="*/ 4977913 w 8497616"/>
                      <a:gd name="connsiteY11" fmla="*/ 10222524 h 10222524"/>
                      <a:gd name="connsiteX12" fmla="*/ 3758713 w 8497616"/>
                      <a:gd name="connsiteY12" fmla="*/ 8839201 h 10222524"/>
                      <a:gd name="connsiteX13" fmla="*/ 2891205 w 8497616"/>
                      <a:gd name="connsiteY13" fmla="*/ 8932984 h 10222524"/>
                      <a:gd name="connsiteX14" fmla="*/ 1672005 w 8497616"/>
                      <a:gd name="connsiteY14" fmla="*/ 9472247 h 10222524"/>
                      <a:gd name="connsiteX15" fmla="*/ 1179636 w 8497616"/>
                      <a:gd name="connsiteY15" fmla="*/ 8393724 h 10222524"/>
                      <a:gd name="connsiteX16" fmla="*/ 945175 w 8497616"/>
                      <a:gd name="connsiteY16" fmla="*/ 7831015 h 10222524"/>
                      <a:gd name="connsiteX17" fmla="*/ 781051 w 8497616"/>
                      <a:gd name="connsiteY17" fmla="*/ 7408985 h 10222524"/>
                      <a:gd name="connsiteX18" fmla="*/ 804498 w 8497616"/>
                      <a:gd name="connsiteY18" fmla="*/ 6869724 h 10222524"/>
                      <a:gd name="connsiteX19" fmla="*/ 288682 w 8497616"/>
                      <a:gd name="connsiteY19" fmla="*/ 6611816 h 10222524"/>
                      <a:gd name="connsiteX20" fmla="*/ 874836 w 8497616"/>
                      <a:gd name="connsiteY20" fmla="*/ 4783016 h 10222524"/>
                      <a:gd name="connsiteX21" fmla="*/ 968620 w 8497616"/>
                      <a:gd name="connsiteY21" fmla="*/ 1852247 h 10222524"/>
                      <a:gd name="connsiteX22" fmla="*/ 874836 w 8497616"/>
                      <a:gd name="connsiteY22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649667 w 8497616"/>
                      <a:gd name="connsiteY2" fmla="*/ 2766646 h 10222524"/>
                      <a:gd name="connsiteX3" fmla="*/ 4040067 w 8497616"/>
                      <a:gd name="connsiteY3" fmla="*/ 3329354 h 10222524"/>
                      <a:gd name="connsiteX4" fmla="*/ 3500805 w 8497616"/>
                      <a:gd name="connsiteY4" fmla="*/ 3915508 h 10222524"/>
                      <a:gd name="connsiteX5" fmla="*/ 5775082 w 8497616"/>
                      <a:gd name="connsiteY5" fmla="*/ 3962400 h 10222524"/>
                      <a:gd name="connsiteX6" fmla="*/ 5798529 w 8497616"/>
                      <a:gd name="connsiteY6" fmla="*/ 5040922 h 10222524"/>
                      <a:gd name="connsiteX7" fmla="*/ 7814898 w 8497616"/>
                      <a:gd name="connsiteY7" fmla="*/ 5064369 h 10222524"/>
                      <a:gd name="connsiteX8" fmla="*/ 7955575 w 8497616"/>
                      <a:gd name="connsiteY8" fmla="*/ 3962400 h 10222524"/>
                      <a:gd name="connsiteX9" fmla="*/ 8494838 w 8497616"/>
                      <a:gd name="connsiteY9" fmla="*/ 3938954 h 10222524"/>
                      <a:gd name="connsiteX10" fmla="*/ 7322528 w 8497616"/>
                      <a:gd name="connsiteY10" fmla="*/ 5861538 h 10222524"/>
                      <a:gd name="connsiteX11" fmla="*/ 7603883 w 8497616"/>
                      <a:gd name="connsiteY11" fmla="*/ 7971692 h 10222524"/>
                      <a:gd name="connsiteX12" fmla="*/ 4977913 w 8497616"/>
                      <a:gd name="connsiteY12" fmla="*/ 10222524 h 10222524"/>
                      <a:gd name="connsiteX13" fmla="*/ 3758713 w 8497616"/>
                      <a:gd name="connsiteY13" fmla="*/ 8839201 h 10222524"/>
                      <a:gd name="connsiteX14" fmla="*/ 2891205 w 8497616"/>
                      <a:gd name="connsiteY14" fmla="*/ 8932984 h 10222524"/>
                      <a:gd name="connsiteX15" fmla="*/ 1672005 w 8497616"/>
                      <a:gd name="connsiteY15" fmla="*/ 9472247 h 10222524"/>
                      <a:gd name="connsiteX16" fmla="*/ 1179636 w 8497616"/>
                      <a:gd name="connsiteY16" fmla="*/ 8393724 h 10222524"/>
                      <a:gd name="connsiteX17" fmla="*/ 945175 w 8497616"/>
                      <a:gd name="connsiteY17" fmla="*/ 7831015 h 10222524"/>
                      <a:gd name="connsiteX18" fmla="*/ 781051 w 8497616"/>
                      <a:gd name="connsiteY18" fmla="*/ 7408985 h 10222524"/>
                      <a:gd name="connsiteX19" fmla="*/ 804498 w 8497616"/>
                      <a:gd name="connsiteY19" fmla="*/ 6869724 h 10222524"/>
                      <a:gd name="connsiteX20" fmla="*/ 288682 w 8497616"/>
                      <a:gd name="connsiteY20" fmla="*/ 6611816 h 10222524"/>
                      <a:gd name="connsiteX21" fmla="*/ 874836 w 8497616"/>
                      <a:gd name="connsiteY21" fmla="*/ 4783016 h 10222524"/>
                      <a:gd name="connsiteX22" fmla="*/ 968620 w 8497616"/>
                      <a:gd name="connsiteY22" fmla="*/ 1852247 h 10222524"/>
                      <a:gd name="connsiteX23" fmla="*/ 874836 w 8497616"/>
                      <a:gd name="connsiteY23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649667 w 8497616"/>
                      <a:gd name="connsiteY2" fmla="*/ 2766646 h 10222524"/>
                      <a:gd name="connsiteX3" fmla="*/ 3664929 w 8497616"/>
                      <a:gd name="connsiteY3" fmla="*/ 2836985 h 10222524"/>
                      <a:gd name="connsiteX4" fmla="*/ 3500805 w 8497616"/>
                      <a:gd name="connsiteY4" fmla="*/ 3915508 h 10222524"/>
                      <a:gd name="connsiteX5" fmla="*/ 5775082 w 8497616"/>
                      <a:gd name="connsiteY5" fmla="*/ 3962400 h 10222524"/>
                      <a:gd name="connsiteX6" fmla="*/ 5798529 w 8497616"/>
                      <a:gd name="connsiteY6" fmla="*/ 5040922 h 10222524"/>
                      <a:gd name="connsiteX7" fmla="*/ 7814898 w 8497616"/>
                      <a:gd name="connsiteY7" fmla="*/ 5064369 h 10222524"/>
                      <a:gd name="connsiteX8" fmla="*/ 7955575 w 8497616"/>
                      <a:gd name="connsiteY8" fmla="*/ 3962400 h 10222524"/>
                      <a:gd name="connsiteX9" fmla="*/ 8494838 w 8497616"/>
                      <a:gd name="connsiteY9" fmla="*/ 3938954 h 10222524"/>
                      <a:gd name="connsiteX10" fmla="*/ 7322528 w 8497616"/>
                      <a:gd name="connsiteY10" fmla="*/ 5861538 h 10222524"/>
                      <a:gd name="connsiteX11" fmla="*/ 7603883 w 8497616"/>
                      <a:gd name="connsiteY11" fmla="*/ 7971692 h 10222524"/>
                      <a:gd name="connsiteX12" fmla="*/ 4977913 w 8497616"/>
                      <a:gd name="connsiteY12" fmla="*/ 10222524 h 10222524"/>
                      <a:gd name="connsiteX13" fmla="*/ 3758713 w 8497616"/>
                      <a:gd name="connsiteY13" fmla="*/ 8839201 h 10222524"/>
                      <a:gd name="connsiteX14" fmla="*/ 2891205 w 8497616"/>
                      <a:gd name="connsiteY14" fmla="*/ 8932984 h 10222524"/>
                      <a:gd name="connsiteX15" fmla="*/ 1672005 w 8497616"/>
                      <a:gd name="connsiteY15" fmla="*/ 9472247 h 10222524"/>
                      <a:gd name="connsiteX16" fmla="*/ 1179636 w 8497616"/>
                      <a:gd name="connsiteY16" fmla="*/ 8393724 h 10222524"/>
                      <a:gd name="connsiteX17" fmla="*/ 945175 w 8497616"/>
                      <a:gd name="connsiteY17" fmla="*/ 7831015 h 10222524"/>
                      <a:gd name="connsiteX18" fmla="*/ 781051 w 8497616"/>
                      <a:gd name="connsiteY18" fmla="*/ 7408985 h 10222524"/>
                      <a:gd name="connsiteX19" fmla="*/ 804498 w 8497616"/>
                      <a:gd name="connsiteY19" fmla="*/ 6869724 h 10222524"/>
                      <a:gd name="connsiteX20" fmla="*/ 288682 w 8497616"/>
                      <a:gd name="connsiteY20" fmla="*/ 6611816 h 10222524"/>
                      <a:gd name="connsiteX21" fmla="*/ 874836 w 8497616"/>
                      <a:gd name="connsiteY21" fmla="*/ 4783016 h 10222524"/>
                      <a:gd name="connsiteX22" fmla="*/ 968620 w 8497616"/>
                      <a:gd name="connsiteY22" fmla="*/ 1852247 h 10222524"/>
                      <a:gd name="connsiteX23" fmla="*/ 874836 w 8497616"/>
                      <a:gd name="connsiteY23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649667 w 8497616"/>
                      <a:gd name="connsiteY2" fmla="*/ 2766646 h 10222524"/>
                      <a:gd name="connsiteX3" fmla="*/ 3524252 w 8497616"/>
                      <a:gd name="connsiteY3" fmla="*/ 2836985 h 10222524"/>
                      <a:gd name="connsiteX4" fmla="*/ 3500805 w 8497616"/>
                      <a:gd name="connsiteY4" fmla="*/ 3915508 h 10222524"/>
                      <a:gd name="connsiteX5" fmla="*/ 5775082 w 8497616"/>
                      <a:gd name="connsiteY5" fmla="*/ 3962400 h 10222524"/>
                      <a:gd name="connsiteX6" fmla="*/ 5798529 w 8497616"/>
                      <a:gd name="connsiteY6" fmla="*/ 5040922 h 10222524"/>
                      <a:gd name="connsiteX7" fmla="*/ 7814898 w 8497616"/>
                      <a:gd name="connsiteY7" fmla="*/ 5064369 h 10222524"/>
                      <a:gd name="connsiteX8" fmla="*/ 7955575 w 8497616"/>
                      <a:gd name="connsiteY8" fmla="*/ 3962400 h 10222524"/>
                      <a:gd name="connsiteX9" fmla="*/ 8494838 w 8497616"/>
                      <a:gd name="connsiteY9" fmla="*/ 3938954 h 10222524"/>
                      <a:gd name="connsiteX10" fmla="*/ 7322528 w 8497616"/>
                      <a:gd name="connsiteY10" fmla="*/ 5861538 h 10222524"/>
                      <a:gd name="connsiteX11" fmla="*/ 7603883 w 8497616"/>
                      <a:gd name="connsiteY11" fmla="*/ 7971692 h 10222524"/>
                      <a:gd name="connsiteX12" fmla="*/ 4977913 w 8497616"/>
                      <a:gd name="connsiteY12" fmla="*/ 10222524 h 10222524"/>
                      <a:gd name="connsiteX13" fmla="*/ 3758713 w 8497616"/>
                      <a:gd name="connsiteY13" fmla="*/ 8839201 h 10222524"/>
                      <a:gd name="connsiteX14" fmla="*/ 2891205 w 8497616"/>
                      <a:gd name="connsiteY14" fmla="*/ 8932984 h 10222524"/>
                      <a:gd name="connsiteX15" fmla="*/ 1672005 w 8497616"/>
                      <a:gd name="connsiteY15" fmla="*/ 9472247 h 10222524"/>
                      <a:gd name="connsiteX16" fmla="*/ 1179636 w 8497616"/>
                      <a:gd name="connsiteY16" fmla="*/ 8393724 h 10222524"/>
                      <a:gd name="connsiteX17" fmla="*/ 945175 w 8497616"/>
                      <a:gd name="connsiteY17" fmla="*/ 7831015 h 10222524"/>
                      <a:gd name="connsiteX18" fmla="*/ 781051 w 8497616"/>
                      <a:gd name="connsiteY18" fmla="*/ 7408985 h 10222524"/>
                      <a:gd name="connsiteX19" fmla="*/ 804498 w 8497616"/>
                      <a:gd name="connsiteY19" fmla="*/ 6869724 h 10222524"/>
                      <a:gd name="connsiteX20" fmla="*/ 288682 w 8497616"/>
                      <a:gd name="connsiteY20" fmla="*/ 6611816 h 10222524"/>
                      <a:gd name="connsiteX21" fmla="*/ 874836 w 8497616"/>
                      <a:gd name="connsiteY21" fmla="*/ 4783016 h 10222524"/>
                      <a:gd name="connsiteX22" fmla="*/ 968620 w 8497616"/>
                      <a:gd name="connsiteY22" fmla="*/ 1852247 h 10222524"/>
                      <a:gd name="connsiteX23" fmla="*/ 874836 w 8497616"/>
                      <a:gd name="connsiteY23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086959 w 8497616"/>
                      <a:gd name="connsiteY2" fmla="*/ 1430215 h 10222524"/>
                      <a:gd name="connsiteX3" fmla="*/ 4649667 w 8497616"/>
                      <a:gd name="connsiteY3" fmla="*/ 2766646 h 10222524"/>
                      <a:gd name="connsiteX4" fmla="*/ 3524252 w 8497616"/>
                      <a:gd name="connsiteY4" fmla="*/ 2836985 h 10222524"/>
                      <a:gd name="connsiteX5" fmla="*/ 3500805 w 8497616"/>
                      <a:gd name="connsiteY5" fmla="*/ 3915508 h 10222524"/>
                      <a:gd name="connsiteX6" fmla="*/ 5775082 w 8497616"/>
                      <a:gd name="connsiteY6" fmla="*/ 3962400 h 10222524"/>
                      <a:gd name="connsiteX7" fmla="*/ 5798529 w 8497616"/>
                      <a:gd name="connsiteY7" fmla="*/ 5040922 h 10222524"/>
                      <a:gd name="connsiteX8" fmla="*/ 7814898 w 8497616"/>
                      <a:gd name="connsiteY8" fmla="*/ 5064369 h 10222524"/>
                      <a:gd name="connsiteX9" fmla="*/ 7955575 w 8497616"/>
                      <a:gd name="connsiteY9" fmla="*/ 3962400 h 10222524"/>
                      <a:gd name="connsiteX10" fmla="*/ 8494838 w 8497616"/>
                      <a:gd name="connsiteY10" fmla="*/ 3938954 h 10222524"/>
                      <a:gd name="connsiteX11" fmla="*/ 7322528 w 8497616"/>
                      <a:gd name="connsiteY11" fmla="*/ 5861538 h 10222524"/>
                      <a:gd name="connsiteX12" fmla="*/ 7603883 w 8497616"/>
                      <a:gd name="connsiteY12" fmla="*/ 7971692 h 10222524"/>
                      <a:gd name="connsiteX13" fmla="*/ 4977913 w 8497616"/>
                      <a:gd name="connsiteY13" fmla="*/ 10222524 h 10222524"/>
                      <a:gd name="connsiteX14" fmla="*/ 3758713 w 8497616"/>
                      <a:gd name="connsiteY14" fmla="*/ 8839201 h 10222524"/>
                      <a:gd name="connsiteX15" fmla="*/ 2891205 w 8497616"/>
                      <a:gd name="connsiteY15" fmla="*/ 8932984 h 10222524"/>
                      <a:gd name="connsiteX16" fmla="*/ 1672005 w 8497616"/>
                      <a:gd name="connsiteY16" fmla="*/ 9472247 h 10222524"/>
                      <a:gd name="connsiteX17" fmla="*/ 1179636 w 8497616"/>
                      <a:gd name="connsiteY17" fmla="*/ 8393724 h 10222524"/>
                      <a:gd name="connsiteX18" fmla="*/ 945175 w 8497616"/>
                      <a:gd name="connsiteY18" fmla="*/ 7831015 h 10222524"/>
                      <a:gd name="connsiteX19" fmla="*/ 781051 w 8497616"/>
                      <a:gd name="connsiteY19" fmla="*/ 7408985 h 10222524"/>
                      <a:gd name="connsiteX20" fmla="*/ 804498 w 8497616"/>
                      <a:gd name="connsiteY20" fmla="*/ 6869724 h 10222524"/>
                      <a:gd name="connsiteX21" fmla="*/ 288682 w 8497616"/>
                      <a:gd name="connsiteY21" fmla="*/ 6611816 h 10222524"/>
                      <a:gd name="connsiteX22" fmla="*/ 874836 w 8497616"/>
                      <a:gd name="connsiteY22" fmla="*/ 4783016 h 10222524"/>
                      <a:gd name="connsiteX23" fmla="*/ 968620 w 8497616"/>
                      <a:gd name="connsiteY23" fmla="*/ 1852247 h 10222524"/>
                      <a:gd name="connsiteX24" fmla="*/ 874836 w 8497616"/>
                      <a:gd name="connsiteY24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4649667 w 8497616"/>
                      <a:gd name="connsiteY2" fmla="*/ 656492 h 10222524"/>
                      <a:gd name="connsiteX3" fmla="*/ 4649667 w 8497616"/>
                      <a:gd name="connsiteY3" fmla="*/ 2766646 h 10222524"/>
                      <a:gd name="connsiteX4" fmla="*/ 3524252 w 8497616"/>
                      <a:gd name="connsiteY4" fmla="*/ 2836985 h 10222524"/>
                      <a:gd name="connsiteX5" fmla="*/ 3500805 w 8497616"/>
                      <a:gd name="connsiteY5" fmla="*/ 3915508 h 10222524"/>
                      <a:gd name="connsiteX6" fmla="*/ 5775082 w 8497616"/>
                      <a:gd name="connsiteY6" fmla="*/ 3962400 h 10222524"/>
                      <a:gd name="connsiteX7" fmla="*/ 5798529 w 8497616"/>
                      <a:gd name="connsiteY7" fmla="*/ 5040922 h 10222524"/>
                      <a:gd name="connsiteX8" fmla="*/ 7814898 w 8497616"/>
                      <a:gd name="connsiteY8" fmla="*/ 5064369 h 10222524"/>
                      <a:gd name="connsiteX9" fmla="*/ 7955575 w 8497616"/>
                      <a:gd name="connsiteY9" fmla="*/ 3962400 h 10222524"/>
                      <a:gd name="connsiteX10" fmla="*/ 8494838 w 8497616"/>
                      <a:gd name="connsiteY10" fmla="*/ 3938954 h 10222524"/>
                      <a:gd name="connsiteX11" fmla="*/ 7322528 w 8497616"/>
                      <a:gd name="connsiteY11" fmla="*/ 5861538 h 10222524"/>
                      <a:gd name="connsiteX12" fmla="*/ 7603883 w 8497616"/>
                      <a:gd name="connsiteY12" fmla="*/ 7971692 h 10222524"/>
                      <a:gd name="connsiteX13" fmla="*/ 4977913 w 8497616"/>
                      <a:gd name="connsiteY13" fmla="*/ 10222524 h 10222524"/>
                      <a:gd name="connsiteX14" fmla="*/ 3758713 w 8497616"/>
                      <a:gd name="connsiteY14" fmla="*/ 8839201 h 10222524"/>
                      <a:gd name="connsiteX15" fmla="*/ 2891205 w 8497616"/>
                      <a:gd name="connsiteY15" fmla="*/ 8932984 h 10222524"/>
                      <a:gd name="connsiteX16" fmla="*/ 1672005 w 8497616"/>
                      <a:gd name="connsiteY16" fmla="*/ 9472247 h 10222524"/>
                      <a:gd name="connsiteX17" fmla="*/ 1179636 w 8497616"/>
                      <a:gd name="connsiteY17" fmla="*/ 8393724 h 10222524"/>
                      <a:gd name="connsiteX18" fmla="*/ 945175 w 8497616"/>
                      <a:gd name="connsiteY18" fmla="*/ 7831015 h 10222524"/>
                      <a:gd name="connsiteX19" fmla="*/ 781051 w 8497616"/>
                      <a:gd name="connsiteY19" fmla="*/ 7408985 h 10222524"/>
                      <a:gd name="connsiteX20" fmla="*/ 804498 w 8497616"/>
                      <a:gd name="connsiteY20" fmla="*/ 6869724 h 10222524"/>
                      <a:gd name="connsiteX21" fmla="*/ 288682 w 8497616"/>
                      <a:gd name="connsiteY21" fmla="*/ 6611816 h 10222524"/>
                      <a:gd name="connsiteX22" fmla="*/ 874836 w 8497616"/>
                      <a:gd name="connsiteY22" fmla="*/ 4783016 h 10222524"/>
                      <a:gd name="connsiteX23" fmla="*/ 968620 w 8497616"/>
                      <a:gd name="connsiteY23" fmla="*/ 1852247 h 10222524"/>
                      <a:gd name="connsiteX24" fmla="*/ 874836 w 8497616"/>
                      <a:gd name="connsiteY24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993175 w 8497616"/>
                      <a:gd name="connsiteY2" fmla="*/ 257907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766646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75082 w 8497616"/>
                      <a:gd name="connsiteY7" fmla="*/ 3962400 h 10222524"/>
                      <a:gd name="connsiteX8" fmla="*/ 5798529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955575 w 8497616"/>
                      <a:gd name="connsiteY10" fmla="*/ 3962400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758713 w 8497616"/>
                      <a:gd name="connsiteY15" fmla="*/ 8839201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766646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75082 w 8497616"/>
                      <a:gd name="connsiteY7" fmla="*/ 3962400 h 10222524"/>
                      <a:gd name="connsiteX8" fmla="*/ 5798529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955575 w 8497616"/>
                      <a:gd name="connsiteY10" fmla="*/ 3962400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758713 w 8497616"/>
                      <a:gd name="connsiteY15" fmla="*/ 8839201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75082 w 8497616"/>
                      <a:gd name="connsiteY7" fmla="*/ 3962400 h 10222524"/>
                      <a:gd name="connsiteX8" fmla="*/ 5798529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955575 w 8497616"/>
                      <a:gd name="connsiteY10" fmla="*/ 3962400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758713 w 8497616"/>
                      <a:gd name="connsiteY15" fmla="*/ 8839201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98529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955575 w 8497616"/>
                      <a:gd name="connsiteY10" fmla="*/ 3962400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758713 w 8497616"/>
                      <a:gd name="connsiteY15" fmla="*/ 8839201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955575 w 8497616"/>
                      <a:gd name="connsiteY10" fmla="*/ 3962400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758713 w 8497616"/>
                      <a:gd name="connsiteY15" fmla="*/ 8839201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758713 w 8497616"/>
                      <a:gd name="connsiteY15" fmla="*/ 8839201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758713 w 8497616"/>
                      <a:gd name="connsiteY15" fmla="*/ 8839201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4977913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199078"/>
                      <a:gd name="connsiteX1" fmla="*/ 3500805 w 8497616"/>
                      <a:gd name="connsiteY1" fmla="*/ 0 h 10199078"/>
                      <a:gd name="connsiteX2" fmla="*/ 3500806 w 8497616"/>
                      <a:gd name="connsiteY2" fmla="*/ 656491 h 10199078"/>
                      <a:gd name="connsiteX3" fmla="*/ 4649667 w 8497616"/>
                      <a:gd name="connsiteY3" fmla="*/ 656492 h 10199078"/>
                      <a:gd name="connsiteX4" fmla="*/ 4649667 w 8497616"/>
                      <a:gd name="connsiteY4" fmla="*/ 2836984 h 10199078"/>
                      <a:gd name="connsiteX5" fmla="*/ 3524252 w 8497616"/>
                      <a:gd name="connsiteY5" fmla="*/ 2836985 h 10199078"/>
                      <a:gd name="connsiteX6" fmla="*/ 3500805 w 8497616"/>
                      <a:gd name="connsiteY6" fmla="*/ 3915508 h 10199078"/>
                      <a:gd name="connsiteX7" fmla="*/ 5751635 w 8497616"/>
                      <a:gd name="connsiteY7" fmla="*/ 3892061 h 10199078"/>
                      <a:gd name="connsiteX8" fmla="*/ 5728190 w 8497616"/>
                      <a:gd name="connsiteY8" fmla="*/ 5040922 h 10199078"/>
                      <a:gd name="connsiteX9" fmla="*/ 7814898 w 8497616"/>
                      <a:gd name="connsiteY9" fmla="*/ 5064369 h 10199078"/>
                      <a:gd name="connsiteX10" fmla="*/ 7814898 w 8497616"/>
                      <a:gd name="connsiteY10" fmla="*/ 3985846 h 10199078"/>
                      <a:gd name="connsiteX11" fmla="*/ 8494838 w 8497616"/>
                      <a:gd name="connsiteY11" fmla="*/ 3938954 h 10199078"/>
                      <a:gd name="connsiteX12" fmla="*/ 7322528 w 8497616"/>
                      <a:gd name="connsiteY12" fmla="*/ 5861538 h 10199078"/>
                      <a:gd name="connsiteX13" fmla="*/ 7603883 w 8497616"/>
                      <a:gd name="connsiteY13" fmla="*/ 7971692 h 10199078"/>
                      <a:gd name="connsiteX14" fmla="*/ 5024805 w 8497616"/>
                      <a:gd name="connsiteY14" fmla="*/ 10199078 h 10199078"/>
                      <a:gd name="connsiteX15" fmla="*/ 3805606 w 8497616"/>
                      <a:gd name="connsiteY15" fmla="*/ 8815755 h 10199078"/>
                      <a:gd name="connsiteX16" fmla="*/ 2891205 w 8497616"/>
                      <a:gd name="connsiteY16" fmla="*/ 8932984 h 10199078"/>
                      <a:gd name="connsiteX17" fmla="*/ 1672005 w 8497616"/>
                      <a:gd name="connsiteY17" fmla="*/ 9472247 h 10199078"/>
                      <a:gd name="connsiteX18" fmla="*/ 1179636 w 8497616"/>
                      <a:gd name="connsiteY18" fmla="*/ 8393724 h 10199078"/>
                      <a:gd name="connsiteX19" fmla="*/ 945175 w 8497616"/>
                      <a:gd name="connsiteY19" fmla="*/ 7831015 h 10199078"/>
                      <a:gd name="connsiteX20" fmla="*/ 781051 w 8497616"/>
                      <a:gd name="connsiteY20" fmla="*/ 7408985 h 10199078"/>
                      <a:gd name="connsiteX21" fmla="*/ 804498 w 8497616"/>
                      <a:gd name="connsiteY21" fmla="*/ 6869724 h 10199078"/>
                      <a:gd name="connsiteX22" fmla="*/ 288682 w 8497616"/>
                      <a:gd name="connsiteY22" fmla="*/ 6611816 h 10199078"/>
                      <a:gd name="connsiteX23" fmla="*/ 874836 w 8497616"/>
                      <a:gd name="connsiteY23" fmla="*/ 4783016 h 10199078"/>
                      <a:gd name="connsiteX24" fmla="*/ 968620 w 8497616"/>
                      <a:gd name="connsiteY24" fmla="*/ 1852247 h 10199078"/>
                      <a:gd name="connsiteX25" fmla="*/ 874836 w 8497616"/>
                      <a:gd name="connsiteY25" fmla="*/ 937846 h 10199078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672005 w 8497616"/>
                      <a:gd name="connsiteY17" fmla="*/ 9472247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495694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495694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79636 w 8497616"/>
                      <a:gd name="connsiteY18" fmla="*/ 8393724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04498 w 8497616"/>
                      <a:gd name="connsiteY21" fmla="*/ 6869724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28817 w 8497616"/>
                      <a:gd name="connsiteY21" fmla="*/ 6864860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28817 w 8497616"/>
                      <a:gd name="connsiteY21" fmla="*/ 6864860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28817 w 8497616"/>
                      <a:gd name="connsiteY21" fmla="*/ 6864860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28817 w 8497616"/>
                      <a:gd name="connsiteY21" fmla="*/ 6864860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3500805 w 8497616"/>
                      <a:gd name="connsiteY6" fmla="*/ 3915508 h 10222524"/>
                      <a:gd name="connsiteX7" fmla="*/ 5751635 w 8497616"/>
                      <a:gd name="connsiteY7" fmla="*/ 3892061 h 10222524"/>
                      <a:gd name="connsiteX8" fmla="*/ 5728190 w 8497616"/>
                      <a:gd name="connsiteY8" fmla="*/ 5040922 h 10222524"/>
                      <a:gd name="connsiteX9" fmla="*/ 7814898 w 8497616"/>
                      <a:gd name="connsiteY9" fmla="*/ 5064369 h 10222524"/>
                      <a:gd name="connsiteX10" fmla="*/ 7814898 w 8497616"/>
                      <a:gd name="connsiteY10" fmla="*/ 3985846 h 10222524"/>
                      <a:gd name="connsiteX11" fmla="*/ 8494838 w 8497616"/>
                      <a:gd name="connsiteY11" fmla="*/ 3938954 h 10222524"/>
                      <a:gd name="connsiteX12" fmla="*/ 7322528 w 8497616"/>
                      <a:gd name="connsiteY12" fmla="*/ 5861538 h 10222524"/>
                      <a:gd name="connsiteX13" fmla="*/ 7603883 w 8497616"/>
                      <a:gd name="connsiteY13" fmla="*/ 7971692 h 10222524"/>
                      <a:gd name="connsiteX14" fmla="*/ 5024805 w 8497616"/>
                      <a:gd name="connsiteY14" fmla="*/ 10222524 h 10222524"/>
                      <a:gd name="connsiteX15" fmla="*/ 3805606 w 8497616"/>
                      <a:gd name="connsiteY15" fmla="*/ 8815755 h 10222524"/>
                      <a:gd name="connsiteX16" fmla="*/ 2891205 w 8497616"/>
                      <a:gd name="connsiteY16" fmla="*/ 8932984 h 10222524"/>
                      <a:gd name="connsiteX17" fmla="*/ 1765790 w 8497616"/>
                      <a:gd name="connsiteY17" fmla="*/ 9378463 h 10222524"/>
                      <a:gd name="connsiteX18" fmla="*/ 1109298 w 8497616"/>
                      <a:gd name="connsiteY18" fmla="*/ 8299939 h 10222524"/>
                      <a:gd name="connsiteX19" fmla="*/ 945175 w 8497616"/>
                      <a:gd name="connsiteY19" fmla="*/ 7831015 h 10222524"/>
                      <a:gd name="connsiteX20" fmla="*/ 781051 w 8497616"/>
                      <a:gd name="connsiteY20" fmla="*/ 7408985 h 10222524"/>
                      <a:gd name="connsiteX21" fmla="*/ 828817 w 8497616"/>
                      <a:gd name="connsiteY21" fmla="*/ 6864860 h 10222524"/>
                      <a:gd name="connsiteX22" fmla="*/ 288682 w 8497616"/>
                      <a:gd name="connsiteY22" fmla="*/ 6611816 h 10222524"/>
                      <a:gd name="connsiteX23" fmla="*/ 874836 w 8497616"/>
                      <a:gd name="connsiteY23" fmla="*/ 4783016 h 10222524"/>
                      <a:gd name="connsiteX24" fmla="*/ 968620 w 8497616"/>
                      <a:gd name="connsiteY24" fmla="*/ 1852247 h 10222524"/>
                      <a:gd name="connsiteX25" fmla="*/ 874836 w 8497616"/>
                      <a:gd name="connsiteY25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3524252 w 8497616"/>
                      <a:gd name="connsiteY5" fmla="*/ 2836985 h 10222524"/>
                      <a:gd name="connsiteX6" fmla="*/ 5751635 w 8497616"/>
                      <a:gd name="connsiteY6" fmla="*/ 3892061 h 10222524"/>
                      <a:gd name="connsiteX7" fmla="*/ 5728190 w 8497616"/>
                      <a:gd name="connsiteY7" fmla="*/ 5040922 h 10222524"/>
                      <a:gd name="connsiteX8" fmla="*/ 7814898 w 8497616"/>
                      <a:gd name="connsiteY8" fmla="*/ 5064369 h 10222524"/>
                      <a:gd name="connsiteX9" fmla="*/ 7814898 w 8497616"/>
                      <a:gd name="connsiteY9" fmla="*/ 3985846 h 10222524"/>
                      <a:gd name="connsiteX10" fmla="*/ 8494838 w 8497616"/>
                      <a:gd name="connsiteY10" fmla="*/ 3938954 h 10222524"/>
                      <a:gd name="connsiteX11" fmla="*/ 7322528 w 8497616"/>
                      <a:gd name="connsiteY11" fmla="*/ 5861538 h 10222524"/>
                      <a:gd name="connsiteX12" fmla="*/ 7603883 w 8497616"/>
                      <a:gd name="connsiteY12" fmla="*/ 7971692 h 10222524"/>
                      <a:gd name="connsiteX13" fmla="*/ 5024805 w 8497616"/>
                      <a:gd name="connsiteY13" fmla="*/ 10222524 h 10222524"/>
                      <a:gd name="connsiteX14" fmla="*/ 3805606 w 8497616"/>
                      <a:gd name="connsiteY14" fmla="*/ 8815755 h 10222524"/>
                      <a:gd name="connsiteX15" fmla="*/ 2891205 w 8497616"/>
                      <a:gd name="connsiteY15" fmla="*/ 8932984 h 10222524"/>
                      <a:gd name="connsiteX16" fmla="*/ 1765790 w 8497616"/>
                      <a:gd name="connsiteY16" fmla="*/ 9378463 h 10222524"/>
                      <a:gd name="connsiteX17" fmla="*/ 1109298 w 8497616"/>
                      <a:gd name="connsiteY17" fmla="*/ 8299939 h 10222524"/>
                      <a:gd name="connsiteX18" fmla="*/ 945175 w 8497616"/>
                      <a:gd name="connsiteY18" fmla="*/ 7831015 h 10222524"/>
                      <a:gd name="connsiteX19" fmla="*/ 781051 w 8497616"/>
                      <a:gd name="connsiteY19" fmla="*/ 7408985 h 10222524"/>
                      <a:gd name="connsiteX20" fmla="*/ 828817 w 8497616"/>
                      <a:gd name="connsiteY20" fmla="*/ 6864860 h 10222524"/>
                      <a:gd name="connsiteX21" fmla="*/ 288682 w 8497616"/>
                      <a:gd name="connsiteY21" fmla="*/ 6611816 h 10222524"/>
                      <a:gd name="connsiteX22" fmla="*/ 874836 w 8497616"/>
                      <a:gd name="connsiteY22" fmla="*/ 4783016 h 10222524"/>
                      <a:gd name="connsiteX23" fmla="*/ 968620 w 8497616"/>
                      <a:gd name="connsiteY23" fmla="*/ 1852247 h 10222524"/>
                      <a:gd name="connsiteX24" fmla="*/ 874836 w 8497616"/>
                      <a:gd name="connsiteY24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4649667 w 8497616"/>
                      <a:gd name="connsiteY4" fmla="*/ 2836984 h 10222524"/>
                      <a:gd name="connsiteX5" fmla="*/ 5751635 w 8497616"/>
                      <a:gd name="connsiteY5" fmla="*/ 3892061 h 10222524"/>
                      <a:gd name="connsiteX6" fmla="*/ 5728190 w 8497616"/>
                      <a:gd name="connsiteY6" fmla="*/ 5040922 h 10222524"/>
                      <a:gd name="connsiteX7" fmla="*/ 7814898 w 8497616"/>
                      <a:gd name="connsiteY7" fmla="*/ 5064369 h 10222524"/>
                      <a:gd name="connsiteX8" fmla="*/ 7814898 w 8497616"/>
                      <a:gd name="connsiteY8" fmla="*/ 3985846 h 10222524"/>
                      <a:gd name="connsiteX9" fmla="*/ 8494838 w 8497616"/>
                      <a:gd name="connsiteY9" fmla="*/ 3938954 h 10222524"/>
                      <a:gd name="connsiteX10" fmla="*/ 7322528 w 8497616"/>
                      <a:gd name="connsiteY10" fmla="*/ 5861538 h 10222524"/>
                      <a:gd name="connsiteX11" fmla="*/ 7603883 w 8497616"/>
                      <a:gd name="connsiteY11" fmla="*/ 7971692 h 10222524"/>
                      <a:gd name="connsiteX12" fmla="*/ 5024805 w 8497616"/>
                      <a:gd name="connsiteY12" fmla="*/ 10222524 h 10222524"/>
                      <a:gd name="connsiteX13" fmla="*/ 3805606 w 8497616"/>
                      <a:gd name="connsiteY13" fmla="*/ 8815755 h 10222524"/>
                      <a:gd name="connsiteX14" fmla="*/ 2891205 w 8497616"/>
                      <a:gd name="connsiteY14" fmla="*/ 8932984 h 10222524"/>
                      <a:gd name="connsiteX15" fmla="*/ 1765790 w 8497616"/>
                      <a:gd name="connsiteY15" fmla="*/ 9378463 h 10222524"/>
                      <a:gd name="connsiteX16" fmla="*/ 1109298 w 8497616"/>
                      <a:gd name="connsiteY16" fmla="*/ 8299939 h 10222524"/>
                      <a:gd name="connsiteX17" fmla="*/ 945175 w 8497616"/>
                      <a:gd name="connsiteY17" fmla="*/ 7831015 h 10222524"/>
                      <a:gd name="connsiteX18" fmla="*/ 781051 w 8497616"/>
                      <a:gd name="connsiteY18" fmla="*/ 7408985 h 10222524"/>
                      <a:gd name="connsiteX19" fmla="*/ 828817 w 8497616"/>
                      <a:gd name="connsiteY19" fmla="*/ 6864860 h 10222524"/>
                      <a:gd name="connsiteX20" fmla="*/ 288682 w 8497616"/>
                      <a:gd name="connsiteY20" fmla="*/ 6611816 h 10222524"/>
                      <a:gd name="connsiteX21" fmla="*/ 874836 w 8497616"/>
                      <a:gd name="connsiteY21" fmla="*/ 4783016 h 10222524"/>
                      <a:gd name="connsiteX22" fmla="*/ 968620 w 8497616"/>
                      <a:gd name="connsiteY22" fmla="*/ 1852247 h 10222524"/>
                      <a:gd name="connsiteX23" fmla="*/ 874836 w 8497616"/>
                      <a:gd name="connsiteY23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5751635 w 8497616"/>
                      <a:gd name="connsiteY4" fmla="*/ 3892061 h 10222524"/>
                      <a:gd name="connsiteX5" fmla="*/ 5728190 w 8497616"/>
                      <a:gd name="connsiteY5" fmla="*/ 5040922 h 10222524"/>
                      <a:gd name="connsiteX6" fmla="*/ 7814898 w 8497616"/>
                      <a:gd name="connsiteY6" fmla="*/ 5064369 h 10222524"/>
                      <a:gd name="connsiteX7" fmla="*/ 7814898 w 8497616"/>
                      <a:gd name="connsiteY7" fmla="*/ 3985846 h 10222524"/>
                      <a:gd name="connsiteX8" fmla="*/ 8494838 w 8497616"/>
                      <a:gd name="connsiteY8" fmla="*/ 3938954 h 10222524"/>
                      <a:gd name="connsiteX9" fmla="*/ 7322528 w 8497616"/>
                      <a:gd name="connsiteY9" fmla="*/ 5861538 h 10222524"/>
                      <a:gd name="connsiteX10" fmla="*/ 7603883 w 8497616"/>
                      <a:gd name="connsiteY10" fmla="*/ 7971692 h 10222524"/>
                      <a:gd name="connsiteX11" fmla="*/ 5024805 w 8497616"/>
                      <a:gd name="connsiteY11" fmla="*/ 10222524 h 10222524"/>
                      <a:gd name="connsiteX12" fmla="*/ 3805606 w 8497616"/>
                      <a:gd name="connsiteY12" fmla="*/ 8815755 h 10222524"/>
                      <a:gd name="connsiteX13" fmla="*/ 2891205 w 8497616"/>
                      <a:gd name="connsiteY13" fmla="*/ 8932984 h 10222524"/>
                      <a:gd name="connsiteX14" fmla="*/ 1765790 w 8497616"/>
                      <a:gd name="connsiteY14" fmla="*/ 9378463 h 10222524"/>
                      <a:gd name="connsiteX15" fmla="*/ 1109298 w 8497616"/>
                      <a:gd name="connsiteY15" fmla="*/ 8299939 h 10222524"/>
                      <a:gd name="connsiteX16" fmla="*/ 945175 w 8497616"/>
                      <a:gd name="connsiteY16" fmla="*/ 7831015 h 10222524"/>
                      <a:gd name="connsiteX17" fmla="*/ 781051 w 8497616"/>
                      <a:gd name="connsiteY17" fmla="*/ 7408985 h 10222524"/>
                      <a:gd name="connsiteX18" fmla="*/ 828817 w 8497616"/>
                      <a:gd name="connsiteY18" fmla="*/ 6864860 h 10222524"/>
                      <a:gd name="connsiteX19" fmla="*/ 288682 w 8497616"/>
                      <a:gd name="connsiteY19" fmla="*/ 6611816 h 10222524"/>
                      <a:gd name="connsiteX20" fmla="*/ 874836 w 8497616"/>
                      <a:gd name="connsiteY20" fmla="*/ 4783016 h 10222524"/>
                      <a:gd name="connsiteX21" fmla="*/ 968620 w 8497616"/>
                      <a:gd name="connsiteY21" fmla="*/ 1852247 h 10222524"/>
                      <a:gd name="connsiteX22" fmla="*/ 874836 w 8497616"/>
                      <a:gd name="connsiteY22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5751635 w 8497616"/>
                      <a:gd name="connsiteY4" fmla="*/ 3892061 h 10222524"/>
                      <a:gd name="connsiteX5" fmla="*/ 7814898 w 8497616"/>
                      <a:gd name="connsiteY5" fmla="*/ 5064369 h 10222524"/>
                      <a:gd name="connsiteX6" fmla="*/ 7814898 w 8497616"/>
                      <a:gd name="connsiteY6" fmla="*/ 3985846 h 10222524"/>
                      <a:gd name="connsiteX7" fmla="*/ 8494838 w 8497616"/>
                      <a:gd name="connsiteY7" fmla="*/ 3938954 h 10222524"/>
                      <a:gd name="connsiteX8" fmla="*/ 7322528 w 8497616"/>
                      <a:gd name="connsiteY8" fmla="*/ 5861538 h 10222524"/>
                      <a:gd name="connsiteX9" fmla="*/ 7603883 w 8497616"/>
                      <a:gd name="connsiteY9" fmla="*/ 7971692 h 10222524"/>
                      <a:gd name="connsiteX10" fmla="*/ 5024805 w 8497616"/>
                      <a:gd name="connsiteY10" fmla="*/ 10222524 h 10222524"/>
                      <a:gd name="connsiteX11" fmla="*/ 3805606 w 8497616"/>
                      <a:gd name="connsiteY11" fmla="*/ 8815755 h 10222524"/>
                      <a:gd name="connsiteX12" fmla="*/ 2891205 w 8497616"/>
                      <a:gd name="connsiteY12" fmla="*/ 8932984 h 10222524"/>
                      <a:gd name="connsiteX13" fmla="*/ 1765790 w 8497616"/>
                      <a:gd name="connsiteY13" fmla="*/ 9378463 h 10222524"/>
                      <a:gd name="connsiteX14" fmla="*/ 1109298 w 8497616"/>
                      <a:gd name="connsiteY14" fmla="*/ 8299939 h 10222524"/>
                      <a:gd name="connsiteX15" fmla="*/ 945175 w 8497616"/>
                      <a:gd name="connsiteY15" fmla="*/ 7831015 h 10222524"/>
                      <a:gd name="connsiteX16" fmla="*/ 781051 w 8497616"/>
                      <a:gd name="connsiteY16" fmla="*/ 7408985 h 10222524"/>
                      <a:gd name="connsiteX17" fmla="*/ 828817 w 8497616"/>
                      <a:gd name="connsiteY17" fmla="*/ 6864860 h 10222524"/>
                      <a:gd name="connsiteX18" fmla="*/ 288682 w 8497616"/>
                      <a:gd name="connsiteY18" fmla="*/ 6611816 h 10222524"/>
                      <a:gd name="connsiteX19" fmla="*/ 874836 w 8497616"/>
                      <a:gd name="connsiteY19" fmla="*/ 4783016 h 10222524"/>
                      <a:gd name="connsiteX20" fmla="*/ 968620 w 8497616"/>
                      <a:gd name="connsiteY20" fmla="*/ 1852247 h 10222524"/>
                      <a:gd name="connsiteX21" fmla="*/ 874836 w 8497616"/>
                      <a:gd name="connsiteY21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7814898 w 8497616"/>
                      <a:gd name="connsiteY4" fmla="*/ 5064369 h 10222524"/>
                      <a:gd name="connsiteX5" fmla="*/ 7814898 w 8497616"/>
                      <a:gd name="connsiteY5" fmla="*/ 3985846 h 10222524"/>
                      <a:gd name="connsiteX6" fmla="*/ 8494838 w 8497616"/>
                      <a:gd name="connsiteY6" fmla="*/ 3938954 h 10222524"/>
                      <a:gd name="connsiteX7" fmla="*/ 7322528 w 8497616"/>
                      <a:gd name="connsiteY7" fmla="*/ 5861538 h 10222524"/>
                      <a:gd name="connsiteX8" fmla="*/ 7603883 w 8497616"/>
                      <a:gd name="connsiteY8" fmla="*/ 7971692 h 10222524"/>
                      <a:gd name="connsiteX9" fmla="*/ 5024805 w 8497616"/>
                      <a:gd name="connsiteY9" fmla="*/ 10222524 h 10222524"/>
                      <a:gd name="connsiteX10" fmla="*/ 3805606 w 8497616"/>
                      <a:gd name="connsiteY10" fmla="*/ 8815755 h 10222524"/>
                      <a:gd name="connsiteX11" fmla="*/ 2891205 w 8497616"/>
                      <a:gd name="connsiteY11" fmla="*/ 8932984 h 10222524"/>
                      <a:gd name="connsiteX12" fmla="*/ 1765790 w 8497616"/>
                      <a:gd name="connsiteY12" fmla="*/ 9378463 h 10222524"/>
                      <a:gd name="connsiteX13" fmla="*/ 1109298 w 8497616"/>
                      <a:gd name="connsiteY13" fmla="*/ 8299939 h 10222524"/>
                      <a:gd name="connsiteX14" fmla="*/ 945175 w 8497616"/>
                      <a:gd name="connsiteY14" fmla="*/ 7831015 h 10222524"/>
                      <a:gd name="connsiteX15" fmla="*/ 781051 w 8497616"/>
                      <a:gd name="connsiteY15" fmla="*/ 7408985 h 10222524"/>
                      <a:gd name="connsiteX16" fmla="*/ 828817 w 8497616"/>
                      <a:gd name="connsiteY16" fmla="*/ 6864860 h 10222524"/>
                      <a:gd name="connsiteX17" fmla="*/ 288682 w 8497616"/>
                      <a:gd name="connsiteY17" fmla="*/ 6611816 h 10222524"/>
                      <a:gd name="connsiteX18" fmla="*/ 874836 w 8497616"/>
                      <a:gd name="connsiteY18" fmla="*/ 4783016 h 10222524"/>
                      <a:gd name="connsiteX19" fmla="*/ 968620 w 8497616"/>
                      <a:gd name="connsiteY19" fmla="*/ 1852247 h 10222524"/>
                      <a:gd name="connsiteX20" fmla="*/ 874836 w 8497616"/>
                      <a:gd name="connsiteY20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7814898 w 8497616"/>
                      <a:gd name="connsiteY4" fmla="*/ 3985846 h 10222524"/>
                      <a:gd name="connsiteX5" fmla="*/ 8494838 w 8497616"/>
                      <a:gd name="connsiteY5" fmla="*/ 3938954 h 10222524"/>
                      <a:gd name="connsiteX6" fmla="*/ 7322528 w 8497616"/>
                      <a:gd name="connsiteY6" fmla="*/ 5861538 h 10222524"/>
                      <a:gd name="connsiteX7" fmla="*/ 7603883 w 8497616"/>
                      <a:gd name="connsiteY7" fmla="*/ 7971692 h 10222524"/>
                      <a:gd name="connsiteX8" fmla="*/ 5024805 w 8497616"/>
                      <a:gd name="connsiteY8" fmla="*/ 10222524 h 10222524"/>
                      <a:gd name="connsiteX9" fmla="*/ 3805606 w 8497616"/>
                      <a:gd name="connsiteY9" fmla="*/ 8815755 h 10222524"/>
                      <a:gd name="connsiteX10" fmla="*/ 2891205 w 8497616"/>
                      <a:gd name="connsiteY10" fmla="*/ 8932984 h 10222524"/>
                      <a:gd name="connsiteX11" fmla="*/ 1765790 w 8497616"/>
                      <a:gd name="connsiteY11" fmla="*/ 9378463 h 10222524"/>
                      <a:gd name="connsiteX12" fmla="*/ 1109298 w 8497616"/>
                      <a:gd name="connsiteY12" fmla="*/ 8299939 h 10222524"/>
                      <a:gd name="connsiteX13" fmla="*/ 945175 w 8497616"/>
                      <a:gd name="connsiteY13" fmla="*/ 7831015 h 10222524"/>
                      <a:gd name="connsiteX14" fmla="*/ 781051 w 8497616"/>
                      <a:gd name="connsiteY14" fmla="*/ 7408985 h 10222524"/>
                      <a:gd name="connsiteX15" fmla="*/ 828817 w 8497616"/>
                      <a:gd name="connsiteY15" fmla="*/ 6864860 h 10222524"/>
                      <a:gd name="connsiteX16" fmla="*/ 288682 w 8497616"/>
                      <a:gd name="connsiteY16" fmla="*/ 6611816 h 10222524"/>
                      <a:gd name="connsiteX17" fmla="*/ 874836 w 8497616"/>
                      <a:gd name="connsiteY17" fmla="*/ 4783016 h 10222524"/>
                      <a:gd name="connsiteX18" fmla="*/ 968620 w 8497616"/>
                      <a:gd name="connsiteY18" fmla="*/ 1852247 h 10222524"/>
                      <a:gd name="connsiteX19" fmla="*/ 874836 w 8497616"/>
                      <a:gd name="connsiteY19" fmla="*/ 937846 h 10222524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3500806 w 8497616"/>
                      <a:gd name="connsiteY2" fmla="*/ 656491 h 10222524"/>
                      <a:gd name="connsiteX3" fmla="*/ 4649667 w 8497616"/>
                      <a:gd name="connsiteY3" fmla="*/ 656492 h 10222524"/>
                      <a:gd name="connsiteX4" fmla="*/ 8494838 w 8497616"/>
                      <a:gd name="connsiteY4" fmla="*/ 3938954 h 10222524"/>
                      <a:gd name="connsiteX5" fmla="*/ 7322528 w 8497616"/>
                      <a:gd name="connsiteY5" fmla="*/ 5861538 h 10222524"/>
                      <a:gd name="connsiteX6" fmla="*/ 7603883 w 8497616"/>
                      <a:gd name="connsiteY6" fmla="*/ 7971692 h 10222524"/>
                      <a:gd name="connsiteX7" fmla="*/ 5024805 w 8497616"/>
                      <a:gd name="connsiteY7" fmla="*/ 10222524 h 10222524"/>
                      <a:gd name="connsiteX8" fmla="*/ 3805606 w 8497616"/>
                      <a:gd name="connsiteY8" fmla="*/ 8815755 h 10222524"/>
                      <a:gd name="connsiteX9" fmla="*/ 2891205 w 8497616"/>
                      <a:gd name="connsiteY9" fmla="*/ 8932984 h 10222524"/>
                      <a:gd name="connsiteX10" fmla="*/ 1765790 w 8497616"/>
                      <a:gd name="connsiteY10" fmla="*/ 9378463 h 10222524"/>
                      <a:gd name="connsiteX11" fmla="*/ 1109298 w 8497616"/>
                      <a:gd name="connsiteY11" fmla="*/ 8299939 h 10222524"/>
                      <a:gd name="connsiteX12" fmla="*/ 945175 w 8497616"/>
                      <a:gd name="connsiteY12" fmla="*/ 7831015 h 10222524"/>
                      <a:gd name="connsiteX13" fmla="*/ 781051 w 8497616"/>
                      <a:gd name="connsiteY13" fmla="*/ 7408985 h 10222524"/>
                      <a:gd name="connsiteX14" fmla="*/ 828817 w 8497616"/>
                      <a:gd name="connsiteY14" fmla="*/ 6864860 h 10222524"/>
                      <a:gd name="connsiteX15" fmla="*/ 288682 w 8497616"/>
                      <a:gd name="connsiteY15" fmla="*/ 6611816 h 10222524"/>
                      <a:gd name="connsiteX16" fmla="*/ 874836 w 8497616"/>
                      <a:gd name="connsiteY16" fmla="*/ 4783016 h 10222524"/>
                      <a:gd name="connsiteX17" fmla="*/ 968620 w 8497616"/>
                      <a:gd name="connsiteY17" fmla="*/ 1852247 h 10222524"/>
                      <a:gd name="connsiteX18" fmla="*/ 874836 w 8497616"/>
                      <a:gd name="connsiteY18" fmla="*/ 937846 h 10222524"/>
                      <a:gd name="connsiteX0" fmla="*/ 874836 w 8497616"/>
                      <a:gd name="connsiteY0" fmla="*/ 951095 h 10235773"/>
                      <a:gd name="connsiteX1" fmla="*/ 3500805 w 8497616"/>
                      <a:gd name="connsiteY1" fmla="*/ 13249 h 10235773"/>
                      <a:gd name="connsiteX2" fmla="*/ 4649667 w 8497616"/>
                      <a:gd name="connsiteY2" fmla="*/ 669741 h 10235773"/>
                      <a:gd name="connsiteX3" fmla="*/ 8494838 w 8497616"/>
                      <a:gd name="connsiteY3" fmla="*/ 3952203 h 10235773"/>
                      <a:gd name="connsiteX4" fmla="*/ 7322528 w 8497616"/>
                      <a:gd name="connsiteY4" fmla="*/ 5874787 h 10235773"/>
                      <a:gd name="connsiteX5" fmla="*/ 7603883 w 8497616"/>
                      <a:gd name="connsiteY5" fmla="*/ 7984941 h 10235773"/>
                      <a:gd name="connsiteX6" fmla="*/ 5024805 w 8497616"/>
                      <a:gd name="connsiteY6" fmla="*/ 10235773 h 10235773"/>
                      <a:gd name="connsiteX7" fmla="*/ 3805606 w 8497616"/>
                      <a:gd name="connsiteY7" fmla="*/ 8829004 h 10235773"/>
                      <a:gd name="connsiteX8" fmla="*/ 2891205 w 8497616"/>
                      <a:gd name="connsiteY8" fmla="*/ 8946233 h 10235773"/>
                      <a:gd name="connsiteX9" fmla="*/ 1765790 w 8497616"/>
                      <a:gd name="connsiteY9" fmla="*/ 9391712 h 10235773"/>
                      <a:gd name="connsiteX10" fmla="*/ 1109298 w 8497616"/>
                      <a:gd name="connsiteY10" fmla="*/ 8313188 h 10235773"/>
                      <a:gd name="connsiteX11" fmla="*/ 945175 w 8497616"/>
                      <a:gd name="connsiteY11" fmla="*/ 7844264 h 10235773"/>
                      <a:gd name="connsiteX12" fmla="*/ 781051 w 8497616"/>
                      <a:gd name="connsiteY12" fmla="*/ 7422234 h 10235773"/>
                      <a:gd name="connsiteX13" fmla="*/ 828817 w 8497616"/>
                      <a:gd name="connsiteY13" fmla="*/ 6878109 h 10235773"/>
                      <a:gd name="connsiteX14" fmla="*/ 288682 w 8497616"/>
                      <a:gd name="connsiteY14" fmla="*/ 6625065 h 10235773"/>
                      <a:gd name="connsiteX15" fmla="*/ 874836 w 8497616"/>
                      <a:gd name="connsiteY15" fmla="*/ 4796265 h 10235773"/>
                      <a:gd name="connsiteX16" fmla="*/ 968620 w 8497616"/>
                      <a:gd name="connsiteY16" fmla="*/ 1865496 h 10235773"/>
                      <a:gd name="connsiteX17" fmla="*/ 874836 w 8497616"/>
                      <a:gd name="connsiteY17" fmla="*/ 951095 h 10235773"/>
                      <a:gd name="connsiteX0" fmla="*/ 874836 w 8497616"/>
                      <a:gd name="connsiteY0" fmla="*/ 937846 h 10222524"/>
                      <a:gd name="connsiteX1" fmla="*/ 3500805 w 8497616"/>
                      <a:gd name="connsiteY1" fmla="*/ 0 h 10222524"/>
                      <a:gd name="connsiteX2" fmla="*/ 8494838 w 8497616"/>
                      <a:gd name="connsiteY2" fmla="*/ 3938954 h 10222524"/>
                      <a:gd name="connsiteX3" fmla="*/ 7322528 w 8497616"/>
                      <a:gd name="connsiteY3" fmla="*/ 5861538 h 10222524"/>
                      <a:gd name="connsiteX4" fmla="*/ 7603883 w 8497616"/>
                      <a:gd name="connsiteY4" fmla="*/ 7971692 h 10222524"/>
                      <a:gd name="connsiteX5" fmla="*/ 5024805 w 8497616"/>
                      <a:gd name="connsiteY5" fmla="*/ 10222524 h 10222524"/>
                      <a:gd name="connsiteX6" fmla="*/ 3805606 w 8497616"/>
                      <a:gd name="connsiteY6" fmla="*/ 8815755 h 10222524"/>
                      <a:gd name="connsiteX7" fmla="*/ 2891205 w 8497616"/>
                      <a:gd name="connsiteY7" fmla="*/ 8932984 h 10222524"/>
                      <a:gd name="connsiteX8" fmla="*/ 1765790 w 8497616"/>
                      <a:gd name="connsiteY8" fmla="*/ 9378463 h 10222524"/>
                      <a:gd name="connsiteX9" fmla="*/ 1109298 w 8497616"/>
                      <a:gd name="connsiteY9" fmla="*/ 8299939 h 10222524"/>
                      <a:gd name="connsiteX10" fmla="*/ 945175 w 8497616"/>
                      <a:gd name="connsiteY10" fmla="*/ 7831015 h 10222524"/>
                      <a:gd name="connsiteX11" fmla="*/ 781051 w 8497616"/>
                      <a:gd name="connsiteY11" fmla="*/ 7408985 h 10222524"/>
                      <a:gd name="connsiteX12" fmla="*/ 828817 w 8497616"/>
                      <a:gd name="connsiteY12" fmla="*/ 6864860 h 10222524"/>
                      <a:gd name="connsiteX13" fmla="*/ 288682 w 8497616"/>
                      <a:gd name="connsiteY13" fmla="*/ 6611816 h 10222524"/>
                      <a:gd name="connsiteX14" fmla="*/ 874836 w 8497616"/>
                      <a:gd name="connsiteY14" fmla="*/ 4783016 h 10222524"/>
                      <a:gd name="connsiteX15" fmla="*/ 968620 w 8497616"/>
                      <a:gd name="connsiteY15" fmla="*/ 1852247 h 10222524"/>
                      <a:gd name="connsiteX16" fmla="*/ 874836 w 8497616"/>
                      <a:gd name="connsiteY16" fmla="*/ 937846 h 10222524"/>
                      <a:gd name="connsiteX0" fmla="*/ 874836 w 8497616"/>
                      <a:gd name="connsiteY0" fmla="*/ 980976 h 10265654"/>
                      <a:gd name="connsiteX1" fmla="*/ 3500805 w 8497616"/>
                      <a:gd name="connsiteY1" fmla="*/ 43130 h 10265654"/>
                      <a:gd name="connsiteX2" fmla="*/ 8494838 w 8497616"/>
                      <a:gd name="connsiteY2" fmla="*/ 3982084 h 10265654"/>
                      <a:gd name="connsiteX3" fmla="*/ 7322528 w 8497616"/>
                      <a:gd name="connsiteY3" fmla="*/ 5904668 h 10265654"/>
                      <a:gd name="connsiteX4" fmla="*/ 7603883 w 8497616"/>
                      <a:gd name="connsiteY4" fmla="*/ 8014822 h 10265654"/>
                      <a:gd name="connsiteX5" fmla="*/ 5024805 w 8497616"/>
                      <a:gd name="connsiteY5" fmla="*/ 10265654 h 10265654"/>
                      <a:gd name="connsiteX6" fmla="*/ 3805606 w 8497616"/>
                      <a:gd name="connsiteY6" fmla="*/ 8858885 h 10265654"/>
                      <a:gd name="connsiteX7" fmla="*/ 2891205 w 8497616"/>
                      <a:gd name="connsiteY7" fmla="*/ 8976114 h 10265654"/>
                      <a:gd name="connsiteX8" fmla="*/ 1765790 w 8497616"/>
                      <a:gd name="connsiteY8" fmla="*/ 9421593 h 10265654"/>
                      <a:gd name="connsiteX9" fmla="*/ 1109298 w 8497616"/>
                      <a:gd name="connsiteY9" fmla="*/ 8343069 h 10265654"/>
                      <a:gd name="connsiteX10" fmla="*/ 945175 w 8497616"/>
                      <a:gd name="connsiteY10" fmla="*/ 7874145 h 10265654"/>
                      <a:gd name="connsiteX11" fmla="*/ 781051 w 8497616"/>
                      <a:gd name="connsiteY11" fmla="*/ 7452115 h 10265654"/>
                      <a:gd name="connsiteX12" fmla="*/ 828817 w 8497616"/>
                      <a:gd name="connsiteY12" fmla="*/ 6907990 h 10265654"/>
                      <a:gd name="connsiteX13" fmla="*/ 288682 w 8497616"/>
                      <a:gd name="connsiteY13" fmla="*/ 6654946 h 10265654"/>
                      <a:gd name="connsiteX14" fmla="*/ 874836 w 8497616"/>
                      <a:gd name="connsiteY14" fmla="*/ 4826146 h 10265654"/>
                      <a:gd name="connsiteX15" fmla="*/ 968620 w 8497616"/>
                      <a:gd name="connsiteY15" fmla="*/ 1895377 h 10265654"/>
                      <a:gd name="connsiteX16" fmla="*/ 874836 w 8497616"/>
                      <a:gd name="connsiteY16" fmla="*/ 980976 h 10265654"/>
                      <a:gd name="connsiteX0" fmla="*/ 874836 w 8545969"/>
                      <a:gd name="connsiteY0" fmla="*/ 999715 h 10284393"/>
                      <a:gd name="connsiteX1" fmla="*/ 3500805 w 8545969"/>
                      <a:gd name="connsiteY1" fmla="*/ 61869 h 10284393"/>
                      <a:gd name="connsiteX2" fmla="*/ 8494838 w 8545969"/>
                      <a:gd name="connsiteY2" fmla="*/ 4000823 h 10284393"/>
                      <a:gd name="connsiteX3" fmla="*/ 7322528 w 8545969"/>
                      <a:gd name="connsiteY3" fmla="*/ 5923407 h 10284393"/>
                      <a:gd name="connsiteX4" fmla="*/ 7603883 w 8545969"/>
                      <a:gd name="connsiteY4" fmla="*/ 8033561 h 10284393"/>
                      <a:gd name="connsiteX5" fmla="*/ 5024805 w 8545969"/>
                      <a:gd name="connsiteY5" fmla="*/ 10284393 h 10284393"/>
                      <a:gd name="connsiteX6" fmla="*/ 3805606 w 8545969"/>
                      <a:gd name="connsiteY6" fmla="*/ 8877624 h 10284393"/>
                      <a:gd name="connsiteX7" fmla="*/ 2891205 w 8545969"/>
                      <a:gd name="connsiteY7" fmla="*/ 8994853 h 10284393"/>
                      <a:gd name="connsiteX8" fmla="*/ 1765790 w 8545969"/>
                      <a:gd name="connsiteY8" fmla="*/ 9440332 h 10284393"/>
                      <a:gd name="connsiteX9" fmla="*/ 1109298 w 8545969"/>
                      <a:gd name="connsiteY9" fmla="*/ 8361808 h 10284393"/>
                      <a:gd name="connsiteX10" fmla="*/ 945175 w 8545969"/>
                      <a:gd name="connsiteY10" fmla="*/ 7892884 h 10284393"/>
                      <a:gd name="connsiteX11" fmla="*/ 781051 w 8545969"/>
                      <a:gd name="connsiteY11" fmla="*/ 7470854 h 10284393"/>
                      <a:gd name="connsiteX12" fmla="*/ 828817 w 8545969"/>
                      <a:gd name="connsiteY12" fmla="*/ 6926729 h 10284393"/>
                      <a:gd name="connsiteX13" fmla="*/ 288682 w 8545969"/>
                      <a:gd name="connsiteY13" fmla="*/ 6673685 h 10284393"/>
                      <a:gd name="connsiteX14" fmla="*/ 874836 w 8545969"/>
                      <a:gd name="connsiteY14" fmla="*/ 4844885 h 10284393"/>
                      <a:gd name="connsiteX15" fmla="*/ 968620 w 8545969"/>
                      <a:gd name="connsiteY15" fmla="*/ 1914116 h 10284393"/>
                      <a:gd name="connsiteX16" fmla="*/ 874836 w 8545969"/>
                      <a:gd name="connsiteY16" fmla="*/ 999715 h 10284393"/>
                      <a:gd name="connsiteX0" fmla="*/ 874836 w 8555959"/>
                      <a:gd name="connsiteY0" fmla="*/ 1010559 h 10295237"/>
                      <a:gd name="connsiteX1" fmla="*/ 3500805 w 8555959"/>
                      <a:gd name="connsiteY1" fmla="*/ 72713 h 10295237"/>
                      <a:gd name="connsiteX2" fmla="*/ 8494838 w 8555959"/>
                      <a:gd name="connsiteY2" fmla="*/ 4011667 h 10295237"/>
                      <a:gd name="connsiteX3" fmla="*/ 7322528 w 8555959"/>
                      <a:gd name="connsiteY3" fmla="*/ 5934251 h 10295237"/>
                      <a:gd name="connsiteX4" fmla="*/ 7603883 w 8555959"/>
                      <a:gd name="connsiteY4" fmla="*/ 8044405 h 10295237"/>
                      <a:gd name="connsiteX5" fmla="*/ 5024805 w 8555959"/>
                      <a:gd name="connsiteY5" fmla="*/ 10295237 h 10295237"/>
                      <a:gd name="connsiteX6" fmla="*/ 3805606 w 8555959"/>
                      <a:gd name="connsiteY6" fmla="*/ 8888468 h 10295237"/>
                      <a:gd name="connsiteX7" fmla="*/ 2891205 w 8555959"/>
                      <a:gd name="connsiteY7" fmla="*/ 9005697 h 10295237"/>
                      <a:gd name="connsiteX8" fmla="*/ 1765790 w 8555959"/>
                      <a:gd name="connsiteY8" fmla="*/ 9451176 h 10295237"/>
                      <a:gd name="connsiteX9" fmla="*/ 1109298 w 8555959"/>
                      <a:gd name="connsiteY9" fmla="*/ 8372652 h 10295237"/>
                      <a:gd name="connsiteX10" fmla="*/ 945175 w 8555959"/>
                      <a:gd name="connsiteY10" fmla="*/ 7903728 h 10295237"/>
                      <a:gd name="connsiteX11" fmla="*/ 781051 w 8555959"/>
                      <a:gd name="connsiteY11" fmla="*/ 7481698 h 10295237"/>
                      <a:gd name="connsiteX12" fmla="*/ 828817 w 8555959"/>
                      <a:gd name="connsiteY12" fmla="*/ 6937573 h 10295237"/>
                      <a:gd name="connsiteX13" fmla="*/ 288682 w 8555959"/>
                      <a:gd name="connsiteY13" fmla="*/ 6684529 h 10295237"/>
                      <a:gd name="connsiteX14" fmla="*/ 874836 w 8555959"/>
                      <a:gd name="connsiteY14" fmla="*/ 4855729 h 10295237"/>
                      <a:gd name="connsiteX15" fmla="*/ 968620 w 8555959"/>
                      <a:gd name="connsiteY15" fmla="*/ 1924960 h 10295237"/>
                      <a:gd name="connsiteX16" fmla="*/ 874836 w 8555959"/>
                      <a:gd name="connsiteY16" fmla="*/ 1010559 h 10295237"/>
                      <a:gd name="connsiteX0" fmla="*/ 874836 w 8544240"/>
                      <a:gd name="connsiteY0" fmla="*/ 1087637 h 10372315"/>
                      <a:gd name="connsiteX1" fmla="*/ 3500805 w 8544240"/>
                      <a:gd name="connsiteY1" fmla="*/ 149791 h 10372315"/>
                      <a:gd name="connsiteX2" fmla="*/ 8494838 w 8544240"/>
                      <a:gd name="connsiteY2" fmla="*/ 4088745 h 10372315"/>
                      <a:gd name="connsiteX3" fmla="*/ 7322528 w 8544240"/>
                      <a:gd name="connsiteY3" fmla="*/ 6011329 h 10372315"/>
                      <a:gd name="connsiteX4" fmla="*/ 7603883 w 8544240"/>
                      <a:gd name="connsiteY4" fmla="*/ 8121483 h 10372315"/>
                      <a:gd name="connsiteX5" fmla="*/ 5024805 w 8544240"/>
                      <a:gd name="connsiteY5" fmla="*/ 10372315 h 10372315"/>
                      <a:gd name="connsiteX6" fmla="*/ 3805606 w 8544240"/>
                      <a:gd name="connsiteY6" fmla="*/ 8965546 h 10372315"/>
                      <a:gd name="connsiteX7" fmla="*/ 2891205 w 8544240"/>
                      <a:gd name="connsiteY7" fmla="*/ 9082775 h 10372315"/>
                      <a:gd name="connsiteX8" fmla="*/ 1765790 w 8544240"/>
                      <a:gd name="connsiteY8" fmla="*/ 9528254 h 10372315"/>
                      <a:gd name="connsiteX9" fmla="*/ 1109298 w 8544240"/>
                      <a:gd name="connsiteY9" fmla="*/ 8449730 h 10372315"/>
                      <a:gd name="connsiteX10" fmla="*/ 945175 w 8544240"/>
                      <a:gd name="connsiteY10" fmla="*/ 7980806 h 10372315"/>
                      <a:gd name="connsiteX11" fmla="*/ 781051 w 8544240"/>
                      <a:gd name="connsiteY11" fmla="*/ 7558776 h 10372315"/>
                      <a:gd name="connsiteX12" fmla="*/ 828817 w 8544240"/>
                      <a:gd name="connsiteY12" fmla="*/ 7014651 h 10372315"/>
                      <a:gd name="connsiteX13" fmla="*/ 288682 w 8544240"/>
                      <a:gd name="connsiteY13" fmla="*/ 6761607 h 10372315"/>
                      <a:gd name="connsiteX14" fmla="*/ 874836 w 8544240"/>
                      <a:gd name="connsiteY14" fmla="*/ 4932807 h 10372315"/>
                      <a:gd name="connsiteX15" fmla="*/ 968620 w 8544240"/>
                      <a:gd name="connsiteY15" fmla="*/ 2002038 h 10372315"/>
                      <a:gd name="connsiteX16" fmla="*/ 874836 w 8544240"/>
                      <a:gd name="connsiteY16" fmla="*/ 1087637 h 10372315"/>
                      <a:gd name="connsiteX0" fmla="*/ 874836 w 8544240"/>
                      <a:gd name="connsiteY0" fmla="*/ 1087637 h 10372315"/>
                      <a:gd name="connsiteX1" fmla="*/ 3500805 w 8544240"/>
                      <a:gd name="connsiteY1" fmla="*/ 149791 h 10372315"/>
                      <a:gd name="connsiteX2" fmla="*/ 8494838 w 8544240"/>
                      <a:gd name="connsiteY2" fmla="*/ 4088745 h 10372315"/>
                      <a:gd name="connsiteX3" fmla="*/ 7322528 w 8544240"/>
                      <a:gd name="connsiteY3" fmla="*/ 6011329 h 10372315"/>
                      <a:gd name="connsiteX4" fmla="*/ 7603883 w 8544240"/>
                      <a:gd name="connsiteY4" fmla="*/ 8121483 h 10372315"/>
                      <a:gd name="connsiteX5" fmla="*/ 5024805 w 8544240"/>
                      <a:gd name="connsiteY5" fmla="*/ 10372315 h 10372315"/>
                      <a:gd name="connsiteX6" fmla="*/ 3805606 w 8544240"/>
                      <a:gd name="connsiteY6" fmla="*/ 8965546 h 10372315"/>
                      <a:gd name="connsiteX7" fmla="*/ 2891205 w 8544240"/>
                      <a:gd name="connsiteY7" fmla="*/ 9082775 h 10372315"/>
                      <a:gd name="connsiteX8" fmla="*/ 1765790 w 8544240"/>
                      <a:gd name="connsiteY8" fmla="*/ 9528254 h 10372315"/>
                      <a:gd name="connsiteX9" fmla="*/ 1109298 w 8544240"/>
                      <a:gd name="connsiteY9" fmla="*/ 8449730 h 10372315"/>
                      <a:gd name="connsiteX10" fmla="*/ 945175 w 8544240"/>
                      <a:gd name="connsiteY10" fmla="*/ 7980806 h 10372315"/>
                      <a:gd name="connsiteX11" fmla="*/ 781051 w 8544240"/>
                      <a:gd name="connsiteY11" fmla="*/ 7558776 h 10372315"/>
                      <a:gd name="connsiteX12" fmla="*/ 828817 w 8544240"/>
                      <a:gd name="connsiteY12" fmla="*/ 7014651 h 10372315"/>
                      <a:gd name="connsiteX13" fmla="*/ 288682 w 8544240"/>
                      <a:gd name="connsiteY13" fmla="*/ 6761607 h 10372315"/>
                      <a:gd name="connsiteX14" fmla="*/ 874836 w 8544240"/>
                      <a:gd name="connsiteY14" fmla="*/ 4932807 h 10372315"/>
                      <a:gd name="connsiteX15" fmla="*/ 968620 w 8544240"/>
                      <a:gd name="connsiteY15" fmla="*/ 2002038 h 10372315"/>
                      <a:gd name="connsiteX16" fmla="*/ 874836 w 8544240"/>
                      <a:gd name="connsiteY16" fmla="*/ 1087637 h 10372315"/>
                      <a:gd name="connsiteX0" fmla="*/ 874836 w 8545504"/>
                      <a:gd name="connsiteY0" fmla="*/ 1010560 h 10295238"/>
                      <a:gd name="connsiteX1" fmla="*/ 3500805 w 8545504"/>
                      <a:gd name="connsiteY1" fmla="*/ 72714 h 10295238"/>
                      <a:gd name="connsiteX2" fmla="*/ 8494838 w 8545504"/>
                      <a:gd name="connsiteY2" fmla="*/ 4011668 h 10295238"/>
                      <a:gd name="connsiteX3" fmla="*/ 7322528 w 8545504"/>
                      <a:gd name="connsiteY3" fmla="*/ 5934252 h 10295238"/>
                      <a:gd name="connsiteX4" fmla="*/ 7603883 w 8545504"/>
                      <a:gd name="connsiteY4" fmla="*/ 8044406 h 10295238"/>
                      <a:gd name="connsiteX5" fmla="*/ 5024805 w 8545504"/>
                      <a:gd name="connsiteY5" fmla="*/ 10295238 h 10295238"/>
                      <a:gd name="connsiteX6" fmla="*/ 3805606 w 8545504"/>
                      <a:gd name="connsiteY6" fmla="*/ 8888469 h 10295238"/>
                      <a:gd name="connsiteX7" fmla="*/ 2891205 w 8545504"/>
                      <a:gd name="connsiteY7" fmla="*/ 9005698 h 10295238"/>
                      <a:gd name="connsiteX8" fmla="*/ 1765790 w 8545504"/>
                      <a:gd name="connsiteY8" fmla="*/ 9451177 h 10295238"/>
                      <a:gd name="connsiteX9" fmla="*/ 1109298 w 8545504"/>
                      <a:gd name="connsiteY9" fmla="*/ 8372653 h 10295238"/>
                      <a:gd name="connsiteX10" fmla="*/ 945175 w 8545504"/>
                      <a:gd name="connsiteY10" fmla="*/ 7903729 h 10295238"/>
                      <a:gd name="connsiteX11" fmla="*/ 781051 w 8545504"/>
                      <a:gd name="connsiteY11" fmla="*/ 7481699 h 10295238"/>
                      <a:gd name="connsiteX12" fmla="*/ 828817 w 8545504"/>
                      <a:gd name="connsiteY12" fmla="*/ 6937574 h 10295238"/>
                      <a:gd name="connsiteX13" fmla="*/ 288682 w 8545504"/>
                      <a:gd name="connsiteY13" fmla="*/ 6684530 h 10295238"/>
                      <a:gd name="connsiteX14" fmla="*/ 874836 w 8545504"/>
                      <a:gd name="connsiteY14" fmla="*/ 4855730 h 10295238"/>
                      <a:gd name="connsiteX15" fmla="*/ 968620 w 8545504"/>
                      <a:gd name="connsiteY15" fmla="*/ 1924961 h 10295238"/>
                      <a:gd name="connsiteX16" fmla="*/ 874836 w 8545504"/>
                      <a:gd name="connsiteY16" fmla="*/ 1010560 h 10295238"/>
                      <a:gd name="connsiteX0" fmla="*/ 874836 w 8497616"/>
                      <a:gd name="connsiteY0" fmla="*/ 1033161 h 10317839"/>
                      <a:gd name="connsiteX1" fmla="*/ 3500805 w 8497616"/>
                      <a:gd name="connsiteY1" fmla="*/ 95315 h 10317839"/>
                      <a:gd name="connsiteX2" fmla="*/ 8494838 w 8497616"/>
                      <a:gd name="connsiteY2" fmla="*/ 4034269 h 10317839"/>
                      <a:gd name="connsiteX3" fmla="*/ 7322528 w 8497616"/>
                      <a:gd name="connsiteY3" fmla="*/ 5956853 h 10317839"/>
                      <a:gd name="connsiteX4" fmla="*/ 7603883 w 8497616"/>
                      <a:gd name="connsiteY4" fmla="*/ 8067007 h 10317839"/>
                      <a:gd name="connsiteX5" fmla="*/ 5024805 w 8497616"/>
                      <a:gd name="connsiteY5" fmla="*/ 10317839 h 10317839"/>
                      <a:gd name="connsiteX6" fmla="*/ 3805606 w 8497616"/>
                      <a:gd name="connsiteY6" fmla="*/ 8911070 h 10317839"/>
                      <a:gd name="connsiteX7" fmla="*/ 2891205 w 8497616"/>
                      <a:gd name="connsiteY7" fmla="*/ 9028299 h 10317839"/>
                      <a:gd name="connsiteX8" fmla="*/ 1765790 w 8497616"/>
                      <a:gd name="connsiteY8" fmla="*/ 9473778 h 10317839"/>
                      <a:gd name="connsiteX9" fmla="*/ 1109298 w 8497616"/>
                      <a:gd name="connsiteY9" fmla="*/ 8395254 h 10317839"/>
                      <a:gd name="connsiteX10" fmla="*/ 945175 w 8497616"/>
                      <a:gd name="connsiteY10" fmla="*/ 7926330 h 10317839"/>
                      <a:gd name="connsiteX11" fmla="*/ 781051 w 8497616"/>
                      <a:gd name="connsiteY11" fmla="*/ 7504300 h 10317839"/>
                      <a:gd name="connsiteX12" fmla="*/ 828817 w 8497616"/>
                      <a:gd name="connsiteY12" fmla="*/ 6960175 h 10317839"/>
                      <a:gd name="connsiteX13" fmla="*/ 288682 w 8497616"/>
                      <a:gd name="connsiteY13" fmla="*/ 6707131 h 10317839"/>
                      <a:gd name="connsiteX14" fmla="*/ 874836 w 8497616"/>
                      <a:gd name="connsiteY14" fmla="*/ 4878331 h 10317839"/>
                      <a:gd name="connsiteX15" fmla="*/ 968620 w 8497616"/>
                      <a:gd name="connsiteY15" fmla="*/ 1947562 h 10317839"/>
                      <a:gd name="connsiteX16" fmla="*/ 874836 w 8497616"/>
                      <a:gd name="connsiteY16" fmla="*/ 1033161 h 10317839"/>
                      <a:gd name="connsiteX0" fmla="*/ 874836 w 8494838"/>
                      <a:gd name="connsiteY0" fmla="*/ 1033161 h 10317839"/>
                      <a:gd name="connsiteX1" fmla="*/ 3500805 w 8494838"/>
                      <a:gd name="connsiteY1" fmla="*/ 95315 h 10317839"/>
                      <a:gd name="connsiteX2" fmla="*/ 8494838 w 8494838"/>
                      <a:gd name="connsiteY2" fmla="*/ 4034269 h 10317839"/>
                      <a:gd name="connsiteX3" fmla="*/ 7322528 w 8494838"/>
                      <a:gd name="connsiteY3" fmla="*/ 5956853 h 10317839"/>
                      <a:gd name="connsiteX4" fmla="*/ 7603883 w 8494838"/>
                      <a:gd name="connsiteY4" fmla="*/ 8067007 h 10317839"/>
                      <a:gd name="connsiteX5" fmla="*/ 5024805 w 8494838"/>
                      <a:gd name="connsiteY5" fmla="*/ 10317839 h 10317839"/>
                      <a:gd name="connsiteX6" fmla="*/ 3805606 w 8494838"/>
                      <a:gd name="connsiteY6" fmla="*/ 8911070 h 10317839"/>
                      <a:gd name="connsiteX7" fmla="*/ 2891205 w 8494838"/>
                      <a:gd name="connsiteY7" fmla="*/ 9028299 h 10317839"/>
                      <a:gd name="connsiteX8" fmla="*/ 1765790 w 8494838"/>
                      <a:gd name="connsiteY8" fmla="*/ 9473778 h 10317839"/>
                      <a:gd name="connsiteX9" fmla="*/ 1109298 w 8494838"/>
                      <a:gd name="connsiteY9" fmla="*/ 8395254 h 10317839"/>
                      <a:gd name="connsiteX10" fmla="*/ 945175 w 8494838"/>
                      <a:gd name="connsiteY10" fmla="*/ 7926330 h 10317839"/>
                      <a:gd name="connsiteX11" fmla="*/ 781051 w 8494838"/>
                      <a:gd name="connsiteY11" fmla="*/ 7504300 h 10317839"/>
                      <a:gd name="connsiteX12" fmla="*/ 828817 w 8494838"/>
                      <a:gd name="connsiteY12" fmla="*/ 6960175 h 10317839"/>
                      <a:gd name="connsiteX13" fmla="*/ 288682 w 8494838"/>
                      <a:gd name="connsiteY13" fmla="*/ 6707131 h 10317839"/>
                      <a:gd name="connsiteX14" fmla="*/ 874836 w 8494838"/>
                      <a:gd name="connsiteY14" fmla="*/ 4878331 h 10317839"/>
                      <a:gd name="connsiteX15" fmla="*/ 968620 w 8494838"/>
                      <a:gd name="connsiteY15" fmla="*/ 1947562 h 10317839"/>
                      <a:gd name="connsiteX16" fmla="*/ 874836 w 8494838"/>
                      <a:gd name="connsiteY16" fmla="*/ 1033161 h 10317839"/>
                      <a:gd name="connsiteX0" fmla="*/ 874836 w 8494838"/>
                      <a:gd name="connsiteY0" fmla="*/ 1033161 h 10317839"/>
                      <a:gd name="connsiteX1" fmla="*/ 3500805 w 8494838"/>
                      <a:gd name="connsiteY1" fmla="*/ 95315 h 10317839"/>
                      <a:gd name="connsiteX2" fmla="*/ 8494838 w 8494838"/>
                      <a:gd name="connsiteY2" fmla="*/ 4034269 h 10317839"/>
                      <a:gd name="connsiteX3" fmla="*/ 7322528 w 8494838"/>
                      <a:gd name="connsiteY3" fmla="*/ 5956853 h 10317839"/>
                      <a:gd name="connsiteX4" fmla="*/ 7603883 w 8494838"/>
                      <a:gd name="connsiteY4" fmla="*/ 8067007 h 10317839"/>
                      <a:gd name="connsiteX5" fmla="*/ 5024805 w 8494838"/>
                      <a:gd name="connsiteY5" fmla="*/ 10317839 h 10317839"/>
                      <a:gd name="connsiteX6" fmla="*/ 3805606 w 8494838"/>
                      <a:gd name="connsiteY6" fmla="*/ 8911070 h 10317839"/>
                      <a:gd name="connsiteX7" fmla="*/ 2891205 w 8494838"/>
                      <a:gd name="connsiteY7" fmla="*/ 9028299 h 10317839"/>
                      <a:gd name="connsiteX8" fmla="*/ 1765790 w 8494838"/>
                      <a:gd name="connsiteY8" fmla="*/ 9473778 h 10317839"/>
                      <a:gd name="connsiteX9" fmla="*/ 1109298 w 8494838"/>
                      <a:gd name="connsiteY9" fmla="*/ 8395254 h 10317839"/>
                      <a:gd name="connsiteX10" fmla="*/ 945175 w 8494838"/>
                      <a:gd name="connsiteY10" fmla="*/ 7926330 h 10317839"/>
                      <a:gd name="connsiteX11" fmla="*/ 781051 w 8494838"/>
                      <a:gd name="connsiteY11" fmla="*/ 7504300 h 10317839"/>
                      <a:gd name="connsiteX12" fmla="*/ 828817 w 8494838"/>
                      <a:gd name="connsiteY12" fmla="*/ 6960175 h 10317839"/>
                      <a:gd name="connsiteX13" fmla="*/ 288682 w 8494838"/>
                      <a:gd name="connsiteY13" fmla="*/ 6707131 h 10317839"/>
                      <a:gd name="connsiteX14" fmla="*/ 874836 w 8494838"/>
                      <a:gd name="connsiteY14" fmla="*/ 4878331 h 10317839"/>
                      <a:gd name="connsiteX15" fmla="*/ 968620 w 8494838"/>
                      <a:gd name="connsiteY15" fmla="*/ 1947562 h 10317839"/>
                      <a:gd name="connsiteX16" fmla="*/ 874836 w 8494838"/>
                      <a:gd name="connsiteY16" fmla="*/ 1033161 h 10317839"/>
                      <a:gd name="connsiteX0" fmla="*/ 874836 w 8420592"/>
                      <a:gd name="connsiteY0" fmla="*/ 1034427 h 10319105"/>
                      <a:gd name="connsiteX1" fmla="*/ 3500805 w 8420592"/>
                      <a:gd name="connsiteY1" fmla="*/ 96581 h 10319105"/>
                      <a:gd name="connsiteX2" fmla="*/ 8420592 w 8420592"/>
                      <a:gd name="connsiteY2" fmla="*/ 4010787 h 10319105"/>
                      <a:gd name="connsiteX3" fmla="*/ 7322528 w 8420592"/>
                      <a:gd name="connsiteY3" fmla="*/ 5958119 h 10319105"/>
                      <a:gd name="connsiteX4" fmla="*/ 7603883 w 8420592"/>
                      <a:gd name="connsiteY4" fmla="*/ 8068273 h 10319105"/>
                      <a:gd name="connsiteX5" fmla="*/ 5024805 w 8420592"/>
                      <a:gd name="connsiteY5" fmla="*/ 10319105 h 10319105"/>
                      <a:gd name="connsiteX6" fmla="*/ 3805606 w 8420592"/>
                      <a:gd name="connsiteY6" fmla="*/ 8912336 h 10319105"/>
                      <a:gd name="connsiteX7" fmla="*/ 2891205 w 8420592"/>
                      <a:gd name="connsiteY7" fmla="*/ 9029565 h 10319105"/>
                      <a:gd name="connsiteX8" fmla="*/ 1765790 w 8420592"/>
                      <a:gd name="connsiteY8" fmla="*/ 9475044 h 10319105"/>
                      <a:gd name="connsiteX9" fmla="*/ 1109298 w 8420592"/>
                      <a:gd name="connsiteY9" fmla="*/ 8396520 h 10319105"/>
                      <a:gd name="connsiteX10" fmla="*/ 945175 w 8420592"/>
                      <a:gd name="connsiteY10" fmla="*/ 7927596 h 10319105"/>
                      <a:gd name="connsiteX11" fmla="*/ 781051 w 8420592"/>
                      <a:gd name="connsiteY11" fmla="*/ 7505566 h 10319105"/>
                      <a:gd name="connsiteX12" fmla="*/ 828817 w 8420592"/>
                      <a:gd name="connsiteY12" fmla="*/ 6961441 h 10319105"/>
                      <a:gd name="connsiteX13" fmla="*/ 288682 w 8420592"/>
                      <a:gd name="connsiteY13" fmla="*/ 6708397 h 10319105"/>
                      <a:gd name="connsiteX14" fmla="*/ 874836 w 8420592"/>
                      <a:gd name="connsiteY14" fmla="*/ 4879597 h 10319105"/>
                      <a:gd name="connsiteX15" fmla="*/ 968620 w 8420592"/>
                      <a:gd name="connsiteY15" fmla="*/ 1948828 h 10319105"/>
                      <a:gd name="connsiteX16" fmla="*/ 874836 w 8420592"/>
                      <a:gd name="connsiteY16" fmla="*/ 1034427 h 10319105"/>
                      <a:gd name="connsiteX0" fmla="*/ 874836 w 8420592"/>
                      <a:gd name="connsiteY0" fmla="*/ 975979 h 10260657"/>
                      <a:gd name="connsiteX1" fmla="*/ 3500805 w 8420592"/>
                      <a:gd name="connsiteY1" fmla="*/ 38133 h 10260657"/>
                      <a:gd name="connsiteX2" fmla="*/ 8420592 w 8420592"/>
                      <a:gd name="connsiteY2" fmla="*/ 3952339 h 10260657"/>
                      <a:gd name="connsiteX3" fmla="*/ 7322528 w 8420592"/>
                      <a:gd name="connsiteY3" fmla="*/ 5899671 h 10260657"/>
                      <a:gd name="connsiteX4" fmla="*/ 7603883 w 8420592"/>
                      <a:gd name="connsiteY4" fmla="*/ 8009825 h 10260657"/>
                      <a:gd name="connsiteX5" fmla="*/ 5024805 w 8420592"/>
                      <a:gd name="connsiteY5" fmla="*/ 10260657 h 10260657"/>
                      <a:gd name="connsiteX6" fmla="*/ 3805606 w 8420592"/>
                      <a:gd name="connsiteY6" fmla="*/ 8853888 h 10260657"/>
                      <a:gd name="connsiteX7" fmla="*/ 2891205 w 8420592"/>
                      <a:gd name="connsiteY7" fmla="*/ 8971117 h 10260657"/>
                      <a:gd name="connsiteX8" fmla="*/ 1765790 w 8420592"/>
                      <a:gd name="connsiteY8" fmla="*/ 9416596 h 10260657"/>
                      <a:gd name="connsiteX9" fmla="*/ 1109298 w 8420592"/>
                      <a:gd name="connsiteY9" fmla="*/ 8338072 h 10260657"/>
                      <a:gd name="connsiteX10" fmla="*/ 945175 w 8420592"/>
                      <a:gd name="connsiteY10" fmla="*/ 7869148 h 10260657"/>
                      <a:gd name="connsiteX11" fmla="*/ 781051 w 8420592"/>
                      <a:gd name="connsiteY11" fmla="*/ 7447118 h 10260657"/>
                      <a:gd name="connsiteX12" fmla="*/ 828817 w 8420592"/>
                      <a:gd name="connsiteY12" fmla="*/ 6902993 h 10260657"/>
                      <a:gd name="connsiteX13" fmla="*/ 288682 w 8420592"/>
                      <a:gd name="connsiteY13" fmla="*/ 6649949 h 10260657"/>
                      <a:gd name="connsiteX14" fmla="*/ 874836 w 8420592"/>
                      <a:gd name="connsiteY14" fmla="*/ 4821149 h 10260657"/>
                      <a:gd name="connsiteX15" fmla="*/ 968620 w 8420592"/>
                      <a:gd name="connsiteY15" fmla="*/ 1890380 h 10260657"/>
                      <a:gd name="connsiteX16" fmla="*/ 874836 w 8420592"/>
                      <a:gd name="connsiteY16" fmla="*/ 975979 h 10260657"/>
                      <a:gd name="connsiteX0" fmla="*/ 874836 w 8481836"/>
                      <a:gd name="connsiteY0" fmla="*/ 975833 h 10260511"/>
                      <a:gd name="connsiteX1" fmla="*/ 3500805 w 8481836"/>
                      <a:gd name="connsiteY1" fmla="*/ 37987 h 10260511"/>
                      <a:gd name="connsiteX2" fmla="*/ 8481836 w 8481836"/>
                      <a:gd name="connsiteY2" fmla="*/ 3957581 h 10260511"/>
                      <a:gd name="connsiteX3" fmla="*/ 7322528 w 8481836"/>
                      <a:gd name="connsiteY3" fmla="*/ 5899525 h 10260511"/>
                      <a:gd name="connsiteX4" fmla="*/ 7603883 w 8481836"/>
                      <a:gd name="connsiteY4" fmla="*/ 8009679 h 10260511"/>
                      <a:gd name="connsiteX5" fmla="*/ 5024805 w 8481836"/>
                      <a:gd name="connsiteY5" fmla="*/ 10260511 h 10260511"/>
                      <a:gd name="connsiteX6" fmla="*/ 3805606 w 8481836"/>
                      <a:gd name="connsiteY6" fmla="*/ 8853742 h 10260511"/>
                      <a:gd name="connsiteX7" fmla="*/ 2891205 w 8481836"/>
                      <a:gd name="connsiteY7" fmla="*/ 8970971 h 10260511"/>
                      <a:gd name="connsiteX8" fmla="*/ 1765790 w 8481836"/>
                      <a:gd name="connsiteY8" fmla="*/ 9416450 h 10260511"/>
                      <a:gd name="connsiteX9" fmla="*/ 1109298 w 8481836"/>
                      <a:gd name="connsiteY9" fmla="*/ 8337926 h 10260511"/>
                      <a:gd name="connsiteX10" fmla="*/ 945175 w 8481836"/>
                      <a:gd name="connsiteY10" fmla="*/ 7869002 h 10260511"/>
                      <a:gd name="connsiteX11" fmla="*/ 781051 w 8481836"/>
                      <a:gd name="connsiteY11" fmla="*/ 7446972 h 10260511"/>
                      <a:gd name="connsiteX12" fmla="*/ 828817 w 8481836"/>
                      <a:gd name="connsiteY12" fmla="*/ 6902847 h 10260511"/>
                      <a:gd name="connsiteX13" fmla="*/ 288682 w 8481836"/>
                      <a:gd name="connsiteY13" fmla="*/ 6649803 h 10260511"/>
                      <a:gd name="connsiteX14" fmla="*/ 874836 w 8481836"/>
                      <a:gd name="connsiteY14" fmla="*/ 4821003 h 10260511"/>
                      <a:gd name="connsiteX15" fmla="*/ 968620 w 8481836"/>
                      <a:gd name="connsiteY15" fmla="*/ 1890234 h 10260511"/>
                      <a:gd name="connsiteX16" fmla="*/ 874836 w 8481836"/>
                      <a:gd name="connsiteY16" fmla="*/ 975833 h 10260511"/>
                      <a:gd name="connsiteX0" fmla="*/ 874836 w 8499807"/>
                      <a:gd name="connsiteY0" fmla="*/ 975140 h 10259818"/>
                      <a:gd name="connsiteX1" fmla="*/ 3500805 w 8499807"/>
                      <a:gd name="connsiteY1" fmla="*/ 37294 h 10259818"/>
                      <a:gd name="connsiteX2" fmla="*/ 8481836 w 8499807"/>
                      <a:gd name="connsiteY2" fmla="*/ 3956888 h 10259818"/>
                      <a:gd name="connsiteX3" fmla="*/ 7322528 w 8499807"/>
                      <a:gd name="connsiteY3" fmla="*/ 5898832 h 10259818"/>
                      <a:gd name="connsiteX4" fmla="*/ 7603883 w 8499807"/>
                      <a:gd name="connsiteY4" fmla="*/ 8008986 h 10259818"/>
                      <a:gd name="connsiteX5" fmla="*/ 5024805 w 8499807"/>
                      <a:gd name="connsiteY5" fmla="*/ 10259818 h 10259818"/>
                      <a:gd name="connsiteX6" fmla="*/ 3805606 w 8499807"/>
                      <a:gd name="connsiteY6" fmla="*/ 8853049 h 10259818"/>
                      <a:gd name="connsiteX7" fmla="*/ 2891205 w 8499807"/>
                      <a:gd name="connsiteY7" fmla="*/ 8970278 h 10259818"/>
                      <a:gd name="connsiteX8" fmla="*/ 1765790 w 8499807"/>
                      <a:gd name="connsiteY8" fmla="*/ 9415757 h 10259818"/>
                      <a:gd name="connsiteX9" fmla="*/ 1109298 w 8499807"/>
                      <a:gd name="connsiteY9" fmla="*/ 8337233 h 10259818"/>
                      <a:gd name="connsiteX10" fmla="*/ 945175 w 8499807"/>
                      <a:gd name="connsiteY10" fmla="*/ 7868309 h 10259818"/>
                      <a:gd name="connsiteX11" fmla="*/ 781051 w 8499807"/>
                      <a:gd name="connsiteY11" fmla="*/ 7446279 h 10259818"/>
                      <a:gd name="connsiteX12" fmla="*/ 828817 w 8499807"/>
                      <a:gd name="connsiteY12" fmla="*/ 6902154 h 10259818"/>
                      <a:gd name="connsiteX13" fmla="*/ 288682 w 8499807"/>
                      <a:gd name="connsiteY13" fmla="*/ 6649110 h 10259818"/>
                      <a:gd name="connsiteX14" fmla="*/ 874836 w 8499807"/>
                      <a:gd name="connsiteY14" fmla="*/ 4820310 h 10259818"/>
                      <a:gd name="connsiteX15" fmla="*/ 968620 w 8499807"/>
                      <a:gd name="connsiteY15" fmla="*/ 1889541 h 10259818"/>
                      <a:gd name="connsiteX16" fmla="*/ 874836 w 8499807"/>
                      <a:gd name="connsiteY16" fmla="*/ 975140 h 10259818"/>
                      <a:gd name="connsiteX0" fmla="*/ 874836 w 8497786"/>
                      <a:gd name="connsiteY0" fmla="*/ 1051120 h 10335798"/>
                      <a:gd name="connsiteX1" fmla="*/ 3500805 w 8497786"/>
                      <a:gd name="connsiteY1" fmla="*/ 113274 h 10335798"/>
                      <a:gd name="connsiteX2" fmla="*/ 8481836 w 8497786"/>
                      <a:gd name="connsiteY2" fmla="*/ 4032868 h 10335798"/>
                      <a:gd name="connsiteX3" fmla="*/ 7322528 w 8497786"/>
                      <a:gd name="connsiteY3" fmla="*/ 5974812 h 10335798"/>
                      <a:gd name="connsiteX4" fmla="*/ 7603883 w 8497786"/>
                      <a:gd name="connsiteY4" fmla="*/ 8084966 h 10335798"/>
                      <a:gd name="connsiteX5" fmla="*/ 5024805 w 8497786"/>
                      <a:gd name="connsiteY5" fmla="*/ 10335798 h 10335798"/>
                      <a:gd name="connsiteX6" fmla="*/ 3805606 w 8497786"/>
                      <a:gd name="connsiteY6" fmla="*/ 8929029 h 10335798"/>
                      <a:gd name="connsiteX7" fmla="*/ 2891205 w 8497786"/>
                      <a:gd name="connsiteY7" fmla="*/ 9046258 h 10335798"/>
                      <a:gd name="connsiteX8" fmla="*/ 1765790 w 8497786"/>
                      <a:gd name="connsiteY8" fmla="*/ 9491737 h 10335798"/>
                      <a:gd name="connsiteX9" fmla="*/ 1109298 w 8497786"/>
                      <a:gd name="connsiteY9" fmla="*/ 8413213 h 10335798"/>
                      <a:gd name="connsiteX10" fmla="*/ 945175 w 8497786"/>
                      <a:gd name="connsiteY10" fmla="*/ 7944289 h 10335798"/>
                      <a:gd name="connsiteX11" fmla="*/ 781051 w 8497786"/>
                      <a:gd name="connsiteY11" fmla="*/ 7522259 h 10335798"/>
                      <a:gd name="connsiteX12" fmla="*/ 828817 w 8497786"/>
                      <a:gd name="connsiteY12" fmla="*/ 6978134 h 10335798"/>
                      <a:gd name="connsiteX13" fmla="*/ 288682 w 8497786"/>
                      <a:gd name="connsiteY13" fmla="*/ 6725090 h 10335798"/>
                      <a:gd name="connsiteX14" fmla="*/ 874836 w 8497786"/>
                      <a:gd name="connsiteY14" fmla="*/ 4896290 h 10335798"/>
                      <a:gd name="connsiteX15" fmla="*/ 968620 w 8497786"/>
                      <a:gd name="connsiteY15" fmla="*/ 1965521 h 10335798"/>
                      <a:gd name="connsiteX16" fmla="*/ 874836 w 8497786"/>
                      <a:gd name="connsiteY16" fmla="*/ 1051120 h 10335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497786" h="10335798">
                        <a:moveTo>
                          <a:pt x="874836" y="1051120"/>
                        </a:moveTo>
                        <a:cubicBezTo>
                          <a:pt x="1750159" y="738505"/>
                          <a:pt x="1833524" y="500135"/>
                          <a:pt x="3500805" y="113274"/>
                        </a:cubicBezTo>
                        <a:cubicBezTo>
                          <a:pt x="6746979" y="-410572"/>
                          <a:pt x="8695568" y="880245"/>
                          <a:pt x="8481836" y="4032868"/>
                        </a:cubicBezTo>
                        <a:cubicBezTo>
                          <a:pt x="8313805" y="5447454"/>
                          <a:pt x="7783637" y="5451180"/>
                          <a:pt x="7322528" y="5974812"/>
                        </a:cubicBezTo>
                        <a:cubicBezTo>
                          <a:pt x="6798897" y="6490629"/>
                          <a:pt x="7424129" y="7662936"/>
                          <a:pt x="7603883" y="8084966"/>
                        </a:cubicBezTo>
                        <a:lnTo>
                          <a:pt x="5024805" y="10335798"/>
                        </a:lnTo>
                        <a:lnTo>
                          <a:pt x="3805606" y="8929029"/>
                        </a:lnTo>
                        <a:cubicBezTo>
                          <a:pt x="3516436" y="8663305"/>
                          <a:pt x="3344497" y="8866505"/>
                          <a:pt x="2891205" y="9046258"/>
                        </a:cubicBezTo>
                        <a:lnTo>
                          <a:pt x="1765790" y="9491737"/>
                        </a:lnTo>
                        <a:cubicBezTo>
                          <a:pt x="1077995" y="9591924"/>
                          <a:pt x="945175" y="8655490"/>
                          <a:pt x="1109298" y="8413213"/>
                        </a:cubicBezTo>
                        <a:cubicBezTo>
                          <a:pt x="726343" y="8295981"/>
                          <a:pt x="1023329" y="8131859"/>
                          <a:pt x="945175" y="7944289"/>
                        </a:cubicBezTo>
                        <a:cubicBezTo>
                          <a:pt x="867021" y="7827059"/>
                          <a:pt x="554405" y="7873950"/>
                          <a:pt x="781051" y="7522259"/>
                        </a:cubicBezTo>
                        <a:cubicBezTo>
                          <a:pt x="835759" y="7342505"/>
                          <a:pt x="835591" y="7177342"/>
                          <a:pt x="828817" y="6978134"/>
                        </a:cubicBezTo>
                        <a:cubicBezTo>
                          <a:pt x="823745" y="6602830"/>
                          <a:pt x="460621" y="6811059"/>
                          <a:pt x="288682" y="6725090"/>
                        </a:cubicBezTo>
                        <a:cubicBezTo>
                          <a:pt x="-547564" y="6537521"/>
                          <a:pt x="679451" y="5505890"/>
                          <a:pt x="874836" y="4896290"/>
                        </a:cubicBezTo>
                        <a:cubicBezTo>
                          <a:pt x="351205" y="3348844"/>
                          <a:pt x="695082" y="2504782"/>
                          <a:pt x="968620" y="1965521"/>
                        </a:cubicBezTo>
                        <a:cubicBezTo>
                          <a:pt x="507512" y="2067120"/>
                          <a:pt x="421543" y="1207428"/>
                          <a:pt x="874836" y="105112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495BED72-CDE4-4152-87AA-361E9A7D25A2}"/>
                  </a:ext>
                </a:extLst>
              </p:cNvPr>
              <p:cNvGrpSpPr/>
              <p:nvPr/>
            </p:nvGrpSpPr>
            <p:grpSpPr>
              <a:xfrm>
                <a:off x="4696930" y="3058821"/>
                <a:ext cx="826011" cy="1094218"/>
                <a:chOff x="4696930" y="3058821"/>
                <a:chExt cx="826011" cy="1094218"/>
              </a:xfrm>
            </p:grpSpPr>
            <p:sp>
              <p:nvSpPr>
                <p:cNvPr id="201" name="Freeform 169">
                  <a:extLst>
                    <a:ext uri="{FF2B5EF4-FFF2-40B4-BE49-F238E27FC236}">
                      <a16:creationId xmlns:a16="http://schemas.microsoft.com/office/drawing/2014/main" id="{81376C74-D694-44E1-870E-90426B3EBD68}"/>
                    </a:ext>
                  </a:extLst>
                </p:cNvPr>
                <p:cNvSpPr/>
                <p:nvPr/>
              </p:nvSpPr>
              <p:spPr>
                <a:xfrm rot="19800000">
                  <a:off x="4696930" y="3058821"/>
                  <a:ext cx="826011" cy="1094218"/>
                </a:xfrm>
                <a:custGeom>
                  <a:avLst/>
                  <a:gdLst>
                    <a:gd name="connsiteX0" fmla="*/ 288116 w 1792304"/>
                    <a:gd name="connsiteY0" fmla="*/ 0 h 2374267"/>
                    <a:gd name="connsiteX1" fmla="*/ 1344849 w 1792304"/>
                    <a:gd name="connsiteY1" fmla="*/ 610105 h 2374267"/>
                    <a:gd name="connsiteX2" fmla="*/ 1343734 w 1792304"/>
                    <a:gd name="connsiteY2" fmla="*/ 615979 h 2374267"/>
                    <a:gd name="connsiteX3" fmla="*/ 1325458 w 1792304"/>
                    <a:gd name="connsiteY3" fmla="*/ 646671 h 2374267"/>
                    <a:gd name="connsiteX4" fmla="*/ 1285101 w 1792304"/>
                    <a:gd name="connsiteY4" fmla="*/ 678080 h 2374267"/>
                    <a:gd name="connsiteX5" fmla="*/ 1213669 w 1792304"/>
                    <a:gd name="connsiteY5" fmla="*/ 730196 h 2374267"/>
                    <a:gd name="connsiteX6" fmla="*/ 1263735 w 1792304"/>
                    <a:gd name="connsiteY6" fmla="*/ 892553 h 2374267"/>
                    <a:gd name="connsiteX7" fmla="*/ 1431140 w 1792304"/>
                    <a:gd name="connsiteY7" fmla="*/ 853266 h 2374267"/>
                    <a:gd name="connsiteX8" fmla="*/ 1435814 w 1792304"/>
                    <a:gd name="connsiteY8" fmla="*/ 753798 h 2374267"/>
                    <a:gd name="connsiteX9" fmla="*/ 1439227 w 1792304"/>
                    <a:gd name="connsiteY9" fmla="*/ 707864 h 2374267"/>
                    <a:gd name="connsiteX10" fmla="*/ 1457391 w 1792304"/>
                    <a:gd name="connsiteY10" fmla="*/ 681645 h 2374267"/>
                    <a:gd name="connsiteX11" fmla="*/ 1462378 w 1792304"/>
                    <a:gd name="connsiteY11" fmla="*/ 677961 h 2374267"/>
                    <a:gd name="connsiteX12" fmla="*/ 1792304 w 1792304"/>
                    <a:gd name="connsiteY12" fmla="*/ 868443 h 2374267"/>
                    <a:gd name="connsiteX13" fmla="*/ 1785467 w 1792304"/>
                    <a:gd name="connsiteY13" fmla="*/ 877694 h 2374267"/>
                    <a:gd name="connsiteX14" fmla="*/ 1600620 w 1792304"/>
                    <a:gd name="connsiteY14" fmla="*/ 1108566 h 2374267"/>
                    <a:gd name="connsiteX15" fmla="*/ 1132057 w 1792304"/>
                    <a:gd name="connsiteY15" fmla="*/ 2374267 h 2374267"/>
                    <a:gd name="connsiteX16" fmla="*/ 288116 w 1792304"/>
                    <a:gd name="connsiteY16" fmla="*/ 2374267 h 2374267"/>
                    <a:gd name="connsiteX17" fmla="*/ 288116 w 1792304"/>
                    <a:gd name="connsiteY17" fmla="*/ 1361500 h 2374267"/>
                    <a:gd name="connsiteX18" fmla="*/ 280104 w 1792304"/>
                    <a:gd name="connsiteY18" fmla="*/ 1358779 h 2374267"/>
                    <a:gd name="connsiteX19" fmla="*/ 244391 w 1792304"/>
                    <a:gd name="connsiteY19" fmla="*/ 1359568 h 2374267"/>
                    <a:gd name="connsiteX20" fmla="*/ 197179 w 1792304"/>
                    <a:gd name="connsiteY20" fmla="*/ 1379222 h 2374267"/>
                    <a:gd name="connsiteX21" fmla="*/ 116641 w 1792304"/>
                    <a:gd name="connsiteY21" fmla="*/ 1415721 h 2374267"/>
                    <a:gd name="connsiteX22" fmla="*/ 0 w 1792304"/>
                    <a:gd name="connsiteY22" fmla="*/ 1292185 h 2374267"/>
                    <a:gd name="connsiteX23" fmla="*/ 116641 w 1792304"/>
                    <a:gd name="connsiteY23" fmla="*/ 1165841 h 2374267"/>
                    <a:gd name="connsiteX24" fmla="*/ 205511 w 1792304"/>
                    <a:gd name="connsiteY24" fmla="*/ 1210763 h 2374267"/>
                    <a:gd name="connsiteX25" fmla="*/ 247168 w 1792304"/>
                    <a:gd name="connsiteY25" fmla="*/ 1230417 h 2374267"/>
                    <a:gd name="connsiteX26" fmla="*/ 278932 w 1792304"/>
                    <a:gd name="connsiteY26" fmla="*/ 1227521 h 2374267"/>
                    <a:gd name="connsiteX27" fmla="*/ 288116 w 1792304"/>
                    <a:gd name="connsiteY27" fmla="*/ 1223426 h 2374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792304" h="2374267">
                      <a:moveTo>
                        <a:pt x="288116" y="0"/>
                      </a:moveTo>
                      <a:lnTo>
                        <a:pt x="1344849" y="610105"/>
                      </a:lnTo>
                      <a:lnTo>
                        <a:pt x="1343734" y="615979"/>
                      </a:lnTo>
                      <a:cubicBezTo>
                        <a:pt x="1340145" y="626064"/>
                        <a:pt x="1334399" y="636573"/>
                        <a:pt x="1325458" y="646671"/>
                      </a:cubicBezTo>
                      <a:cubicBezTo>
                        <a:pt x="1316176" y="657373"/>
                        <a:pt x="1299270" y="670144"/>
                        <a:pt x="1285101" y="678080"/>
                      </a:cubicBezTo>
                      <a:cubicBezTo>
                        <a:pt x="1260573" y="692919"/>
                        <a:pt x="1228715" y="703609"/>
                        <a:pt x="1213669" y="730196"/>
                      </a:cubicBezTo>
                      <a:cubicBezTo>
                        <a:pt x="1182209" y="785787"/>
                        <a:pt x="1205091" y="859366"/>
                        <a:pt x="1263735" y="892553"/>
                      </a:cubicBezTo>
                      <a:cubicBezTo>
                        <a:pt x="1324822" y="927124"/>
                        <a:pt x="1399681" y="908857"/>
                        <a:pt x="1431140" y="853266"/>
                      </a:cubicBezTo>
                      <a:cubicBezTo>
                        <a:pt x="1448922" y="821846"/>
                        <a:pt x="1437873" y="790065"/>
                        <a:pt x="1435814" y="753798"/>
                      </a:cubicBezTo>
                      <a:cubicBezTo>
                        <a:pt x="1432587" y="742399"/>
                        <a:pt x="1433463" y="723748"/>
                        <a:pt x="1439227" y="707864"/>
                      </a:cubicBezTo>
                      <a:cubicBezTo>
                        <a:pt x="1443476" y="697504"/>
                        <a:pt x="1449998" y="688830"/>
                        <a:pt x="1457391" y="681645"/>
                      </a:cubicBezTo>
                      <a:lnTo>
                        <a:pt x="1462378" y="677961"/>
                      </a:lnTo>
                      <a:lnTo>
                        <a:pt x="1792304" y="868443"/>
                      </a:lnTo>
                      <a:lnTo>
                        <a:pt x="1785467" y="877694"/>
                      </a:lnTo>
                      <a:lnTo>
                        <a:pt x="1600620" y="1108566"/>
                      </a:lnTo>
                      <a:cubicBezTo>
                        <a:pt x="1279564" y="1573249"/>
                        <a:pt x="1433482" y="2109659"/>
                        <a:pt x="1132057" y="2374267"/>
                      </a:cubicBezTo>
                      <a:lnTo>
                        <a:pt x="288116" y="2374267"/>
                      </a:lnTo>
                      <a:lnTo>
                        <a:pt x="288116" y="1361500"/>
                      </a:lnTo>
                      <a:lnTo>
                        <a:pt x="280104" y="1358779"/>
                      </a:lnTo>
                      <a:cubicBezTo>
                        <a:pt x="269559" y="1356936"/>
                        <a:pt x="257583" y="1356761"/>
                        <a:pt x="244391" y="1359568"/>
                      </a:cubicBezTo>
                      <a:cubicBezTo>
                        <a:pt x="230505" y="1362376"/>
                        <a:pt x="211065" y="1370799"/>
                        <a:pt x="197179" y="1379222"/>
                      </a:cubicBezTo>
                      <a:cubicBezTo>
                        <a:pt x="172185" y="1393260"/>
                        <a:pt x="147190" y="1415721"/>
                        <a:pt x="116641" y="1415721"/>
                      </a:cubicBezTo>
                      <a:cubicBezTo>
                        <a:pt x="52766" y="1415721"/>
                        <a:pt x="0" y="1359568"/>
                        <a:pt x="0" y="1292185"/>
                      </a:cubicBezTo>
                      <a:cubicBezTo>
                        <a:pt x="0" y="1221994"/>
                        <a:pt x="52766" y="1165841"/>
                        <a:pt x="116641" y="1165841"/>
                      </a:cubicBezTo>
                      <a:cubicBezTo>
                        <a:pt x="152744" y="1165841"/>
                        <a:pt x="174962" y="1191110"/>
                        <a:pt x="205511" y="1210763"/>
                      </a:cubicBezTo>
                      <a:cubicBezTo>
                        <a:pt x="213842" y="1219186"/>
                        <a:pt x="230505" y="1227609"/>
                        <a:pt x="247168" y="1230417"/>
                      </a:cubicBezTo>
                      <a:cubicBezTo>
                        <a:pt x="258277" y="1231821"/>
                        <a:pt x="269039" y="1230417"/>
                        <a:pt x="278932" y="1227521"/>
                      </a:cubicBezTo>
                      <a:lnTo>
                        <a:pt x="288116" y="1223426"/>
                      </a:lnTo>
                      <a:close/>
                    </a:path>
                  </a:pathLst>
                </a:custGeom>
                <a:solidFill>
                  <a:srgbClr val="0091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E6DF1D05-508E-484C-913A-F85530A1097A}"/>
                    </a:ext>
                  </a:extLst>
                </p:cNvPr>
                <p:cNvGrpSpPr/>
                <p:nvPr/>
              </p:nvGrpSpPr>
              <p:grpSpPr>
                <a:xfrm>
                  <a:off x="5003705" y="3519469"/>
                  <a:ext cx="267838" cy="227446"/>
                  <a:chOff x="294252" y="4588371"/>
                  <a:chExt cx="1095664" cy="930422"/>
                </a:xfrm>
                <a:solidFill>
                  <a:srgbClr val="FFFFFF"/>
                </a:solidFill>
              </p:grpSpPr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1D75346A-3085-4039-8B3B-AE3DAB626417}"/>
                      </a:ext>
                    </a:extLst>
                  </p:cNvPr>
                  <p:cNvGrpSpPr/>
                  <p:nvPr/>
                </p:nvGrpSpPr>
                <p:grpSpPr>
                  <a:xfrm>
                    <a:off x="603860" y="4588371"/>
                    <a:ext cx="431146" cy="734412"/>
                    <a:chOff x="3297053" y="4939926"/>
                    <a:chExt cx="203051" cy="345876"/>
                  </a:xfrm>
                  <a:grpFill/>
                </p:grpSpPr>
                <p:sp>
                  <p:nvSpPr>
                    <p:cNvPr id="210" name="Freeform 1090">
                      <a:extLst>
                        <a:ext uri="{FF2B5EF4-FFF2-40B4-BE49-F238E27FC236}">
                          <a16:creationId xmlns:a16="http://schemas.microsoft.com/office/drawing/2014/main" id="{851E1A07-0515-4317-9F62-DC0296CE3DB4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297053" y="5039083"/>
                      <a:ext cx="200947" cy="140511"/>
                    </a:xfrm>
                    <a:custGeom>
                      <a:avLst/>
                      <a:gdLst>
                        <a:gd name="T0" fmla="*/ 124 w 133"/>
                        <a:gd name="T1" fmla="*/ 70 h 93"/>
                        <a:gd name="T2" fmla="*/ 124 w 133"/>
                        <a:gd name="T3" fmla="*/ 63 h 93"/>
                        <a:gd name="T4" fmla="*/ 87 w 133"/>
                        <a:gd name="T5" fmla="*/ 63 h 93"/>
                        <a:gd name="T6" fmla="*/ 87 w 133"/>
                        <a:gd name="T7" fmla="*/ 70 h 93"/>
                        <a:gd name="T8" fmla="*/ 124 w 133"/>
                        <a:gd name="T9" fmla="*/ 70 h 93"/>
                        <a:gd name="T10" fmla="*/ 133 w 133"/>
                        <a:gd name="T11" fmla="*/ 93 h 93"/>
                        <a:gd name="T12" fmla="*/ 0 w 133"/>
                        <a:gd name="T13" fmla="*/ 93 h 93"/>
                        <a:gd name="T14" fmla="*/ 0 w 133"/>
                        <a:gd name="T15" fmla="*/ 0 h 93"/>
                        <a:gd name="T16" fmla="*/ 66 w 133"/>
                        <a:gd name="T17" fmla="*/ 47 h 93"/>
                        <a:gd name="T18" fmla="*/ 133 w 133"/>
                        <a:gd name="T19" fmla="*/ 0 h 93"/>
                        <a:gd name="T20" fmla="*/ 133 w 133"/>
                        <a:gd name="T21" fmla="*/ 93 h 93"/>
                        <a:gd name="T22" fmla="*/ 124 w 133"/>
                        <a:gd name="T23" fmla="*/ 76 h 93"/>
                        <a:gd name="T24" fmla="*/ 87 w 133"/>
                        <a:gd name="T25" fmla="*/ 76 h 93"/>
                        <a:gd name="T26" fmla="*/ 87 w 133"/>
                        <a:gd name="T27" fmla="*/ 83 h 93"/>
                        <a:gd name="T28" fmla="*/ 124 w 133"/>
                        <a:gd name="T29" fmla="*/ 83 h 93"/>
                        <a:gd name="T30" fmla="*/ 124 w 133"/>
                        <a:gd name="T31" fmla="*/ 76 h 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33" h="93">
                          <a:moveTo>
                            <a:pt x="124" y="70"/>
                          </a:moveTo>
                          <a:lnTo>
                            <a:pt x="124" y="63"/>
                          </a:lnTo>
                          <a:lnTo>
                            <a:pt x="87" y="63"/>
                          </a:lnTo>
                          <a:lnTo>
                            <a:pt x="87" y="70"/>
                          </a:lnTo>
                          <a:lnTo>
                            <a:pt x="124" y="70"/>
                          </a:lnTo>
                          <a:close/>
                          <a:moveTo>
                            <a:pt x="133" y="93"/>
                          </a:moveTo>
                          <a:lnTo>
                            <a:pt x="0" y="93"/>
                          </a:lnTo>
                          <a:lnTo>
                            <a:pt x="0" y="0"/>
                          </a:lnTo>
                          <a:lnTo>
                            <a:pt x="66" y="47"/>
                          </a:lnTo>
                          <a:lnTo>
                            <a:pt x="133" y="0"/>
                          </a:lnTo>
                          <a:lnTo>
                            <a:pt x="133" y="93"/>
                          </a:lnTo>
                          <a:close/>
                          <a:moveTo>
                            <a:pt x="124" y="76"/>
                          </a:moveTo>
                          <a:lnTo>
                            <a:pt x="87" y="76"/>
                          </a:lnTo>
                          <a:lnTo>
                            <a:pt x="87" y="83"/>
                          </a:lnTo>
                          <a:lnTo>
                            <a:pt x="124" y="83"/>
                          </a:lnTo>
                          <a:lnTo>
                            <a:pt x="124" y="7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" name="Freeform 1091">
                      <a:extLst>
                        <a:ext uri="{FF2B5EF4-FFF2-40B4-BE49-F238E27FC236}">
                          <a16:creationId xmlns:a16="http://schemas.microsoft.com/office/drawing/2014/main" id="{AC48017C-2820-4196-8A6C-74939D488C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97054" y="4939926"/>
                      <a:ext cx="203050" cy="90073"/>
                    </a:xfrm>
                    <a:custGeom>
                      <a:avLst/>
                      <a:gdLst>
                        <a:gd name="T0" fmla="*/ 133 w 133"/>
                        <a:gd name="T1" fmla="*/ 59 h 59"/>
                        <a:gd name="T2" fmla="*/ 0 w 133"/>
                        <a:gd name="T3" fmla="*/ 59 h 59"/>
                        <a:gd name="T4" fmla="*/ 0 w 133"/>
                        <a:gd name="T5" fmla="*/ 46 h 59"/>
                        <a:gd name="T6" fmla="*/ 66 w 133"/>
                        <a:gd name="T7" fmla="*/ 0 h 59"/>
                        <a:gd name="T8" fmla="*/ 133 w 133"/>
                        <a:gd name="T9" fmla="*/ 46 h 59"/>
                        <a:gd name="T10" fmla="*/ 133 w 133"/>
                        <a:gd name="T11" fmla="*/ 59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33" h="59">
                          <a:moveTo>
                            <a:pt x="133" y="59"/>
                          </a:moveTo>
                          <a:lnTo>
                            <a:pt x="0" y="59"/>
                          </a:lnTo>
                          <a:lnTo>
                            <a:pt x="0" y="46"/>
                          </a:lnTo>
                          <a:lnTo>
                            <a:pt x="66" y="0"/>
                          </a:lnTo>
                          <a:lnTo>
                            <a:pt x="133" y="46"/>
                          </a:lnTo>
                          <a:lnTo>
                            <a:pt x="133" y="59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" name="Freeform 1092">
                      <a:extLst>
                        <a:ext uri="{FF2B5EF4-FFF2-40B4-BE49-F238E27FC236}">
                          <a16:creationId xmlns:a16="http://schemas.microsoft.com/office/drawing/2014/main" id="{640155F3-A00D-406D-AF87-F9A5E55FFC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3380" y="5192221"/>
                      <a:ext cx="71985" cy="93581"/>
                    </a:xfrm>
                    <a:custGeom>
                      <a:avLst/>
                      <a:gdLst>
                        <a:gd name="T0" fmla="*/ 50 w 50"/>
                        <a:gd name="T1" fmla="*/ 0 h 65"/>
                        <a:gd name="T2" fmla="*/ 24 w 50"/>
                        <a:gd name="T3" fmla="*/ 65 h 65"/>
                        <a:gd name="T4" fmla="*/ 0 w 50"/>
                        <a:gd name="T5" fmla="*/ 0 h 65"/>
                        <a:gd name="T6" fmla="*/ 50 w 50"/>
                        <a:gd name="T7" fmla="*/ 0 h 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0" h="65">
                          <a:moveTo>
                            <a:pt x="50" y="0"/>
                          </a:moveTo>
                          <a:lnTo>
                            <a:pt x="24" y="65"/>
                          </a:lnTo>
                          <a:lnTo>
                            <a:pt x="0" y="0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EDEA83D5-63AC-4D70-A06B-438B0D448C06}"/>
                      </a:ext>
                    </a:extLst>
                  </p:cNvPr>
                  <p:cNvGrpSpPr/>
                  <p:nvPr/>
                </p:nvGrpSpPr>
                <p:grpSpPr>
                  <a:xfrm>
                    <a:off x="879864" y="5242683"/>
                    <a:ext cx="510052" cy="276110"/>
                    <a:chOff x="879864" y="5242683"/>
                    <a:chExt cx="510052" cy="276110"/>
                  </a:xfrm>
                  <a:grpFill/>
                </p:grpSpPr>
                <p:sp>
                  <p:nvSpPr>
                    <p:cNvPr id="208" name="Freeform 176">
                      <a:extLst>
                        <a:ext uri="{FF2B5EF4-FFF2-40B4-BE49-F238E27FC236}">
                          <a16:creationId xmlns:a16="http://schemas.microsoft.com/office/drawing/2014/main" id="{958424FF-24E3-494F-B72C-DA7C4A690E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864" y="5246380"/>
                      <a:ext cx="349670" cy="272413"/>
                    </a:xfrm>
                    <a:custGeom>
                      <a:avLst/>
                      <a:gdLst>
                        <a:gd name="connsiteX0" fmla="*/ 175187 w 349670"/>
                        <a:gd name="connsiteY0" fmla="*/ 70727 h 272413"/>
                        <a:gd name="connsiteX1" fmla="*/ 142972 w 349670"/>
                        <a:gd name="connsiteY1" fmla="*/ 102622 h 272413"/>
                        <a:gd name="connsiteX2" fmla="*/ 175187 w 349670"/>
                        <a:gd name="connsiteY2" fmla="*/ 134517 h 272413"/>
                        <a:gd name="connsiteX3" fmla="*/ 207402 w 349670"/>
                        <a:gd name="connsiteY3" fmla="*/ 102622 h 272413"/>
                        <a:gd name="connsiteX4" fmla="*/ 175187 w 349670"/>
                        <a:gd name="connsiteY4" fmla="*/ 70727 h 272413"/>
                        <a:gd name="connsiteX5" fmla="*/ 214072 w 349670"/>
                        <a:gd name="connsiteY5" fmla="*/ 0 h 272413"/>
                        <a:gd name="connsiteX6" fmla="*/ 283971 w 349670"/>
                        <a:gd name="connsiteY6" fmla="*/ 20923 h 272413"/>
                        <a:gd name="connsiteX7" fmla="*/ 248617 w 349670"/>
                        <a:gd name="connsiteY7" fmla="*/ 145198 h 272413"/>
                        <a:gd name="connsiteX8" fmla="*/ 252004 w 349670"/>
                        <a:gd name="connsiteY8" fmla="*/ 174930 h 272413"/>
                        <a:gd name="connsiteX9" fmla="*/ 349670 w 349670"/>
                        <a:gd name="connsiteY9" fmla="*/ 143196 h 272413"/>
                        <a:gd name="connsiteX10" fmla="*/ 347606 w 349670"/>
                        <a:gd name="connsiteY10" fmla="*/ 163657 h 272413"/>
                        <a:gd name="connsiteX11" fmla="*/ 214072 w 349670"/>
                        <a:gd name="connsiteY11" fmla="*/ 272413 h 272413"/>
                        <a:gd name="connsiteX12" fmla="*/ 101048 w 349670"/>
                        <a:gd name="connsiteY12" fmla="*/ 212361 h 272413"/>
                        <a:gd name="connsiteX13" fmla="*/ 92954 w 349670"/>
                        <a:gd name="connsiteY13" fmla="*/ 197459 h 272413"/>
                        <a:gd name="connsiteX14" fmla="*/ 0 w 349670"/>
                        <a:gd name="connsiteY14" fmla="*/ 118521 h 272413"/>
                        <a:gd name="connsiteX15" fmla="*/ 87771 w 349670"/>
                        <a:gd name="connsiteY15" fmla="*/ 85474 h 272413"/>
                        <a:gd name="connsiteX16" fmla="*/ 88481 w 349670"/>
                        <a:gd name="connsiteY16" fmla="*/ 83189 h 272413"/>
                        <a:gd name="connsiteX17" fmla="*/ 214072 w 349670"/>
                        <a:gd name="connsiteY17" fmla="*/ 0 h 2724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9670" h="272413">
                          <a:moveTo>
                            <a:pt x="175187" y="70727"/>
                          </a:moveTo>
                          <a:cubicBezTo>
                            <a:pt x="157395" y="70727"/>
                            <a:pt x="142972" y="85007"/>
                            <a:pt x="142972" y="102622"/>
                          </a:cubicBezTo>
                          <a:cubicBezTo>
                            <a:pt x="142972" y="120237"/>
                            <a:pt x="157395" y="134517"/>
                            <a:pt x="175187" y="134517"/>
                          </a:cubicBezTo>
                          <a:cubicBezTo>
                            <a:pt x="192979" y="134517"/>
                            <a:pt x="207402" y="120237"/>
                            <a:pt x="207402" y="102622"/>
                          </a:cubicBezTo>
                          <a:cubicBezTo>
                            <a:pt x="207402" y="85007"/>
                            <a:pt x="192979" y="70727"/>
                            <a:pt x="175187" y="70727"/>
                          </a:cubicBezTo>
                          <a:close/>
                          <a:moveTo>
                            <a:pt x="214072" y="0"/>
                          </a:moveTo>
                          <a:cubicBezTo>
                            <a:pt x="271875" y="0"/>
                            <a:pt x="284705" y="23387"/>
                            <a:pt x="283971" y="20923"/>
                          </a:cubicBezTo>
                          <a:cubicBezTo>
                            <a:pt x="250143" y="59463"/>
                            <a:pt x="244833" y="129688"/>
                            <a:pt x="248617" y="145198"/>
                          </a:cubicBezTo>
                          <a:lnTo>
                            <a:pt x="252004" y="174930"/>
                          </a:lnTo>
                          <a:lnTo>
                            <a:pt x="349670" y="143196"/>
                          </a:lnTo>
                          <a:lnTo>
                            <a:pt x="347606" y="163657"/>
                          </a:lnTo>
                          <a:cubicBezTo>
                            <a:pt x="334896" y="225724"/>
                            <a:pt x="279941" y="272413"/>
                            <a:pt x="214072" y="272413"/>
                          </a:cubicBezTo>
                          <a:cubicBezTo>
                            <a:pt x="167024" y="272413"/>
                            <a:pt x="125543" y="248592"/>
                            <a:pt x="101048" y="212361"/>
                          </a:cubicBezTo>
                          <a:lnTo>
                            <a:pt x="92954" y="197459"/>
                          </a:lnTo>
                          <a:lnTo>
                            <a:pt x="0" y="118521"/>
                          </a:lnTo>
                          <a:lnTo>
                            <a:pt x="87771" y="85474"/>
                          </a:lnTo>
                          <a:lnTo>
                            <a:pt x="88481" y="83189"/>
                          </a:lnTo>
                          <a:cubicBezTo>
                            <a:pt x="109173" y="34303"/>
                            <a:pt x="157614" y="0"/>
                            <a:pt x="214072" y="0"/>
                          </a:cubicBez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" name="Pie 177">
                      <a:extLst>
                        <a:ext uri="{FF2B5EF4-FFF2-40B4-BE49-F238E27FC236}">
                          <a16:creationId xmlns:a16="http://schemas.microsoft.com/office/drawing/2014/main" id="{521D407F-91C8-488D-B6C3-25978A01F55E}"/>
                        </a:ext>
                      </a:extLst>
                    </p:cNvPr>
                    <p:cNvSpPr/>
                    <p:nvPr/>
                  </p:nvSpPr>
                  <p:spPr>
                    <a:xfrm rot="4380000">
                      <a:off x="1152657" y="5236781"/>
                      <a:ext cx="231358" cy="243161"/>
                    </a:xfrm>
                    <a:prstGeom prst="pie">
                      <a:avLst>
                        <a:gd name="adj1" fmla="val 5378394"/>
                        <a:gd name="adj2" fmla="val 16200000"/>
                      </a:avLst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A782A640-34CB-4222-9E30-1A73C3E1ED2B}"/>
                      </a:ext>
                    </a:extLst>
                  </p:cNvPr>
                  <p:cNvGrpSpPr/>
                  <p:nvPr/>
                </p:nvGrpSpPr>
                <p:grpSpPr>
                  <a:xfrm>
                    <a:off x="294252" y="5240383"/>
                    <a:ext cx="510053" cy="276110"/>
                    <a:chOff x="294252" y="5240383"/>
                    <a:chExt cx="510053" cy="276110"/>
                  </a:xfrm>
                  <a:grpFill/>
                </p:grpSpPr>
                <p:sp>
                  <p:nvSpPr>
                    <p:cNvPr id="206" name="Freeform 174">
                      <a:extLst>
                        <a:ext uri="{FF2B5EF4-FFF2-40B4-BE49-F238E27FC236}">
                          <a16:creationId xmlns:a16="http://schemas.microsoft.com/office/drawing/2014/main" id="{62BC4FC9-25B7-40A6-ADC5-8036ADD86D9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54635" y="5244080"/>
                      <a:ext cx="349670" cy="272413"/>
                    </a:xfrm>
                    <a:custGeom>
                      <a:avLst/>
                      <a:gdLst>
                        <a:gd name="connsiteX0" fmla="*/ 175187 w 349670"/>
                        <a:gd name="connsiteY0" fmla="*/ 70727 h 272413"/>
                        <a:gd name="connsiteX1" fmla="*/ 207402 w 349670"/>
                        <a:gd name="connsiteY1" fmla="*/ 102622 h 272413"/>
                        <a:gd name="connsiteX2" fmla="*/ 175187 w 349670"/>
                        <a:gd name="connsiteY2" fmla="*/ 134517 h 272413"/>
                        <a:gd name="connsiteX3" fmla="*/ 142972 w 349670"/>
                        <a:gd name="connsiteY3" fmla="*/ 102622 h 272413"/>
                        <a:gd name="connsiteX4" fmla="*/ 175187 w 349670"/>
                        <a:gd name="connsiteY4" fmla="*/ 70727 h 272413"/>
                        <a:gd name="connsiteX5" fmla="*/ 214072 w 349670"/>
                        <a:gd name="connsiteY5" fmla="*/ 0 h 272413"/>
                        <a:gd name="connsiteX6" fmla="*/ 88481 w 349670"/>
                        <a:gd name="connsiteY6" fmla="*/ 83189 h 272413"/>
                        <a:gd name="connsiteX7" fmla="*/ 87771 w 349670"/>
                        <a:gd name="connsiteY7" fmla="*/ 85474 h 272413"/>
                        <a:gd name="connsiteX8" fmla="*/ 0 w 349670"/>
                        <a:gd name="connsiteY8" fmla="*/ 118521 h 272413"/>
                        <a:gd name="connsiteX9" fmla="*/ 92954 w 349670"/>
                        <a:gd name="connsiteY9" fmla="*/ 197459 h 272413"/>
                        <a:gd name="connsiteX10" fmla="*/ 101048 w 349670"/>
                        <a:gd name="connsiteY10" fmla="*/ 212361 h 272413"/>
                        <a:gd name="connsiteX11" fmla="*/ 214072 w 349670"/>
                        <a:gd name="connsiteY11" fmla="*/ 272413 h 272413"/>
                        <a:gd name="connsiteX12" fmla="*/ 347606 w 349670"/>
                        <a:gd name="connsiteY12" fmla="*/ 163657 h 272413"/>
                        <a:gd name="connsiteX13" fmla="*/ 349670 w 349670"/>
                        <a:gd name="connsiteY13" fmla="*/ 143196 h 272413"/>
                        <a:gd name="connsiteX14" fmla="*/ 252004 w 349670"/>
                        <a:gd name="connsiteY14" fmla="*/ 174930 h 272413"/>
                        <a:gd name="connsiteX15" fmla="*/ 248617 w 349670"/>
                        <a:gd name="connsiteY15" fmla="*/ 145198 h 272413"/>
                        <a:gd name="connsiteX16" fmla="*/ 283971 w 349670"/>
                        <a:gd name="connsiteY16" fmla="*/ 20923 h 272413"/>
                        <a:gd name="connsiteX17" fmla="*/ 214072 w 349670"/>
                        <a:gd name="connsiteY17" fmla="*/ 0 h 2724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9670" h="272413">
                          <a:moveTo>
                            <a:pt x="175187" y="70727"/>
                          </a:moveTo>
                          <a:cubicBezTo>
                            <a:pt x="192979" y="70727"/>
                            <a:pt x="207402" y="85007"/>
                            <a:pt x="207402" y="102622"/>
                          </a:cubicBezTo>
                          <a:cubicBezTo>
                            <a:pt x="207402" y="120237"/>
                            <a:pt x="192979" y="134517"/>
                            <a:pt x="175187" y="134517"/>
                          </a:cubicBezTo>
                          <a:cubicBezTo>
                            <a:pt x="157395" y="134517"/>
                            <a:pt x="142972" y="120237"/>
                            <a:pt x="142972" y="102622"/>
                          </a:cubicBezTo>
                          <a:cubicBezTo>
                            <a:pt x="142972" y="85007"/>
                            <a:pt x="157395" y="70727"/>
                            <a:pt x="175187" y="70727"/>
                          </a:cubicBezTo>
                          <a:close/>
                          <a:moveTo>
                            <a:pt x="214072" y="0"/>
                          </a:moveTo>
                          <a:cubicBezTo>
                            <a:pt x="157614" y="0"/>
                            <a:pt x="109173" y="34303"/>
                            <a:pt x="88481" y="83189"/>
                          </a:cubicBezTo>
                          <a:lnTo>
                            <a:pt x="87771" y="85474"/>
                          </a:lnTo>
                          <a:lnTo>
                            <a:pt x="0" y="118521"/>
                          </a:lnTo>
                          <a:lnTo>
                            <a:pt x="92954" y="197459"/>
                          </a:lnTo>
                          <a:lnTo>
                            <a:pt x="101048" y="212361"/>
                          </a:lnTo>
                          <a:cubicBezTo>
                            <a:pt x="125543" y="248592"/>
                            <a:pt x="167024" y="272413"/>
                            <a:pt x="214072" y="272413"/>
                          </a:cubicBezTo>
                          <a:cubicBezTo>
                            <a:pt x="279941" y="272413"/>
                            <a:pt x="334896" y="225724"/>
                            <a:pt x="347606" y="163657"/>
                          </a:cubicBezTo>
                          <a:lnTo>
                            <a:pt x="349670" y="143196"/>
                          </a:lnTo>
                          <a:lnTo>
                            <a:pt x="252004" y="174930"/>
                          </a:lnTo>
                          <a:lnTo>
                            <a:pt x="248617" y="145198"/>
                          </a:lnTo>
                          <a:cubicBezTo>
                            <a:pt x="244833" y="129688"/>
                            <a:pt x="250143" y="59463"/>
                            <a:pt x="283971" y="20923"/>
                          </a:cubicBezTo>
                          <a:cubicBezTo>
                            <a:pt x="284705" y="23387"/>
                            <a:pt x="271874" y="0"/>
                            <a:pt x="214072" y="0"/>
                          </a:cubicBez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" name="Pie 175">
                      <a:extLst>
                        <a:ext uri="{FF2B5EF4-FFF2-40B4-BE49-F238E27FC236}">
                          <a16:creationId xmlns:a16="http://schemas.microsoft.com/office/drawing/2014/main" id="{FD1C1E7C-9A32-45FC-B9E0-18DBB79663E4}"/>
                        </a:ext>
                      </a:extLst>
                    </p:cNvPr>
                    <p:cNvSpPr/>
                    <p:nvPr/>
                  </p:nvSpPr>
                  <p:spPr>
                    <a:xfrm rot="17220000" flipH="1">
                      <a:off x="300154" y="5234481"/>
                      <a:ext cx="231358" cy="243161"/>
                    </a:xfrm>
                    <a:prstGeom prst="pie">
                      <a:avLst>
                        <a:gd name="adj1" fmla="val 5378394"/>
                        <a:gd name="adj2" fmla="val 16200000"/>
                      </a:avLst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5D74FE0-EA60-41B2-A59D-A5E722B7F3A3}"/>
                  </a:ext>
                </a:extLst>
              </p:cNvPr>
              <p:cNvGrpSpPr/>
              <p:nvPr/>
            </p:nvGrpSpPr>
            <p:grpSpPr>
              <a:xfrm>
                <a:off x="4517242" y="2567136"/>
                <a:ext cx="894231" cy="905386"/>
                <a:chOff x="4517242" y="2567136"/>
                <a:chExt cx="894231" cy="905386"/>
              </a:xfrm>
            </p:grpSpPr>
            <p:sp>
              <p:nvSpPr>
                <p:cNvPr id="183" name="Freeform 151">
                  <a:extLst>
                    <a:ext uri="{FF2B5EF4-FFF2-40B4-BE49-F238E27FC236}">
                      <a16:creationId xmlns:a16="http://schemas.microsoft.com/office/drawing/2014/main" id="{C096AD4D-C234-4A8B-8BC6-7D645C9E4493}"/>
                    </a:ext>
                  </a:extLst>
                </p:cNvPr>
                <p:cNvSpPr/>
                <p:nvPr/>
              </p:nvSpPr>
              <p:spPr>
                <a:xfrm rot="19800000">
                  <a:off x="4517242" y="2567136"/>
                  <a:ext cx="894231" cy="905386"/>
                </a:xfrm>
                <a:custGeom>
                  <a:avLst/>
                  <a:gdLst>
                    <a:gd name="connsiteX0" fmla="*/ 1825789 w 1940329"/>
                    <a:gd name="connsiteY0" fmla="*/ 0 h 1964535"/>
                    <a:gd name="connsiteX1" fmla="*/ 1853080 w 1940329"/>
                    <a:gd name="connsiteY1" fmla="*/ 76384 h 1964535"/>
                    <a:gd name="connsiteX2" fmla="*/ 1940329 w 1940329"/>
                    <a:gd name="connsiteY2" fmla="*/ 667561 h 1964535"/>
                    <a:gd name="connsiteX3" fmla="*/ 1595698 w 1940329"/>
                    <a:gd name="connsiteY3" fmla="*/ 1798827 h 1964535"/>
                    <a:gd name="connsiteX4" fmla="*/ 1504223 w 1940329"/>
                    <a:gd name="connsiteY4" fmla="*/ 1922583 h 1964535"/>
                    <a:gd name="connsiteX5" fmla="*/ 1174398 w 1940329"/>
                    <a:gd name="connsiteY5" fmla="*/ 1732159 h 1964535"/>
                    <a:gd name="connsiteX6" fmla="*/ 1169094 w 1940329"/>
                    <a:gd name="connsiteY6" fmla="*/ 1736077 h 1964535"/>
                    <a:gd name="connsiteX7" fmla="*/ 1150930 w 1940329"/>
                    <a:gd name="connsiteY7" fmla="*/ 1762296 h 1964535"/>
                    <a:gd name="connsiteX8" fmla="*/ 1147517 w 1940329"/>
                    <a:gd name="connsiteY8" fmla="*/ 1808230 h 1964535"/>
                    <a:gd name="connsiteX9" fmla="*/ 1142843 w 1940329"/>
                    <a:gd name="connsiteY9" fmla="*/ 1907698 h 1964535"/>
                    <a:gd name="connsiteX10" fmla="*/ 975438 w 1940329"/>
                    <a:gd name="connsiteY10" fmla="*/ 1946985 h 1964535"/>
                    <a:gd name="connsiteX11" fmla="*/ 925372 w 1940329"/>
                    <a:gd name="connsiteY11" fmla="*/ 1784628 h 1964535"/>
                    <a:gd name="connsiteX12" fmla="*/ 996804 w 1940329"/>
                    <a:gd name="connsiteY12" fmla="*/ 1732512 h 1964535"/>
                    <a:gd name="connsiteX13" fmla="*/ 1037161 w 1940329"/>
                    <a:gd name="connsiteY13" fmla="*/ 1701103 h 1964535"/>
                    <a:gd name="connsiteX14" fmla="*/ 1055437 w 1940329"/>
                    <a:gd name="connsiteY14" fmla="*/ 1670411 h 1964535"/>
                    <a:gd name="connsiteX15" fmla="*/ 1056623 w 1940329"/>
                    <a:gd name="connsiteY15" fmla="*/ 1664161 h 1964535"/>
                    <a:gd name="connsiteX16" fmla="*/ 0 w 1940329"/>
                    <a:gd name="connsiteY16" fmla="*/ 1054120 h 1964535"/>
                    <a:gd name="connsiteX17" fmla="*/ 1048154 w 1940329"/>
                    <a:gd name="connsiteY17" fmla="*/ 448968 h 1964535"/>
                    <a:gd name="connsiteX18" fmla="*/ 1061423 w 1940329"/>
                    <a:gd name="connsiteY18" fmla="*/ 459802 h 1964535"/>
                    <a:gd name="connsiteX19" fmla="*/ 1079682 w 1940329"/>
                    <a:gd name="connsiteY19" fmla="*/ 490504 h 1964535"/>
                    <a:gd name="connsiteX20" fmla="*/ 1088041 w 1940329"/>
                    <a:gd name="connsiteY20" fmla="*/ 540955 h 1964535"/>
                    <a:gd name="connsiteX21" fmla="*/ 1099778 w 1940329"/>
                    <a:gd name="connsiteY21" fmla="*/ 628596 h 1964535"/>
                    <a:gd name="connsiteX22" fmla="*/ 1266358 w 1940329"/>
                    <a:gd name="connsiteY22" fmla="*/ 662026 h 1964535"/>
                    <a:gd name="connsiteX23" fmla="*/ 1311670 w 1940329"/>
                    <a:gd name="connsiteY23" fmla="*/ 496151 h 1964535"/>
                    <a:gd name="connsiteX24" fmla="*/ 1226473 w 1940329"/>
                    <a:gd name="connsiteY24" fmla="*/ 444602 h 1964535"/>
                    <a:gd name="connsiteX25" fmla="*/ 1187728 w 1940329"/>
                    <a:gd name="connsiteY25" fmla="*/ 419694 h 1964535"/>
                    <a:gd name="connsiteX26" fmla="*/ 1173347 w 1940329"/>
                    <a:gd name="connsiteY26" fmla="*/ 391224 h 1964535"/>
                    <a:gd name="connsiteX27" fmla="*/ 1171464 w 1940329"/>
                    <a:gd name="connsiteY27" fmla="*/ 377775 h 1964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0329" h="1964535">
                      <a:moveTo>
                        <a:pt x="1825789" y="0"/>
                      </a:moveTo>
                      <a:lnTo>
                        <a:pt x="1853080" y="76384"/>
                      </a:lnTo>
                      <a:cubicBezTo>
                        <a:pt x="1909783" y="263137"/>
                        <a:pt x="1940329" y="461695"/>
                        <a:pt x="1940329" y="667561"/>
                      </a:cubicBezTo>
                      <a:cubicBezTo>
                        <a:pt x="1940329" y="1087871"/>
                        <a:pt x="1813000" y="1477716"/>
                        <a:pt x="1595698" y="1798827"/>
                      </a:cubicBezTo>
                      <a:lnTo>
                        <a:pt x="1504223" y="1922583"/>
                      </a:lnTo>
                      <a:lnTo>
                        <a:pt x="1174398" y="1732159"/>
                      </a:lnTo>
                      <a:lnTo>
                        <a:pt x="1169094" y="1736077"/>
                      </a:lnTo>
                      <a:cubicBezTo>
                        <a:pt x="1161701" y="1743262"/>
                        <a:pt x="1155179" y="1751936"/>
                        <a:pt x="1150930" y="1762296"/>
                      </a:cubicBezTo>
                      <a:cubicBezTo>
                        <a:pt x="1145166" y="1778180"/>
                        <a:pt x="1144290" y="1796831"/>
                        <a:pt x="1147517" y="1808230"/>
                      </a:cubicBezTo>
                      <a:cubicBezTo>
                        <a:pt x="1149576" y="1844497"/>
                        <a:pt x="1160625" y="1876278"/>
                        <a:pt x="1142843" y="1907698"/>
                      </a:cubicBezTo>
                      <a:cubicBezTo>
                        <a:pt x="1111384" y="1963289"/>
                        <a:pt x="1036525" y="1981556"/>
                        <a:pt x="975438" y="1946985"/>
                      </a:cubicBezTo>
                      <a:cubicBezTo>
                        <a:pt x="916794" y="1913798"/>
                        <a:pt x="893912" y="1840219"/>
                        <a:pt x="925372" y="1784628"/>
                      </a:cubicBezTo>
                      <a:cubicBezTo>
                        <a:pt x="940418" y="1758041"/>
                        <a:pt x="972276" y="1747351"/>
                        <a:pt x="996804" y="1732512"/>
                      </a:cubicBezTo>
                      <a:cubicBezTo>
                        <a:pt x="1010973" y="1724576"/>
                        <a:pt x="1027879" y="1711805"/>
                        <a:pt x="1037161" y="1701103"/>
                      </a:cubicBezTo>
                      <a:cubicBezTo>
                        <a:pt x="1046102" y="1691005"/>
                        <a:pt x="1051848" y="1680496"/>
                        <a:pt x="1055437" y="1670411"/>
                      </a:cubicBezTo>
                      <a:lnTo>
                        <a:pt x="1056623" y="1664161"/>
                      </a:lnTo>
                      <a:lnTo>
                        <a:pt x="0" y="1054120"/>
                      </a:lnTo>
                      <a:lnTo>
                        <a:pt x="1048154" y="448968"/>
                      </a:lnTo>
                      <a:lnTo>
                        <a:pt x="1061423" y="459802"/>
                      </a:lnTo>
                      <a:cubicBezTo>
                        <a:pt x="1068574" y="467767"/>
                        <a:pt x="1075071" y="477830"/>
                        <a:pt x="1079682" y="490504"/>
                      </a:cubicBezTo>
                      <a:cubicBezTo>
                        <a:pt x="1084662" y="503767"/>
                        <a:pt x="1087823" y="524716"/>
                        <a:pt x="1088041" y="540955"/>
                      </a:cubicBezTo>
                      <a:cubicBezTo>
                        <a:pt x="1089385" y="569591"/>
                        <a:pt x="1083586" y="602691"/>
                        <a:pt x="1099778" y="628596"/>
                      </a:cubicBezTo>
                      <a:cubicBezTo>
                        <a:pt x="1133634" y="682760"/>
                        <a:pt x="1209218" y="697742"/>
                        <a:pt x="1266358" y="662026"/>
                      </a:cubicBezTo>
                      <a:cubicBezTo>
                        <a:pt x="1325878" y="624823"/>
                        <a:pt x="1345526" y="550315"/>
                        <a:pt x="1311670" y="496151"/>
                      </a:cubicBezTo>
                      <a:cubicBezTo>
                        <a:pt x="1292534" y="465536"/>
                        <a:pt x="1259331" y="460090"/>
                        <a:pt x="1226473" y="444602"/>
                      </a:cubicBezTo>
                      <a:cubicBezTo>
                        <a:pt x="1214915" y="442001"/>
                        <a:pt x="1198941" y="432336"/>
                        <a:pt x="1187728" y="419694"/>
                      </a:cubicBezTo>
                      <a:cubicBezTo>
                        <a:pt x="1180649" y="411018"/>
                        <a:pt x="1176136" y="401149"/>
                        <a:pt x="1173347" y="391224"/>
                      </a:cubicBezTo>
                      <a:lnTo>
                        <a:pt x="1171464" y="377775"/>
                      </a:lnTo>
                      <a:close/>
                    </a:path>
                  </a:pathLst>
                </a:custGeom>
                <a:solidFill>
                  <a:srgbClr val="005E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2AC201C6-6B03-4510-A0DB-DDC98C2E7045}"/>
                    </a:ext>
                  </a:extLst>
                </p:cNvPr>
                <p:cNvGrpSpPr/>
                <p:nvPr/>
              </p:nvGrpSpPr>
              <p:grpSpPr>
                <a:xfrm>
                  <a:off x="4959426" y="2904584"/>
                  <a:ext cx="231348" cy="198976"/>
                  <a:chOff x="10086999" y="3831431"/>
                  <a:chExt cx="2148321" cy="1847712"/>
                </a:xfrm>
                <a:solidFill>
                  <a:srgbClr val="FFFFFF"/>
                </a:solidFill>
                <a:effectLst/>
              </p:grpSpPr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01305B53-C561-409E-B26B-09F3610E3B79}"/>
                      </a:ext>
                    </a:extLst>
                  </p:cNvPr>
                  <p:cNvGrpSpPr/>
                  <p:nvPr/>
                </p:nvGrpSpPr>
                <p:grpSpPr>
                  <a:xfrm>
                    <a:off x="10213460" y="3831431"/>
                    <a:ext cx="529640" cy="1676400"/>
                    <a:chOff x="10213460" y="3831431"/>
                    <a:chExt cx="529640" cy="1676400"/>
                  </a:xfrm>
                  <a:grpFill/>
                </p:grpSpPr>
                <p:sp>
                  <p:nvSpPr>
                    <p:cNvPr id="197" name="Freeform 165">
                      <a:extLst>
                        <a:ext uri="{FF2B5EF4-FFF2-40B4-BE49-F238E27FC236}">
                          <a16:creationId xmlns:a16="http://schemas.microsoft.com/office/drawing/2014/main" id="{8B0F8657-FCEB-4730-AA4A-11E34A7D2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3460" y="3831431"/>
                      <a:ext cx="529640" cy="1676400"/>
                    </a:xfrm>
                    <a:custGeom>
                      <a:avLst/>
                      <a:gdLst>
                        <a:gd name="connsiteX0" fmla="*/ 264820 w 529640"/>
                        <a:gd name="connsiteY0" fmla="*/ 1174909 h 1676400"/>
                        <a:gd name="connsiteX1" fmla="*/ 72143 w 529640"/>
                        <a:gd name="connsiteY1" fmla="*/ 1367586 h 1676400"/>
                        <a:gd name="connsiteX2" fmla="*/ 264820 w 529640"/>
                        <a:gd name="connsiteY2" fmla="*/ 1560263 h 1676400"/>
                        <a:gd name="connsiteX3" fmla="*/ 457497 w 529640"/>
                        <a:gd name="connsiteY3" fmla="*/ 1367586 h 1676400"/>
                        <a:gd name="connsiteX4" fmla="*/ 264820 w 529640"/>
                        <a:gd name="connsiteY4" fmla="*/ 1174909 h 1676400"/>
                        <a:gd name="connsiteX5" fmla="*/ 146244 w 529640"/>
                        <a:gd name="connsiteY5" fmla="*/ 110942 h 1676400"/>
                        <a:gd name="connsiteX6" fmla="*/ 86954 w 529640"/>
                        <a:gd name="connsiteY6" fmla="*/ 170232 h 1676400"/>
                        <a:gd name="connsiteX7" fmla="*/ 86954 w 529640"/>
                        <a:gd name="connsiteY7" fmla="*/ 846485 h 1676400"/>
                        <a:gd name="connsiteX8" fmla="*/ 146244 w 529640"/>
                        <a:gd name="connsiteY8" fmla="*/ 905775 h 1676400"/>
                        <a:gd name="connsiteX9" fmla="*/ 383397 w 529640"/>
                        <a:gd name="connsiteY9" fmla="*/ 905775 h 1676400"/>
                        <a:gd name="connsiteX10" fmla="*/ 442687 w 529640"/>
                        <a:gd name="connsiteY10" fmla="*/ 846485 h 1676400"/>
                        <a:gd name="connsiteX11" fmla="*/ 442687 w 529640"/>
                        <a:gd name="connsiteY11" fmla="*/ 170232 h 1676400"/>
                        <a:gd name="connsiteX12" fmla="*/ 383397 w 529640"/>
                        <a:gd name="connsiteY12" fmla="*/ 110942 h 1676400"/>
                        <a:gd name="connsiteX13" fmla="*/ 88275 w 529640"/>
                        <a:gd name="connsiteY13" fmla="*/ 0 h 1676400"/>
                        <a:gd name="connsiteX14" fmla="*/ 441365 w 529640"/>
                        <a:gd name="connsiteY14" fmla="*/ 0 h 1676400"/>
                        <a:gd name="connsiteX15" fmla="*/ 529640 w 529640"/>
                        <a:gd name="connsiteY15" fmla="*/ 88275 h 1676400"/>
                        <a:gd name="connsiteX16" fmla="*/ 529640 w 529640"/>
                        <a:gd name="connsiteY16" fmla="*/ 1588125 h 1676400"/>
                        <a:gd name="connsiteX17" fmla="*/ 441365 w 529640"/>
                        <a:gd name="connsiteY17" fmla="*/ 1676400 h 1676400"/>
                        <a:gd name="connsiteX18" fmla="*/ 88275 w 529640"/>
                        <a:gd name="connsiteY18" fmla="*/ 1676400 h 1676400"/>
                        <a:gd name="connsiteX19" fmla="*/ 0 w 529640"/>
                        <a:gd name="connsiteY19" fmla="*/ 1588125 h 1676400"/>
                        <a:gd name="connsiteX20" fmla="*/ 0 w 529640"/>
                        <a:gd name="connsiteY20" fmla="*/ 88275 h 1676400"/>
                        <a:gd name="connsiteX21" fmla="*/ 88275 w 529640"/>
                        <a:gd name="connsiteY21" fmla="*/ 0 h 1676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529640" h="1676400">
                          <a:moveTo>
                            <a:pt x="264820" y="1174909"/>
                          </a:moveTo>
                          <a:cubicBezTo>
                            <a:pt x="158407" y="1174909"/>
                            <a:pt x="72143" y="1261173"/>
                            <a:pt x="72143" y="1367586"/>
                          </a:cubicBezTo>
                          <a:cubicBezTo>
                            <a:pt x="72143" y="1473999"/>
                            <a:pt x="158407" y="1560263"/>
                            <a:pt x="264820" y="1560263"/>
                          </a:cubicBezTo>
                          <a:cubicBezTo>
                            <a:pt x="371233" y="1560263"/>
                            <a:pt x="457497" y="1473999"/>
                            <a:pt x="457497" y="1367586"/>
                          </a:cubicBezTo>
                          <a:cubicBezTo>
                            <a:pt x="457497" y="1261173"/>
                            <a:pt x="371233" y="1174909"/>
                            <a:pt x="264820" y="1174909"/>
                          </a:cubicBezTo>
                          <a:close/>
                          <a:moveTo>
                            <a:pt x="146244" y="110942"/>
                          </a:moveTo>
                          <a:cubicBezTo>
                            <a:pt x="113499" y="110942"/>
                            <a:pt x="86954" y="137487"/>
                            <a:pt x="86954" y="170232"/>
                          </a:cubicBezTo>
                          <a:lnTo>
                            <a:pt x="86954" y="846485"/>
                          </a:lnTo>
                          <a:cubicBezTo>
                            <a:pt x="86954" y="879230"/>
                            <a:pt x="113499" y="905775"/>
                            <a:pt x="146244" y="905775"/>
                          </a:cubicBezTo>
                          <a:lnTo>
                            <a:pt x="383397" y="905775"/>
                          </a:lnTo>
                          <a:cubicBezTo>
                            <a:pt x="416142" y="905775"/>
                            <a:pt x="442687" y="879230"/>
                            <a:pt x="442687" y="846485"/>
                          </a:cubicBezTo>
                          <a:lnTo>
                            <a:pt x="442687" y="170232"/>
                          </a:lnTo>
                          <a:cubicBezTo>
                            <a:pt x="442687" y="137487"/>
                            <a:pt x="416142" y="110942"/>
                            <a:pt x="383397" y="110942"/>
                          </a:cubicBezTo>
                          <a:close/>
                          <a:moveTo>
                            <a:pt x="88275" y="0"/>
                          </a:moveTo>
                          <a:lnTo>
                            <a:pt x="441365" y="0"/>
                          </a:lnTo>
                          <a:cubicBezTo>
                            <a:pt x="490118" y="0"/>
                            <a:pt x="529640" y="39522"/>
                            <a:pt x="529640" y="88275"/>
                          </a:cubicBezTo>
                          <a:lnTo>
                            <a:pt x="529640" y="1588125"/>
                          </a:lnTo>
                          <a:cubicBezTo>
                            <a:pt x="529640" y="1636878"/>
                            <a:pt x="490118" y="1676400"/>
                            <a:pt x="441365" y="1676400"/>
                          </a:cubicBezTo>
                          <a:lnTo>
                            <a:pt x="88275" y="1676400"/>
                          </a:lnTo>
                          <a:cubicBezTo>
                            <a:pt x="39522" y="1676400"/>
                            <a:pt x="0" y="1636878"/>
                            <a:pt x="0" y="1588125"/>
                          </a:cubicBezTo>
                          <a:lnTo>
                            <a:pt x="0" y="88275"/>
                          </a:lnTo>
                          <a:cubicBezTo>
                            <a:pt x="0" y="39522"/>
                            <a:pt x="39522" y="0"/>
                            <a:pt x="8827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0E149302-8466-4771-8713-F3A87B1D0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2860" y="5123597"/>
                      <a:ext cx="150840" cy="15084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AD5ED0E3-7960-4E01-94A5-2DA9A4476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5613" y="4395651"/>
                      <a:ext cx="225334" cy="881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9D5442EB-626D-46C4-A93A-3E6A2B1C0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5613" y="4194578"/>
                      <a:ext cx="225334" cy="6894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86" name="Freeform 154">
                    <a:extLst>
                      <a:ext uri="{FF2B5EF4-FFF2-40B4-BE49-F238E27FC236}">
                        <a16:creationId xmlns:a16="http://schemas.microsoft.com/office/drawing/2014/main" id="{3D19C6FA-AFF3-469F-8A36-214C066C79FD}"/>
                      </a:ext>
                    </a:extLst>
                  </p:cNvPr>
                  <p:cNvSpPr/>
                  <p:nvPr/>
                </p:nvSpPr>
                <p:spPr>
                  <a:xfrm>
                    <a:off x="10086999" y="5473336"/>
                    <a:ext cx="2148321" cy="205807"/>
                  </a:xfrm>
                  <a:custGeom>
                    <a:avLst/>
                    <a:gdLst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682879 w 2148321"/>
                      <a:gd name="connsiteY10" fmla="*/ 36602 h 205807"/>
                      <a:gd name="connsiteX11" fmla="*/ 690418 w 2148321"/>
                      <a:gd name="connsiteY11" fmla="*/ 0 h 205807"/>
                      <a:gd name="connsiteX12" fmla="*/ 727326 w 2148321"/>
                      <a:gd name="connsiteY12" fmla="*/ 0 h 205807"/>
                      <a:gd name="connsiteX13" fmla="*/ 744779 w 2148321"/>
                      <a:gd name="connsiteY13" fmla="*/ 0 h 205807"/>
                      <a:gd name="connsiteX14" fmla="*/ 775023 w 2148321"/>
                      <a:gd name="connsiteY14" fmla="*/ 0 h 205807"/>
                      <a:gd name="connsiteX15" fmla="*/ 782562 w 2148321"/>
                      <a:gd name="connsiteY15" fmla="*/ 36602 h 205807"/>
                      <a:gd name="connsiteX16" fmla="*/ 782562 w 2148321"/>
                      <a:gd name="connsiteY16" fmla="*/ 61437 h 205807"/>
                      <a:gd name="connsiteX17" fmla="*/ 770989 w 2148321"/>
                      <a:gd name="connsiteY17" fmla="*/ 117632 h 205807"/>
                      <a:gd name="connsiteX18" fmla="*/ 766799 w 2148321"/>
                      <a:gd name="connsiteY18" fmla="*/ 123723 h 205807"/>
                      <a:gd name="connsiteX19" fmla="*/ 798108 w 2148321"/>
                      <a:gd name="connsiteY19" fmla="*/ 144416 h 205807"/>
                      <a:gd name="connsiteX20" fmla="*/ 836995 w 2148321"/>
                      <a:gd name="connsiteY20" fmla="*/ 152112 h 205807"/>
                      <a:gd name="connsiteX21" fmla="*/ 1317989 w 2148321"/>
                      <a:gd name="connsiteY21" fmla="*/ 152112 h 205807"/>
                      <a:gd name="connsiteX22" fmla="*/ 1356876 w 2148321"/>
                      <a:gd name="connsiteY22" fmla="*/ 144416 h 205807"/>
                      <a:gd name="connsiteX23" fmla="*/ 1383604 w 2148321"/>
                      <a:gd name="connsiteY23" fmla="*/ 126751 h 205807"/>
                      <a:gd name="connsiteX24" fmla="*/ 1377332 w 2148321"/>
                      <a:gd name="connsiteY24" fmla="*/ 117632 h 205807"/>
                      <a:gd name="connsiteX25" fmla="*/ 1365759 w 2148321"/>
                      <a:gd name="connsiteY25" fmla="*/ 61437 h 205807"/>
                      <a:gd name="connsiteX26" fmla="*/ 1365759 w 2148321"/>
                      <a:gd name="connsiteY26" fmla="*/ 36602 h 205807"/>
                      <a:gd name="connsiteX27" fmla="*/ 1373298 w 2148321"/>
                      <a:gd name="connsiteY27" fmla="*/ 0 h 205807"/>
                      <a:gd name="connsiteX28" fmla="*/ 1410205 w 2148321"/>
                      <a:gd name="connsiteY28" fmla="*/ 0 h 205807"/>
                      <a:gd name="connsiteX29" fmla="*/ 1427659 w 2148321"/>
                      <a:gd name="connsiteY29" fmla="*/ 0 h 205807"/>
                      <a:gd name="connsiteX30" fmla="*/ 1457902 w 2148321"/>
                      <a:gd name="connsiteY30" fmla="*/ 0 h 205807"/>
                      <a:gd name="connsiteX31" fmla="*/ 1465441 w 2148321"/>
                      <a:gd name="connsiteY31" fmla="*/ 36602 h 205807"/>
                      <a:gd name="connsiteX32" fmla="*/ 1465441 w 2148321"/>
                      <a:gd name="connsiteY32" fmla="*/ 61437 h 205807"/>
                      <a:gd name="connsiteX33" fmla="*/ 1453868 w 2148321"/>
                      <a:gd name="connsiteY33" fmla="*/ 117632 h 205807"/>
                      <a:gd name="connsiteX34" fmla="*/ 1449679 w 2148321"/>
                      <a:gd name="connsiteY34" fmla="*/ 123723 h 205807"/>
                      <a:gd name="connsiteX35" fmla="*/ 1480988 w 2148321"/>
                      <a:gd name="connsiteY35" fmla="*/ 144416 h 205807"/>
                      <a:gd name="connsiteX36" fmla="*/ 1519875 w 2148321"/>
                      <a:gd name="connsiteY36" fmla="*/ 152112 h 205807"/>
                      <a:gd name="connsiteX37" fmla="*/ 2000869 w 2148321"/>
                      <a:gd name="connsiteY37" fmla="*/ 152112 h 205807"/>
                      <a:gd name="connsiteX38" fmla="*/ 2100772 w 2148321"/>
                      <a:gd name="connsiteY38" fmla="*/ 54177 h 205807"/>
                      <a:gd name="connsiteX39" fmla="*/ 2100772 w 2148321"/>
                      <a:gd name="connsiteY39" fmla="*/ 37329 h 205807"/>
                      <a:gd name="connsiteX40" fmla="*/ 2093085 w 2148321"/>
                      <a:gd name="connsiteY40" fmla="*/ 0 h 205807"/>
                      <a:gd name="connsiteX41" fmla="*/ 2140782 w 2148321"/>
                      <a:gd name="connsiteY41" fmla="*/ 0 h 205807"/>
                      <a:gd name="connsiteX42" fmla="*/ 2148321 w 2148321"/>
                      <a:gd name="connsiteY42" fmla="*/ 36602 h 205807"/>
                      <a:gd name="connsiteX43" fmla="*/ 2148321 w 2148321"/>
                      <a:gd name="connsiteY43" fmla="*/ 61437 h 205807"/>
                      <a:gd name="connsiteX44" fmla="*/ 2001049 w 2148321"/>
                      <a:gd name="connsiteY44" fmla="*/ 205807 h 205807"/>
                      <a:gd name="connsiteX45" fmla="*/ 1513031 w 2148321"/>
                      <a:gd name="connsiteY45" fmla="*/ 205807 h 205807"/>
                      <a:gd name="connsiteX46" fmla="*/ 1455706 w 2148321"/>
                      <a:gd name="connsiteY46" fmla="*/ 194462 h 205807"/>
                      <a:gd name="connsiteX47" fmla="*/ 1415600 w 2148321"/>
                      <a:gd name="connsiteY47" fmla="*/ 167954 h 205807"/>
                      <a:gd name="connsiteX48" fmla="*/ 1375494 w 2148321"/>
                      <a:gd name="connsiteY48" fmla="*/ 194462 h 205807"/>
                      <a:gd name="connsiteX49" fmla="*/ 1318169 w 2148321"/>
                      <a:gd name="connsiteY49" fmla="*/ 205807 h 205807"/>
                      <a:gd name="connsiteX50" fmla="*/ 830151 w 2148321"/>
                      <a:gd name="connsiteY50" fmla="*/ 205807 h 205807"/>
                      <a:gd name="connsiteX51" fmla="*/ 772826 w 2148321"/>
                      <a:gd name="connsiteY51" fmla="*/ 194462 h 205807"/>
                      <a:gd name="connsiteX52" fmla="*/ 732721 w 2148321"/>
                      <a:gd name="connsiteY52" fmla="*/ 167955 h 205807"/>
                      <a:gd name="connsiteX53" fmla="*/ 692615 w 2148321"/>
                      <a:gd name="connsiteY53" fmla="*/ 194462 h 205807"/>
                      <a:gd name="connsiteX54" fmla="*/ 635290 w 2148321"/>
                      <a:gd name="connsiteY54" fmla="*/ 205807 h 205807"/>
                      <a:gd name="connsiteX55" fmla="*/ 147272 w 2148321"/>
                      <a:gd name="connsiteY55" fmla="*/ 205807 h 205807"/>
                      <a:gd name="connsiteX56" fmla="*/ 0 w 2148321"/>
                      <a:gd name="connsiteY56" fmla="*/ 61437 h 205807"/>
                      <a:gd name="connsiteX57" fmla="*/ 0 w 2148321"/>
                      <a:gd name="connsiteY57" fmla="*/ 36602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682879 w 2148321"/>
                      <a:gd name="connsiteY10" fmla="*/ 36602 h 205807"/>
                      <a:gd name="connsiteX11" fmla="*/ 727326 w 2148321"/>
                      <a:gd name="connsiteY11" fmla="*/ 0 h 205807"/>
                      <a:gd name="connsiteX12" fmla="*/ 744779 w 2148321"/>
                      <a:gd name="connsiteY12" fmla="*/ 0 h 205807"/>
                      <a:gd name="connsiteX13" fmla="*/ 775023 w 2148321"/>
                      <a:gd name="connsiteY13" fmla="*/ 0 h 205807"/>
                      <a:gd name="connsiteX14" fmla="*/ 782562 w 2148321"/>
                      <a:gd name="connsiteY14" fmla="*/ 36602 h 205807"/>
                      <a:gd name="connsiteX15" fmla="*/ 782562 w 2148321"/>
                      <a:gd name="connsiteY15" fmla="*/ 61437 h 205807"/>
                      <a:gd name="connsiteX16" fmla="*/ 770989 w 2148321"/>
                      <a:gd name="connsiteY16" fmla="*/ 117632 h 205807"/>
                      <a:gd name="connsiteX17" fmla="*/ 766799 w 2148321"/>
                      <a:gd name="connsiteY17" fmla="*/ 123723 h 205807"/>
                      <a:gd name="connsiteX18" fmla="*/ 798108 w 2148321"/>
                      <a:gd name="connsiteY18" fmla="*/ 144416 h 205807"/>
                      <a:gd name="connsiteX19" fmla="*/ 836995 w 2148321"/>
                      <a:gd name="connsiteY19" fmla="*/ 152112 h 205807"/>
                      <a:gd name="connsiteX20" fmla="*/ 1317989 w 2148321"/>
                      <a:gd name="connsiteY20" fmla="*/ 152112 h 205807"/>
                      <a:gd name="connsiteX21" fmla="*/ 1356876 w 2148321"/>
                      <a:gd name="connsiteY21" fmla="*/ 144416 h 205807"/>
                      <a:gd name="connsiteX22" fmla="*/ 1383604 w 2148321"/>
                      <a:gd name="connsiteY22" fmla="*/ 126751 h 205807"/>
                      <a:gd name="connsiteX23" fmla="*/ 1377332 w 2148321"/>
                      <a:gd name="connsiteY23" fmla="*/ 117632 h 205807"/>
                      <a:gd name="connsiteX24" fmla="*/ 1365759 w 2148321"/>
                      <a:gd name="connsiteY24" fmla="*/ 61437 h 205807"/>
                      <a:gd name="connsiteX25" fmla="*/ 1365759 w 2148321"/>
                      <a:gd name="connsiteY25" fmla="*/ 36602 h 205807"/>
                      <a:gd name="connsiteX26" fmla="*/ 1373298 w 2148321"/>
                      <a:gd name="connsiteY26" fmla="*/ 0 h 205807"/>
                      <a:gd name="connsiteX27" fmla="*/ 1410205 w 2148321"/>
                      <a:gd name="connsiteY27" fmla="*/ 0 h 205807"/>
                      <a:gd name="connsiteX28" fmla="*/ 1427659 w 2148321"/>
                      <a:gd name="connsiteY28" fmla="*/ 0 h 205807"/>
                      <a:gd name="connsiteX29" fmla="*/ 1457902 w 2148321"/>
                      <a:gd name="connsiteY29" fmla="*/ 0 h 205807"/>
                      <a:gd name="connsiteX30" fmla="*/ 1465441 w 2148321"/>
                      <a:gd name="connsiteY30" fmla="*/ 36602 h 205807"/>
                      <a:gd name="connsiteX31" fmla="*/ 1465441 w 2148321"/>
                      <a:gd name="connsiteY31" fmla="*/ 61437 h 205807"/>
                      <a:gd name="connsiteX32" fmla="*/ 1453868 w 2148321"/>
                      <a:gd name="connsiteY32" fmla="*/ 117632 h 205807"/>
                      <a:gd name="connsiteX33" fmla="*/ 1449679 w 2148321"/>
                      <a:gd name="connsiteY33" fmla="*/ 123723 h 205807"/>
                      <a:gd name="connsiteX34" fmla="*/ 1480988 w 2148321"/>
                      <a:gd name="connsiteY34" fmla="*/ 144416 h 205807"/>
                      <a:gd name="connsiteX35" fmla="*/ 1519875 w 2148321"/>
                      <a:gd name="connsiteY35" fmla="*/ 152112 h 205807"/>
                      <a:gd name="connsiteX36" fmla="*/ 2000869 w 2148321"/>
                      <a:gd name="connsiteY36" fmla="*/ 152112 h 205807"/>
                      <a:gd name="connsiteX37" fmla="*/ 2100772 w 2148321"/>
                      <a:gd name="connsiteY37" fmla="*/ 54177 h 205807"/>
                      <a:gd name="connsiteX38" fmla="*/ 2100772 w 2148321"/>
                      <a:gd name="connsiteY38" fmla="*/ 37329 h 205807"/>
                      <a:gd name="connsiteX39" fmla="*/ 2093085 w 2148321"/>
                      <a:gd name="connsiteY39" fmla="*/ 0 h 205807"/>
                      <a:gd name="connsiteX40" fmla="*/ 2140782 w 2148321"/>
                      <a:gd name="connsiteY40" fmla="*/ 0 h 205807"/>
                      <a:gd name="connsiteX41" fmla="*/ 2148321 w 2148321"/>
                      <a:gd name="connsiteY41" fmla="*/ 36602 h 205807"/>
                      <a:gd name="connsiteX42" fmla="*/ 2148321 w 2148321"/>
                      <a:gd name="connsiteY42" fmla="*/ 61437 h 205807"/>
                      <a:gd name="connsiteX43" fmla="*/ 2001049 w 2148321"/>
                      <a:gd name="connsiteY43" fmla="*/ 205807 h 205807"/>
                      <a:gd name="connsiteX44" fmla="*/ 1513031 w 2148321"/>
                      <a:gd name="connsiteY44" fmla="*/ 205807 h 205807"/>
                      <a:gd name="connsiteX45" fmla="*/ 1455706 w 2148321"/>
                      <a:gd name="connsiteY45" fmla="*/ 194462 h 205807"/>
                      <a:gd name="connsiteX46" fmla="*/ 1415600 w 2148321"/>
                      <a:gd name="connsiteY46" fmla="*/ 167954 h 205807"/>
                      <a:gd name="connsiteX47" fmla="*/ 1375494 w 2148321"/>
                      <a:gd name="connsiteY47" fmla="*/ 194462 h 205807"/>
                      <a:gd name="connsiteX48" fmla="*/ 1318169 w 2148321"/>
                      <a:gd name="connsiteY48" fmla="*/ 205807 h 205807"/>
                      <a:gd name="connsiteX49" fmla="*/ 830151 w 2148321"/>
                      <a:gd name="connsiteY49" fmla="*/ 205807 h 205807"/>
                      <a:gd name="connsiteX50" fmla="*/ 772826 w 2148321"/>
                      <a:gd name="connsiteY50" fmla="*/ 194462 h 205807"/>
                      <a:gd name="connsiteX51" fmla="*/ 732721 w 2148321"/>
                      <a:gd name="connsiteY51" fmla="*/ 167955 h 205807"/>
                      <a:gd name="connsiteX52" fmla="*/ 692615 w 2148321"/>
                      <a:gd name="connsiteY52" fmla="*/ 194462 h 205807"/>
                      <a:gd name="connsiteX53" fmla="*/ 635290 w 2148321"/>
                      <a:gd name="connsiteY53" fmla="*/ 205807 h 205807"/>
                      <a:gd name="connsiteX54" fmla="*/ 147272 w 2148321"/>
                      <a:gd name="connsiteY54" fmla="*/ 205807 h 205807"/>
                      <a:gd name="connsiteX55" fmla="*/ 0 w 2148321"/>
                      <a:gd name="connsiteY55" fmla="*/ 61437 h 205807"/>
                      <a:gd name="connsiteX56" fmla="*/ 0 w 2148321"/>
                      <a:gd name="connsiteY56" fmla="*/ 36602 h 205807"/>
                      <a:gd name="connsiteX57" fmla="*/ 7539 w 2148321"/>
                      <a:gd name="connsiteY57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682879 w 2148321"/>
                      <a:gd name="connsiteY10" fmla="*/ 36602 h 205807"/>
                      <a:gd name="connsiteX11" fmla="*/ 744779 w 2148321"/>
                      <a:gd name="connsiteY11" fmla="*/ 0 h 205807"/>
                      <a:gd name="connsiteX12" fmla="*/ 775023 w 2148321"/>
                      <a:gd name="connsiteY12" fmla="*/ 0 h 205807"/>
                      <a:gd name="connsiteX13" fmla="*/ 782562 w 2148321"/>
                      <a:gd name="connsiteY13" fmla="*/ 36602 h 205807"/>
                      <a:gd name="connsiteX14" fmla="*/ 782562 w 2148321"/>
                      <a:gd name="connsiteY14" fmla="*/ 61437 h 205807"/>
                      <a:gd name="connsiteX15" fmla="*/ 770989 w 2148321"/>
                      <a:gd name="connsiteY15" fmla="*/ 117632 h 205807"/>
                      <a:gd name="connsiteX16" fmla="*/ 766799 w 2148321"/>
                      <a:gd name="connsiteY16" fmla="*/ 123723 h 205807"/>
                      <a:gd name="connsiteX17" fmla="*/ 798108 w 2148321"/>
                      <a:gd name="connsiteY17" fmla="*/ 144416 h 205807"/>
                      <a:gd name="connsiteX18" fmla="*/ 836995 w 2148321"/>
                      <a:gd name="connsiteY18" fmla="*/ 152112 h 205807"/>
                      <a:gd name="connsiteX19" fmla="*/ 1317989 w 2148321"/>
                      <a:gd name="connsiteY19" fmla="*/ 152112 h 205807"/>
                      <a:gd name="connsiteX20" fmla="*/ 1356876 w 2148321"/>
                      <a:gd name="connsiteY20" fmla="*/ 144416 h 205807"/>
                      <a:gd name="connsiteX21" fmla="*/ 1383604 w 2148321"/>
                      <a:gd name="connsiteY21" fmla="*/ 126751 h 205807"/>
                      <a:gd name="connsiteX22" fmla="*/ 1377332 w 2148321"/>
                      <a:gd name="connsiteY22" fmla="*/ 117632 h 205807"/>
                      <a:gd name="connsiteX23" fmla="*/ 1365759 w 2148321"/>
                      <a:gd name="connsiteY23" fmla="*/ 61437 h 205807"/>
                      <a:gd name="connsiteX24" fmla="*/ 1365759 w 2148321"/>
                      <a:gd name="connsiteY24" fmla="*/ 36602 h 205807"/>
                      <a:gd name="connsiteX25" fmla="*/ 1373298 w 2148321"/>
                      <a:gd name="connsiteY25" fmla="*/ 0 h 205807"/>
                      <a:gd name="connsiteX26" fmla="*/ 1410205 w 2148321"/>
                      <a:gd name="connsiteY26" fmla="*/ 0 h 205807"/>
                      <a:gd name="connsiteX27" fmla="*/ 1427659 w 2148321"/>
                      <a:gd name="connsiteY27" fmla="*/ 0 h 205807"/>
                      <a:gd name="connsiteX28" fmla="*/ 1457902 w 2148321"/>
                      <a:gd name="connsiteY28" fmla="*/ 0 h 205807"/>
                      <a:gd name="connsiteX29" fmla="*/ 1465441 w 2148321"/>
                      <a:gd name="connsiteY29" fmla="*/ 36602 h 205807"/>
                      <a:gd name="connsiteX30" fmla="*/ 1465441 w 2148321"/>
                      <a:gd name="connsiteY30" fmla="*/ 61437 h 205807"/>
                      <a:gd name="connsiteX31" fmla="*/ 1453868 w 2148321"/>
                      <a:gd name="connsiteY31" fmla="*/ 117632 h 205807"/>
                      <a:gd name="connsiteX32" fmla="*/ 1449679 w 2148321"/>
                      <a:gd name="connsiteY32" fmla="*/ 123723 h 205807"/>
                      <a:gd name="connsiteX33" fmla="*/ 1480988 w 2148321"/>
                      <a:gd name="connsiteY33" fmla="*/ 144416 h 205807"/>
                      <a:gd name="connsiteX34" fmla="*/ 1519875 w 2148321"/>
                      <a:gd name="connsiteY34" fmla="*/ 152112 h 205807"/>
                      <a:gd name="connsiteX35" fmla="*/ 2000869 w 2148321"/>
                      <a:gd name="connsiteY35" fmla="*/ 152112 h 205807"/>
                      <a:gd name="connsiteX36" fmla="*/ 2100772 w 2148321"/>
                      <a:gd name="connsiteY36" fmla="*/ 54177 h 205807"/>
                      <a:gd name="connsiteX37" fmla="*/ 2100772 w 2148321"/>
                      <a:gd name="connsiteY37" fmla="*/ 37329 h 205807"/>
                      <a:gd name="connsiteX38" fmla="*/ 2093085 w 2148321"/>
                      <a:gd name="connsiteY38" fmla="*/ 0 h 205807"/>
                      <a:gd name="connsiteX39" fmla="*/ 2140782 w 2148321"/>
                      <a:gd name="connsiteY39" fmla="*/ 0 h 205807"/>
                      <a:gd name="connsiteX40" fmla="*/ 2148321 w 2148321"/>
                      <a:gd name="connsiteY40" fmla="*/ 36602 h 205807"/>
                      <a:gd name="connsiteX41" fmla="*/ 2148321 w 2148321"/>
                      <a:gd name="connsiteY41" fmla="*/ 61437 h 205807"/>
                      <a:gd name="connsiteX42" fmla="*/ 2001049 w 2148321"/>
                      <a:gd name="connsiteY42" fmla="*/ 205807 h 205807"/>
                      <a:gd name="connsiteX43" fmla="*/ 1513031 w 2148321"/>
                      <a:gd name="connsiteY43" fmla="*/ 205807 h 205807"/>
                      <a:gd name="connsiteX44" fmla="*/ 1455706 w 2148321"/>
                      <a:gd name="connsiteY44" fmla="*/ 194462 h 205807"/>
                      <a:gd name="connsiteX45" fmla="*/ 1415600 w 2148321"/>
                      <a:gd name="connsiteY45" fmla="*/ 167954 h 205807"/>
                      <a:gd name="connsiteX46" fmla="*/ 1375494 w 2148321"/>
                      <a:gd name="connsiteY46" fmla="*/ 194462 h 205807"/>
                      <a:gd name="connsiteX47" fmla="*/ 1318169 w 2148321"/>
                      <a:gd name="connsiteY47" fmla="*/ 205807 h 205807"/>
                      <a:gd name="connsiteX48" fmla="*/ 830151 w 2148321"/>
                      <a:gd name="connsiteY48" fmla="*/ 205807 h 205807"/>
                      <a:gd name="connsiteX49" fmla="*/ 772826 w 2148321"/>
                      <a:gd name="connsiteY49" fmla="*/ 194462 h 205807"/>
                      <a:gd name="connsiteX50" fmla="*/ 732721 w 2148321"/>
                      <a:gd name="connsiteY50" fmla="*/ 167955 h 205807"/>
                      <a:gd name="connsiteX51" fmla="*/ 692615 w 2148321"/>
                      <a:gd name="connsiteY51" fmla="*/ 194462 h 205807"/>
                      <a:gd name="connsiteX52" fmla="*/ 635290 w 2148321"/>
                      <a:gd name="connsiteY52" fmla="*/ 205807 h 205807"/>
                      <a:gd name="connsiteX53" fmla="*/ 147272 w 2148321"/>
                      <a:gd name="connsiteY53" fmla="*/ 205807 h 205807"/>
                      <a:gd name="connsiteX54" fmla="*/ 0 w 2148321"/>
                      <a:gd name="connsiteY54" fmla="*/ 61437 h 205807"/>
                      <a:gd name="connsiteX55" fmla="*/ 0 w 2148321"/>
                      <a:gd name="connsiteY55" fmla="*/ 36602 h 205807"/>
                      <a:gd name="connsiteX56" fmla="*/ 7539 w 2148321"/>
                      <a:gd name="connsiteY56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682879 w 2148321"/>
                      <a:gd name="connsiteY10" fmla="*/ 36602 h 205807"/>
                      <a:gd name="connsiteX11" fmla="*/ 775023 w 2148321"/>
                      <a:gd name="connsiteY11" fmla="*/ 0 h 205807"/>
                      <a:gd name="connsiteX12" fmla="*/ 782562 w 2148321"/>
                      <a:gd name="connsiteY12" fmla="*/ 36602 h 205807"/>
                      <a:gd name="connsiteX13" fmla="*/ 782562 w 2148321"/>
                      <a:gd name="connsiteY13" fmla="*/ 61437 h 205807"/>
                      <a:gd name="connsiteX14" fmla="*/ 770989 w 2148321"/>
                      <a:gd name="connsiteY14" fmla="*/ 117632 h 205807"/>
                      <a:gd name="connsiteX15" fmla="*/ 766799 w 2148321"/>
                      <a:gd name="connsiteY15" fmla="*/ 123723 h 205807"/>
                      <a:gd name="connsiteX16" fmla="*/ 798108 w 2148321"/>
                      <a:gd name="connsiteY16" fmla="*/ 144416 h 205807"/>
                      <a:gd name="connsiteX17" fmla="*/ 836995 w 2148321"/>
                      <a:gd name="connsiteY17" fmla="*/ 152112 h 205807"/>
                      <a:gd name="connsiteX18" fmla="*/ 1317989 w 2148321"/>
                      <a:gd name="connsiteY18" fmla="*/ 152112 h 205807"/>
                      <a:gd name="connsiteX19" fmla="*/ 1356876 w 2148321"/>
                      <a:gd name="connsiteY19" fmla="*/ 144416 h 205807"/>
                      <a:gd name="connsiteX20" fmla="*/ 1383604 w 2148321"/>
                      <a:gd name="connsiteY20" fmla="*/ 126751 h 205807"/>
                      <a:gd name="connsiteX21" fmla="*/ 1377332 w 2148321"/>
                      <a:gd name="connsiteY21" fmla="*/ 117632 h 205807"/>
                      <a:gd name="connsiteX22" fmla="*/ 1365759 w 2148321"/>
                      <a:gd name="connsiteY22" fmla="*/ 61437 h 205807"/>
                      <a:gd name="connsiteX23" fmla="*/ 1365759 w 2148321"/>
                      <a:gd name="connsiteY23" fmla="*/ 36602 h 205807"/>
                      <a:gd name="connsiteX24" fmla="*/ 1373298 w 2148321"/>
                      <a:gd name="connsiteY24" fmla="*/ 0 h 205807"/>
                      <a:gd name="connsiteX25" fmla="*/ 1410205 w 2148321"/>
                      <a:gd name="connsiteY25" fmla="*/ 0 h 205807"/>
                      <a:gd name="connsiteX26" fmla="*/ 1427659 w 2148321"/>
                      <a:gd name="connsiteY26" fmla="*/ 0 h 205807"/>
                      <a:gd name="connsiteX27" fmla="*/ 1457902 w 2148321"/>
                      <a:gd name="connsiteY27" fmla="*/ 0 h 205807"/>
                      <a:gd name="connsiteX28" fmla="*/ 1465441 w 2148321"/>
                      <a:gd name="connsiteY28" fmla="*/ 36602 h 205807"/>
                      <a:gd name="connsiteX29" fmla="*/ 1465441 w 2148321"/>
                      <a:gd name="connsiteY29" fmla="*/ 61437 h 205807"/>
                      <a:gd name="connsiteX30" fmla="*/ 1453868 w 2148321"/>
                      <a:gd name="connsiteY30" fmla="*/ 117632 h 205807"/>
                      <a:gd name="connsiteX31" fmla="*/ 1449679 w 2148321"/>
                      <a:gd name="connsiteY31" fmla="*/ 123723 h 205807"/>
                      <a:gd name="connsiteX32" fmla="*/ 1480988 w 2148321"/>
                      <a:gd name="connsiteY32" fmla="*/ 144416 h 205807"/>
                      <a:gd name="connsiteX33" fmla="*/ 1519875 w 2148321"/>
                      <a:gd name="connsiteY33" fmla="*/ 152112 h 205807"/>
                      <a:gd name="connsiteX34" fmla="*/ 2000869 w 2148321"/>
                      <a:gd name="connsiteY34" fmla="*/ 152112 h 205807"/>
                      <a:gd name="connsiteX35" fmla="*/ 2100772 w 2148321"/>
                      <a:gd name="connsiteY35" fmla="*/ 54177 h 205807"/>
                      <a:gd name="connsiteX36" fmla="*/ 2100772 w 2148321"/>
                      <a:gd name="connsiteY36" fmla="*/ 37329 h 205807"/>
                      <a:gd name="connsiteX37" fmla="*/ 2093085 w 2148321"/>
                      <a:gd name="connsiteY37" fmla="*/ 0 h 205807"/>
                      <a:gd name="connsiteX38" fmla="*/ 2140782 w 2148321"/>
                      <a:gd name="connsiteY38" fmla="*/ 0 h 205807"/>
                      <a:gd name="connsiteX39" fmla="*/ 2148321 w 2148321"/>
                      <a:gd name="connsiteY39" fmla="*/ 36602 h 205807"/>
                      <a:gd name="connsiteX40" fmla="*/ 2148321 w 2148321"/>
                      <a:gd name="connsiteY40" fmla="*/ 61437 h 205807"/>
                      <a:gd name="connsiteX41" fmla="*/ 2001049 w 2148321"/>
                      <a:gd name="connsiteY41" fmla="*/ 205807 h 205807"/>
                      <a:gd name="connsiteX42" fmla="*/ 1513031 w 2148321"/>
                      <a:gd name="connsiteY42" fmla="*/ 205807 h 205807"/>
                      <a:gd name="connsiteX43" fmla="*/ 1455706 w 2148321"/>
                      <a:gd name="connsiteY43" fmla="*/ 194462 h 205807"/>
                      <a:gd name="connsiteX44" fmla="*/ 1415600 w 2148321"/>
                      <a:gd name="connsiteY44" fmla="*/ 167954 h 205807"/>
                      <a:gd name="connsiteX45" fmla="*/ 1375494 w 2148321"/>
                      <a:gd name="connsiteY45" fmla="*/ 194462 h 205807"/>
                      <a:gd name="connsiteX46" fmla="*/ 1318169 w 2148321"/>
                      <a:gd name="connsiteY46" fmla="*/ 205807 h 205807"/>
                      <a:gd name="connsiteX47" fmla="*/ 830151 w 2148321"/>
                      <a:gd name="connsiteY47" fmla="*/ 205807 h 205807"/>
                      <a:gd name="connsiteX48" fmla="*/ 772826 w 2148321"/>
                      <a:gd name="connsiteY48" fmla="*/ 194462 h 205807"/>
                      <a:gd name="connsiteX49" fmla="*/ 732721 w 2148321"/>
                      <a:gd name="connsiteY49" fmla="*/ 167955 h 205807"/>
                      <a:gd name="connsiteX50" fmla="*/ 692615 w 2148321"/>
                      <a:gd name="connsiteY50" fmla="*/ 194462 h 205807"/>
                      <a:gd name="connsiteX51" fmla="*/ 635290 w 2148321"/>
                      <a:gd name="connsiteY51" fmla="*/ 205807 h 205807"/>
                      <a:gd name="connsiteX52" fmla="*/ 147272 w 2148321"/>
                      <a:gd name="connsiteY52" fmla="*/ 205807 h 205807"/>
                      <a:gd name="connsiteX53" fmla="*/ 0 w 2148321"/>
                      <a:gd name="connsiteY53" fmla="*/ 61437 h 205807"/>
                      <a:gd name="connsiteX54" fmla="*/ 0 w 2148321"/>
                      <a:gd name="connsiteY54" fmla="*/ 36602 h 205807"/>
                      <a:gd name="connsiteX55" fmla="*/ 7539 w 2148321"/>
                      <a:gd name="connsiteY55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682879 w 2148321"/>
                      <a:gd name="connsiteY10" fmla="*/ 36602 h 205807"/>
                      <a:gd name="connsiteX11" fmla="*/ 782562 w 2148321"/>
                      <a:gd name="connsiteY11" fmla="*/ 36602 h 205807"/>
                      <a:gd name="connsiteX12" fmla="*/ 782562 w 2148321"/>
                      <a:gd name="connsiteY12" fmla="*/ 61437 h 205807"/>
                      <a:gd name="connsiteX13" fmla="*/ 770989 w 2148321"/>
                      <a:gd name="connsiteY13" fmla="*/ 117632 h 205807"/>
                      <a:gd name="connsiteX14" fmla="*/ 766799 w 2148321"/>
                      <a:gd name="connsiteY14" fmla="*/ 123723 h 205807"/>
                      <a:gd name="connsiteX15" fmla="*/ 798108 w 2148321"/>
                      <a:gd name="connsiteY15" fmla="*/ 144416 h 205807"/>
                      <a:gd name="connsiteX16" fmla="*/ 836995 w 2148321"/>
                      <a:gd name="connsiteY16" fmla="*/ 152112 h 205807"/>
                      <a:gd name="connsiteX17" fmla="*/ 1317989 w 2148321"/>
                      <a:gd name="connsiteY17" fmla="*/ 152112 h 205807"/>
                      <a:gd name="connsiteX18" fmla="*/ 1356876 w 2148321"/>
                      <a:gd name="connsiteY18" fmla="*/ 144416 h 205807"/>
                      <a:gd name="connsiteX19" fmla="*/ 1383604 w 2148321"/>
                      <a:gd name="connsiteY19" fmla="*/ 126751 h 205807"/>
                      <a:gd name="connsiteX20" fmla="*/ 1377332 w 2148321"/>
                      <a:gd name="connsiteY20" fmla="*/ 117632 h 205807"/>
                      <a:gd name="connsiteX21" fmla="*/ 1365759 w 2148321"/>
                      <a:gd name="connsiteY21" fmla="*/ 61437 h 205807"/>
                      <a:gd name="connsiteX22" fmla="*/ 1365759 w 2148321"/>
                      <a:gd name="connsiteY22" fmla="*/ 36602 h 205807"/>
                      <a:gd name="connsiteX23" fmla="*/ 1373298 w 2148321"/>
                      <a:gd name="connsiteY23" fmla="*/ 0 h 205807"/>
                      <a:gd name="connsiteX24" fmla="*/ 1410205 w 2148321"/>
                      <a:gd name="connsiteY24" fmla="*/ 0 h 205807"/>
                      <a:gd name="connsiteX25" fmla="*/ 1427659 w 2148321"/>
                      <a:gd name="connsiteY25" fmla="*/ 0 h 205807"/>
                      <a:gd name="connsiteX26" fmla="*/ 1457902 w 2148321"/>
                      <a:gd name="connsiteY26" fmla="*/ 0 h 205807"/>
                      <a:gd name="connsiteX27" fmla="*/ 1465441 w 2148321"/>
                      <a:gd name="connsiteY27" fmla="*/ 36602 h 205807"/>
                      <a:gd name="connsiteX28" fmla="*/ 1465441 w 2148321"/>
                      <a:gd name="connsiteY28" fmla="*/ 61437 h 205807"/>
                      <a:gd name="connsiteX29" fmla="*/ 1453868 w 2148321"/>
                      <a:gd name="connsiteY29" fmla="*/ 117632 h 205807"/>
                      <a:gd name="connsiteX30" fmla="*/ 1449679 w 2148321"/>
                      <a:gd name="connsiteY30" fmla="*/ 123723 h 205807"/>
                      <a:gd name="connsiteX31" fmla="*/ 1480988 w 2148321"/>
                      <a:gd name="connsiteY31" fmla="*/ 144416 h 205807"/>
                      <a:gd name="connsiteX32" fmla="*/ 1519875 w 2148321"/>
                      <a:gd name="connsiteY32" fmla="*/ 152112 h 205807"/>
                      <a:gd name="connsiteX33" fmla="*/ 2000869 w 2148321"/>
                      <a:gd name="connsiteY33" fmla="*/ 152112 h 205807"/>
                      <a:gd name="connsiteX34" fmla="*/ 2100772 w 2148321"/>
                      <a:gd name="connsiteY34" fmla="*/ 54177 h 205807"/>
                      <a:gd name="connsiteX35" fmla="*/ 2100772 w 2148321"/>
                      <a:gd name="connsiteY35" fmla="*/ 37329 h 205807"/>
                      <a:gd name="connsiteX36" fmla="*/ 2093085 w 2148321"/>
                      <a:gd name="connsiteY36" fmla="*/ 0 h 205807"/>
                      <a:gd name="connsiteX37" fmla="*/ 2140782 w 2148321"/>
                      <a:gd name="connsiteY37" fmla="*/ 0 h 205807"/>
                      <a:gd name="connsiteX38" fmla="*/ 2148321 w 2148321"/>
                      <a:gd name="connsiteY38" fmla="*/ 36602 h 205807"/>
                      <a:gd name="connsiteX39" fmla="*/ 2148321 w 2148321"/>
                      <a:gd name="connsiteY39" fmla="*/ 61437 h 205807"/>
                      <a:gd name="connsiteX40" fmla="*/ 2001049 w 2148321"/>
                      <a:gd name="connsiteY40" fmla="*/ 205807 h 205807"/>
                      <a:gd name="connsiteX41" fmla="*/ 1513031 w 2148321"/>
                      <a:gd name="connsiteY41" fmla="*/ 205807 h 205807"/>
                      <a:gd name="connsiteX42" fmla="*/ 1455706 w 2148321"/>
                      <a:gd name="connsiteY42" fmla="*/ 194462 h 205807"/>
                      <a:gd name="connsiteX43" fmla="*/ 1415600 w 2148321"/>
                      <a:gd name="connsiteY43" fmla="*/ 167954 h 205807"/>
                      <a:gd name="connsiteX44" fmla="*/ 1375494 w 2148321"/>
                      <a:gd name="connsiteY44" fmla="*/ 194462 h 205807"/>
                      <a:gd name="connsiteX45" fmla="*/ 1318169 w 2148321"/>
                      <a:gd name="connsiteY45" fmla="*/ 205807 h 205807"/>
                      <a:gd name="connsiteX46" fmla="*/ 830151 w 2148321"/>
                      <a:gd name="connsiteY46" fmla="*/ 205807 h 205807"/>
                      <a:gd name="connsiteX47" fmla="*/ 772826 w 2148321"/>
                      <a:gd name="connsiteY47" fmla="*/ 194462 h 205807"/>
                      <a:gd name="connsiteX48" fmla="*/ 732721 w 2148321"/>
                      <a:gd name="connsiteY48" fmla="*/ 167955 h 205807"/>
                      <a:gd name="connsiteX49" fmla="*/ 692615 w 2148321"/>
                      <a:gd name="connsiteY49" fmla="*/ 194462 h 205807"/>
                      <a:gd name="connsiteX50" fmla="*/ 635290 w 2148321"/>
                      <a:gd name="connsiteY50" fmla="*/ 205807 h 205807"/>
                      <a:gd name="connsiteX51" fmla="*/ 147272 w 2148321"/>
                      <a:gd name="connsiteY51" fmla="*/ 205807 h 205807"/>
                      <a:gd name="connsiteX52" fmla="*/ 0 w 2148321"/>
                      <a:gd name="connsiteY52" fmla="*/ 61437 h 205807"/>
                      <a:gd name="connsiteX53" fmla="*/ 0 w 2148321"/>
                      <a:gd name="connsiteY53" fmla="*/ 36602 h 205807"/>
                      <a:gd name="connsiteX54" fmla="*/ 7539 w 2148321"/>
                      <a:gd name="connsiteY54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782562 w 2148321"/>
                      <a:gd name="connsiteY10" fmla="*/ 36602 h 205807"/>
                      <a:gd name="connsiteX11" fmla="*/ 782562 w 2148321"/>
                      <a:gd name="connsiteY11" fmla="*/ 61437 h 205807"/>
                      <a:gd name="connsiteX12" fmla="*/ 770989 w 2148321"/>
                      <a:gd name="connsiteY12" fmla="*/ 117632 h 205807"/>
                      <a:gd name="connsiteX13" fmla="*/ 766799 w 2148321"/>
                      <a:gd name="connsiteY13" fmla="*/ 123723 h 205807"/>
                      <a:gd name="connsiteX14" fmla="*/ 798108 w 2148321"/>
                      <a:gd name="connsiteY14" fmla="*/ 144416 h 205807"/>
                      <a:gd name="connsiteX15" fmla="*/ 836995 w 2148321"/>
                      <a:gd name="connsiteY15" fmla="*/ 152112 h 205807"/>
                      <a:gd name="connsiteX16" fmla="*/ 1317989 w 2148321"/>
                      <a:gd name="connsiteY16" fmla="*/ 152112 h 205807"/>
                      <a:gd name="connsiteX17" fmla="*/ 1356876 w 2148321"/>
                      <a:gd name="connsiteY17" fmla="*/ 144416 h 205807"/>
                      <a:gd name="connsiteX18" fmla="*/ 1383604 w 2148321"/>
                      <a:gd name="connsiteY18" fmla="*/ 126751 h 205807"/>
                      <a:gd name="connsiteX19" fmla="*/ 1377332 w 2148321"/>
                      <a:gd name="connsiteY19" fmla="*/ 117632 h 205807"/>
                      <a:gd name="connsiteX20" fmla="*/ 1365759 w 2148321"/>
                      <a:gd name="connsiteY20" fmla="*/ 61437 h 205807"/>
                      <a:gd name="connsiteX21" fmla="*/ 1365759 w 2148321"/>
                      <a:gd name="connsiteY21" fmla="*/ 36602 h 205807"/>
                      <a:gd name="connsiteX22" fmla="*/ 1373298 w 2148321"/>
                      <a:gd name="connsiteY22" fmla="*/ 0 h 205807"/>
                      <a:gd name="connsiteX23" fmla="*/ 1410205 w 2148321"/>
                      <a:gd name="connsiteY23" fmla="*/ 0 h 205807"/>
                      <a:gd name="connsiteX24" fmla="*/ 1427659 w 2148321"/>
                      <a:gd name="connsiteY24" fmla="*/ 0 h 205807"/>
                      <a:gd name="connsiteX25" fmla="*/ 1457902 w 2148321"/>
                      <a:gd name="connsiteY25" fmla="*/ 0 h 205807"/>
                      <a:gd name="connsiteX26" fmla="*/ 1465441 w 2148321"/>
                      <a:gd name="connsiteY26" fmla="*/ 36602 h 205807"/>
                      <a:gd name="connsiteX27" fmla="*/ 1465441 w 2148321"/>
                      <a:gd name="connsiteY27" fmla="*/ 61437 h 205807"/>
                      <a:gd name="connsiteX28" fmla="*/ 1453868 w 2148321"/>
                      <a:gd name="connsiteY28" fmla="*/ 117632 h 205807"/>
                      <a:gd name="connsiteX29" fmla="*/ 1449679 w 2148321"/>
                      <a:gd name="connsiteY29" fmla="*/ 123723 h 205807"/>
                      <a:gd name="connsiteX30" fmla="*/ 1480988 w 2148321"/>
                      <a:gd name="connsiteY30" fmla="*/ 144416 h 205807"/>
                      <a:gd name="connsiteX31" fmla="*/ 1519875 w 2148321"/>
                      <a:gd name="connsiteY31" fmla="*/ 152112 h 205807"/>
                      <a:gd name="connsiteX32" fmla="*/ 2000869 w 2148321"/>
                      <a:gd name="connsiteY32" fmla="*/ 152112 h 205807"/>
                      <a:gd name="connsiteX33" fmla="*/ 2100772 w 2148321"/>
                      <a:gd name="connsiteY33" fmla="*/ 54177 h 205807"/>
                      <a:gd name="connsiteX34" fmla="*/ 2100772 w 2148321"/>
                      <a:gd name="connsiteY34" fmla="*/ 37329 h 205807"/>
                      <a:gd name="connsiteX35" fmla="*/ 2093085 w 2148321"/>
                      <a:gd name="connsiteY35" fmla="*/ 0 h 205807"/>
                      <a:gd name="connsiteX36" fmla="*/ 2140782 w 2148321"/>
                      <a:gd name="connsiteY36" fmla="*/ 0 h 205807"/>
                      <a:gd name="connsiteX37" fmla="*/ 2148321 w 2148321"/>
                      <a:gd name="connsiteY37" fmla="*/ 36602 h 205807"/>
                      <a:gd name="connsiteX38" fmla="*/ 2148321 w 2148321"/>
                      <a:gd name="connsiteY38" fmla="*/ 61437 h 205807"/>
                      <a:gd name="connsiteX39" fmla="*/ 2001049 w 2148321"/>
                      <a:gd name="connsiteY39" fmla="*/ 205807 h 205807"/>
                      <a:gd name="connsiteX40" fmla="*/ 1513031 w 2148321"/>
                      <a:gd name="connsiteY40" fmla="*/ 205807 h 205807"/>
                      <a:gd name="connsiteX41" fmla="*/ 1455706 w 2148321"/>
                      <a:gd name="connsiteY41" fmla="*/ 194462 h 205807"/>
                      <a:gd name="connsiteX42" fmla="*/ 1415600 w 2148321"/>
                      <a:gd name="connsiteY42" fmla="*/ 167954 h 205807"/>
                      <a:gd name="connsiteX43" fmla="*/ 1375494 w 2148321"/>
                      <a:gd name="connsiteY43" fmla="*/ 194462 h 205807"/>
                      <a:gd name="connsiteX44" fmla="*/ 1318169 w 2148321"/>
                      <a:gd name="connsiteY44" fmla="*/ 205807 h 205807"/>
                      <a:gd name="connsiteX45" fmla="*/ 830151 w 2148321"/>
                      <a:gd name="connsiteY45" fmla="*/ 205807 h 205807"/>
                      <a:gd name="connsiteX46" fmla="*/ 772826 w 2148321"/>
                      <a:gd name="connsiteY46" fmla="*/ 194462 h 205807"/>
                      <a:gd name="connsiteX47" fmla="*/ 732721 w 2148321"/>
                      <a:gd name="connsiteY47" fmla="*/ 167955 h 205807"/>
                      <a:gd name="connsiteX48" fmla="*/ 692615 w 2148321"/>
                      <a:gd name="connsiteY48" fmla="*/ 194462 h 205807"/>
                      <a:gd name="connsiteX49" fmla="*/ 635290 w 2148321"/>
                      <a:gd name="connsiteY49" fmla="*/ 205807 h 205807"/>
                      <a:gd name="connsiteX50" fmla="*/ 147272 w 2148321"/>
                      <a:gd name="connsiteY50" fmla="*/ 205807 h 205807"/>
                      <a:gd name="connsiteX51" fmla="*/ 0 w 2148321"/>
                      <a:gd name="connsiteY51" fmla="*/ 61437 h 205807"/>
                      <a:gd name="connsiteX52" fmla="*/ 0 w 2148321"/>
                      <a:gd name="connsiteY52" fmla="*/ 36602 h 205807"/>
                      <a:gd name="connsiteX53" fmla="*/ 7539 w 2148321"/>
                      <a:gd name="connsiteY53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782562 w 2148321"/>
                      <a:gd name="connsiteY10" fmla="*/ 61437 h 205807"/>
                      <a:gd name="connsiteX11" fmla="*/ 770989 w 2148321"/>
                      <a:gd name="connsiteY11" fmla="*/ 117632 h 205807"/>
                      <a:gd name="connsiteX12" fmla="*/ 766799 w 2148321"/>
                      <a:gd name="connsiteY12" fmla="*/ 123723 h 205807"/>
                      <a:gd name="connsiteX13" fmla="*/ 798108 w 2148321"/>
                      <a:gd name="connsiteY13" fmla="*/ 144416 h 205807"/>
                      <a:gd name="connsiteX14" fmla="*/ 836995 w 2148321"/>
                      <a:gd name="connsiteY14" fmla="*/ 152112 h 205807"/>
                      <a:gd name="connsiteX15" fmla="*/ 1317989 w 2148321"/>
                      <a:gd name="connsiteY15" fmla="*/ 152112 h 205807"/>
                      <a:gd name="connsiteX16" fmla="*/ 1356876 w 2148321"/>
                      <a:gd name="connsiteY16" fmla="*/ 144416 h 205807"/>
                      <a:gd name="connsiteX17" fmla="*/ 1383604 w 2148321"/>
                      <a:gd name="connsiteY17" fmla="*/ 126751 h 205807"/>
                      <a:gd name="connsiteX18" fmla="*/ 1377332 w 2148321"/>
                      <a:gd name="connsiteY18" fmla="*/ 117632 h 205807"/>
                      <a:gd name="connsiteX19" fmla="*/ 1365759 w 2148321"/>
                      <a:gd name="connsiteY19" fmla="*/ 61437 h 205807"/>
                      <a:gd name="connsiteX20" fmla="*/ 1365759 w 2148321"/>
                      <a:gd name="connsiteY20" fmla="*/ 36602 h 205807"/>
                      <a:gd name="connsiteX21" fmla="*/ 1373298 w 2148321"/>
                      <a:gd name="connsiteY21" fmla="*/ 0 h 205807"/>
                      <a:gd name="connsiteX22" fmla="*/ 1410205 w 2148321"/>
                      <a:gd name="connsiteY22" fmla="*/ 0 h 205807"/>
                      <a:gd name="connsiteX23" fmla="*/ 1427659 w 2148321"/>
                      <a:gd name="connsiteY23" fmla="*/ 0 h 205807"/>
                      <a:gd name="connsiteX24" fmla="*/ 1457902 w 2148321"/>
                      <a:gd name="connsiteY24" fmla="*/ 0 h 205807"/>
                      <a:gd name="connsiteX25" fmla="*/ 1465441 w 2148321"/>
                      <a:gd name="connsiteY25" fmla="*/ 36602 h 205807"/>
                      <a:gd name="connsiteX26" fmla="*/ 1465441 w 2148321"/>
                      <a:gd name="connsiteY26" fmla="*/ 61437 h 205807"/>
                      <a:gd name="connsiteX27" fmla="*/ 1453868 w 2148321"/>
                      <a:gd name="connsiteY27" fmla="*/ 117632 h 205807"/>
                      <a:gd name="connsiteX28" fmla="*/ 1449679 w 2148321"/>
                      <a:gd name="connsiteY28" fmla="*/ 123723 h 205807"/>
                      <a:gd name="connsiteX29" fmla="*/ 1480988 w 2148321"/>
                      <a:gd name="connsiteY29" fmla="*/ 144416 h 205807"/>
                      <a:gd name="connsiteX30" fmla="*/ 1519875 w 2148321"/>
                      <a:gd name="connsiteY30" fmla="*/ 152112 h 205807"/>
                      <a:gd name="connsiteX31" fmla="*/ 2000869 w 2148321"/>
                      <a:gd name="connsiteY31" fmla="*/ 152112 h 205807"/>
                      <a:gd name="connsiteX32" fmla="*/ 2100772 w 2148321"/>
                      <a:gd name="connsiteY32" fmla="*/ 54177 h 205807"/>
                      <a:gd name="connsiteX33" fmla="*/ 2100772 w 2148321"/>
                      <a:gd name="connsiteY33" fmla="*/ 37329 h 205807"/>
                      <a:gd name="connsiteX34" fmla="*/ 2093085 w 2148321"/>
                      <a:gd name="connsiteY34" fmla="*/ 0 h 205807"/>
                      <a:gd name="connsiteX35" fmla="*/ 2140782 w 2148321"/>
                      <a:gd name="connsiteY35" fmla="*/ 0 h 205807"/>
                      <a:gd name="connsiteX36" fmla="*/ 2148321 w 2148321"/>
                      <a:gd name="connsiteY36" fmla="*/ 36602 h 205807"/>
                      <a:gd name="connsiteX37" fmla="*/ 2148321 w 2148321"/>
                      <a:gd name="connsiteY37" fmla="*/ 61437 h 205807"/>
                      <a:gd name="connsiteX38" fmla="*/ 2001049 w 2148321"/>
                      <a:gd name="connsiteY38" fmla="*/ 205807 h 205807"/>
                      <a:gd name="connsiteX39" fmla="*/ 1513031 w 2148321"/>
                      <a:gd name="connsiteY39" fmla="*/ 205807 h 205807"/>
                      <a:gd name="connsiteX40" fmla="*/ 1455706 w 2148321"/>
                      <a:gd name="connsiteY40" fmla="*/ 194462 h 205807"/>
                      <a:gd name="connsiteX41" fmla="*/ 1415600 w 2148321"/>
                      <a:gd name="connsiteY41" fmla="*/ 167954 h 205807"/>
                      <a:gd name="connsiteX42" fmla="*/ 1375494 w 2148321"/>
                      <a:gd name="connsiteY42" fmla="*/ 194462 h 205807"/>
                      <a:gd name="connsiteX43" fmla="*/ 1318169 w 2148321"/>
                      <a:gd name="connsiteY43" fmla="*/ 205807 h 205807"/>
                      <a:gd name="connsiteX44" fmla="*/ 830151 w 2148321"/>
                      <a:gd name="connsiteY44" fmla="*/ 205807 h 205807"/>
                      <a:gd name="connsiteX45" fmla="*/ 772826 w 2148321"/>
                      <a:gd name="connsiteY45" fmla="*/ 194462 h 205807"/>
                      <a:gd name="connsiteX46" fmla="*/ 732721 w 2148321"/>
                      <a:gd name="connsiteY46" fmla="*/ 167955 h 205807"/>
                      <a:gd name="connsiteX47" fmla="*/ 692615 w 2148321"/>
                      <a:gd name="connsiteY47" fmla="*/ 194462 h 205807"/>
                      <a:gd name="connsiteX48" fmla="*/ 635290 w 2148321"/>
                      <a:gd name="connsiteY48" fmla="*/ 205807 h 205807"/>
                      <a:gd name="connsiteX49" fmla="*/ 147272 w 2148321"/>
                      <a:gd name="connsiteY49" fmla="*/ 205807 h 205807"/>
                      <a:gd name="connsiteX50" fmla="*/ 0 w 2148321"/>
                      <a:gd name="connsiteY50" fmla="*/ 61437 h 205807"/>
                      <a:gd name="connsiteX51" fmla="*/ 0 w 2148321"/>
                      <a:gd name="connsiteY51" fmla="*/ 36602 h 205807"/>
                      <a:gd name="connsiteX52" fmla="*/ 7539 w 2148321"/>
                      <a:gd name="connsiteY52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682879 w 2148321"/>
                      <a:gd name="connsiteY9" fmla="*/ 61437 h 205807"/>
                      <a:gd name="connsiteX10" fmla="*/ 728639 w 2148321"/>
                      <a:gd name="connsiteY10" fmla="*/ 60689 h 205807"/>
                      <a:gd name="connsiteX11" fmla="*/ 782562 w 2148321"/>
                      <a:gd name="connsiteY11" fmla="*/ 61437 h 205807"/>
                      <a:gd name="connsiteX12" fmla="*/ 770989 w 2148321"/>
                      <a:gd name="connsiteY12" fmla="*/ 117632 h 205807"/>
                      <a:gd name="connsiteX13" fmla="*/ 766799 w 2148321"/>
                      <a:gd name="connsiteY13" fmla="*/ 123723 h 205807"/>
                      <a:gd name="connsiteX14" fmla="*/ 798108 w 2148321"/>
                      <a:gd name="connsiteY14" fmla="*/ 144416 h 205807"/>
                      <a:gd name="connsiteX15" fmla="*/ 836995 w 2148321"/>
                      <a:gd name="connsiteY15" fmla="*/ 152112 h 205807"/>
                      <a:gd name="connsiteX16" fmla="*/ 1317989 w 2148321"/>
                      <a:gd name="connsiteY16" fmla="*/ 152112 h 205807"/>
                      <a:gd name="connsiteX17" fmla="*/ 1356876 w 2148321"/>
                      <a:gd name="connsiteY17" fmla="*/ 144416 h 205807"/>
                      <a:gd name="connsiteX18" fmla="*/ 1383604 w 2148321"/>
                      <a:gd name="connsiteY18" fmla="*/ 126751 h 205807"/>
                      <a:gd name="connsiteX19" fmla="*/ 1377332 w 2148321"/>
                      <a:gd name="connsiteY19" fmla="*/ 117632 h 205807"/>
                      <a:gd name="connsiteX20" fmla="*/ 1365759 w 2148321"/>
                      <a:gd name="connsiteY20" fmla="*/ 61437 h 205807"/>
                      <a:gd name="connsiteX21" fmla="*/ 1365759 w 2148321"/>
                      <a:gd name="connsiteY21" fmla="*/ 36602 h 205807"/>
                      <a:gd name="connsiteX22" fmla="*/ 1373298 w 2148321"/>
                      <a:gd name="connsiteY22" fmla="*/ 0 h 205807"/>
                      <a:gd name="connsiteX23" fmla="*/ 1410205 w 2148321"/>
                      <a:gd name="connsiteY23" fmla="*/ 0 h 205807"/>
                      <a:gd name="connsiteX24" fmla="*/ 1427659 w 2148321"/>
                      <a:gd name="connsiteY24" fmla="*/ 0 h 205807"/>
                      <a:gd name="connsiteX25" fmla="*/ 1457902 w 2148321"/>
                      <a:gd name="connsiteY25" fmla="*/ 0 h 205807"/>
                      <a:gd name="connsiteX26" fmla="*/ 1465441 w 2148321"/>
                      <a:gd name="connsiteY26" fmla="*/ 36602 h 205807"/>
                      <a:gd name="connsiteX27" fmla="*/ 1465441 w 2148321"/>
                      <a:gd name="connsiteY27" fmla="*/ 61437 h 205807"/>
                      <a:gd name="connsiteX28" fmla="*/ 1453868 w 2148321"/>
                      <a:gd name="connsiteY28" fmla="*/ 117632 h 205807"/>
                      <a:gd name="connsiteX29" fmla="*/ 1449679 w 2148321"/>
                      <a:gd name="connsiteY29" fmla="*/ 123723 h 205807"/>
                      <a:gd name="connsiteX30" fmla="*/ 1480988 w 2148321"/>
                      <a:gd name="connsiteY30" fmla="*/ 144416 h 205807"/>
                      <a:gd name="connsiteX31" fmla="*/ 1519875 w 2148321"/>
                      <a:gd name="connsiteY31" fmla="*/ 152112 h 205807"/>
                      <a:gd name="connsiteX32" fmla="*/ 2000869 w 2148321"/>
                      <a:gd name="connsiteY32" fmla="*/ 152112 h 205807"/>
                      <a:gd name="connsiteX33" fmla="*/ 2100772 w 2148321"/>
                      <a:gd name="connsiteY33" fmla="*/ 54177 h 205807"/>
                      <a:gd name="connsiteX34" fmla="*/ 2100772 w 2148321"/>
                      <a:gd name="connsiteY34" fmla="*/ 37329 h 205807"/>
                      <a:gd name="connsiteX35" fmla="*/ 2093085 w 2148321"/>
                      <a:gd name="connsiteY35" fmla="*/ 0 h 205807"/>
                      <a:gd name="connsiteX36" fmla="*/ 2140782 w 2148321"/>
                      <a:gd name="connsiteY36" fmla="*/ 0 h 205807"/>
                      <a:gd name="connsiteX37" fmla="*/ 2148321 w 2148321"/>
                      <a:gd name="connsiteY37" fmla="*/ 36602 h 205807"/>
                      <a:gd name="connsiteX38" fmla="*/ 2148321 w 2148321"/>
                      <a:gd name="connsiteY38" fmla="*/ 61437 h 205807"/>
                      <a:gd name="connsiteX39" fmla="*/ 2001049 w 2148321"/>
                      <a:gd name="connsiteY39" fmla="*/ 205807 h 205807"/>
                      <a:gd name="connsiteX40" fmla="*/ 1513031 w 2148321"/>
                      <a:gd name="connsiteY40" fmla="*/ 205807 h 205807"/>
                      <a:gd name="connsiteX41" fmla="*/ 1455706 w 2148321"/>
                      <a:gd name="connsiteY41" fmla="*/ 194462 h 205807"/>
                      <a:gd name="connsiteX42" fmla="*/ 1415600 w 2148321"/>
                      <a:gd name="connsiteY42" fmla="*/ 167954 h 205807"/>
                      <a:gd name="connsiteX43" fmla="*/ 1375494 w 2148321"/>
                      <a:gd name="connsiteY43" fmla="*/ 194462 h 205807"/>
                      <a:gd name="connsiteX44" fmla="*/ 1318169 w 2148321"/>
                      <a:gd name="connsiteY44" fmla="*/ 205807 h 205807"/>
                      <a:gd name="connsiteX45" fmla="*/ 830151 w 2148321"/>
                      <a:gd name="connsiteY45" fmla="*/ 205807 h 205807"/>
                      <a:gd name="connsiteX46" fmla="*/ 772826 w 2148321"/>
                      <a:gd name="connsiteY46" fmla="*/ 194462 h 205807"/>
                      <a:gd name="connsiteX47" fmla="*/ 732721 w 2148321"/>
                      <a:gd name="connsiteY47" fmla="*/ 167955 h 205807"/>
                      <a:gd name="connsiteX48" fmla="*/ 692615 w 2148321"/>
                      <a:gd name="connsiteY48" fmla="*/ 194462 h 205807"/>
                      <a:gd name="connsiteX49" fmla="*/ 635290 w 2148321"/>
                      <a:gd name="connsiteY49" fmla="*/ 205807 h 205807"/>
                      <a:gd name="connsiteX50" fmla="*/ 147272 w 2148321"/>
                      <a:gd name="connsiteY50" fmla="*/ 205807 h 205807"/>
                      <a:gd name="connsiteX51" fmla="*/ 0 w 2148321"/>
                      <a:gd name="connsiteY51" fmla="*/ 61437 h 205807"/>
                      <a:gd name="connsiteX52" fmla="*/ 0 w 2148321"/>
                      <a:gd name="connsiteY52" fmla="*/ 36602 h 205807"/>
                      <a:gd name="connsiteX53" fmla="*/ 7539 w 2148321"/>
                      <a:gd name="connsiteY53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728639 w 2148321"/>
                      <a:gd name="connsiteY9" fmla="*/ 60689 h 205807"/>
                      <a:gd name="connsiteX10" fmla="*/ 782562 w 2148321"/>
                      <a:gd name="connsiteY10" fmla="*/ 61437 h 205807"/>
                      <a:gd name="connsiteX11" fmla="*/ 770989 w 2148321"/>
                      <a:gd name="connsiteY11" fmla="*/ 117632 h 205807"/>
                      <a:gd name="connsiteX12" fmla="*/ 766799 w 2148321"/>
                      <a:gd name="connsiteY12" fmla="*/ 123723 h 205807"/>
                      <a:gd name="connsiteX13" fmla="*/ 798108 w 2148321"/>
                      <a:gd name="connsiteY13" fmla="*/ 144416 h 205807"/>
                      <a:gd name="connsiteX14" fmla="*/ 836995 w 2148321"/>
                      <a:gd name="connsiteY14" fmla="*/ 152112 h 205807"/>
                      <a:gd name="connsiteX15" fmla="*/ 1317989 w 2148321"/>
                      <a:gd name="connsiteY15" fmla="*/ 152112 h 205807"/>
                      <a:gd name="connsiteX16" fmla="*/ 1356876 w 2148321"/>
                      <a:gd name="connsiteY16" fmla="*/ 144416 h 205807"/>
                      <a:gd name="connsiteX17" fmla="*/ 1383604 w 2148321"/>
                      <a:gd name="connsiteY17" fmla="*/ 126751 h 205807"/>
                      <a:gd name="connsiteX18" fmla="*/ 1377332 w 2148321"/>
                      <a:gd name="connsiteY18" fmla="*/ 117632 h 205807"/>
                      <a:gd name="connsiteX19" fmla="*/ 1365759 w 2148321"/>
                      <a:gd name="connsiteY19" fmla="*/ 61437 h 205807"/>
                      <a:gd name="connsiteX20" fmla="*/ 1365759 w 2148321"/>
                      <a:gd name="connsiteY20" fmla="*/ 36602 h 205807"/>
                      <a:gd name="connsiteX21" fmla="*/ 1373298 w 2148321"/>
                      <a:gd name="connsiteY21" fmla="*/ 0 h 205807"/>
                      <a:gd name="connsiteX22" fmla="*/ 1410205 w 2148321"/>
                      <a:gd name="connsiteY22" fmla="*/ 0 h 205807"/>
                      <a:gd name="connsiteX23" fmla="*/ 1427659 w 2148321"/>
                      <a:gd name="connsiteY23" fmla="*/ 0 h 205807"/>
                      <a:gd name="connsiteX24" fmla="*/ 1457902 w 2148321"/>
                      <a:gd name="connsiteY24" fmla="*/ 0 h 205807"/>
                      <a:gd name="connsiteX25" fmla="*/ 1465441 w 2148321"/>
                      <a:gd name="connsiteY25" fmla="*/ 36602 h 205807"/>
                      <a:gd name="connsiteX26" fmla="*/ 1465441 w 2148321"/>
                      <a:gd name="connsiteY26" fmla="*/ 61437 h 205807"/>
                      <a:gd name="connsiteX27" fmla="*/ 1453868 w 2148321"/>
                      <a:gd name="connsiteY27" fmla="*/ 117632 h 205807"/>
                      <a:gd name="connsiteX28" fmla="*/ 1449679 w 2148321"/>
                      <a:gd name="connsiteY28" fmla="*/ 123723 h 205807"/>
                      <a:gd name="connsiteX29" fmla="*/ 1480988 w 2148321"/>
                      <a:gd name="connsiteY29" fmla="*/ 144416 h 205807"/>
                      <a:gd name="connsiteX30" fmla="*/ 1519875 w 2148321"/>
                      <a:gd name="connsiteY30" fmla="*/ 152112 h 205807"/>
                      <a:gd name="connsiteX31" fmla="*/ 2000869 w 2148321"/>
                      <a:gd name="connsiteY31" fmla="*/ 152112 h 205807"/>
                      <a:gd name="connsiteX32" fmla="*/ 2100772 w 2148321"/>
                      <a:gd name="connsiteY32" fmla="*/ 54177 h 205807"/>
                      <a:gd name="connsiteX33" fmla="*/ 2100772 w 2148321"/>
                      <a:gd name="connsiteY33" fmla="*/ 37329 h 205807"/>
                      <a:gd name="connsiteX34" fmla="*/ 2093085 w 2148321"/>
                      <a:gd name="connsiteY34" fmla="*/ 0 h 205807"/>
                      <a:gd name="connsiteX35" fmla="*/ 2140782 w 2148321"/>
                      <a:gd name="connsiteY35" fmla="*/ 0 h 205807"/>
                      <a:gd name="connsiteX36" fmla="*/ 2148321 w 2148321"/>
                      <a:gd name="connsiteY36" fmla="*/ 36602 h 205807"/>
                      <a:gd name="connsiteX37" fmla="*/ 2148321 w 2148321"/>
                      <a:gd name="connsiteY37" fmla="*/ 61437 h 205807"/>
                      <a:gd name="connsiteX38" fmla="*/ 2001049 w 2148321"/>
                      <a:gd name="connsiteY38" fmla="*/ 205807 h 205807"/>
                      <a:gd name="connsiteX39" fmla="*/ 1513031 w 2148321"/>
                      <a:gd name="connsiteY39" fmla="*/ 205807 h 205807"/>
                      <a:gd name="connsiteX40" fmla="*/ 1455706 w 2148321"/>
                      <a:gd name="connsiteY40" fmla="*/ 194462 h 205807"/>
                      <a:gd name="connsiteX41" fmla="*/ 1415600 w 2148321"/>
                      <a:gd name="connsiteY41" fmla="*/ 167954 h 205807"/>
                      <a:gd name="connsiteX42" fmla="*/ 1375494 w 2148321"/>
                      <a:gd name="connsiteY42" fmla="*/ 194462 h 205807"/>
                      <a:gd name="connsiteX43" fmla="*/ 1318169 w 2148321"/>
                      <a:gd name="connsiteY43" fmla="*/ 205807 h 205807"/>
                      <a:gd name="connsiteX44" fmla="*/ 830151 w 2148321"/>
                      <a:gd name="connsiteY44" fmla="*/ 205807 h 205807"/>
                      <a:gd name="connsiteX45" fmla="*/ 772826 w 2148321"/>
                      <a:gd name="connsiteY45" fmla="*/ 194462 h 205807"/>
                      <a:gd name="connsiteX46" fmla="*/ 732721 w 2148321"/>
                      <a:gd name="connsiteY46" fmla="*/ 167955 h 205807"/>
                      <a:gd name="connsiteX47" fmla="*/ 692615 w 2148321"/>
                      <a:gd name="connsiteY47" fmla="*/ 194462 h 205807"/>
                      <a:gd name="connsiteX48" fmla="*/ 635290 w 2148321"/>
                      <a:gd name="connsiteY48" fmla="*/ 205807 h 205807"/>
                      <a:gd name="connsiteX49" fmla="*/ 147272 w 2148321"/>
                      <a:gd name="connsiteY49" fmla="*/ 205807 h 205807"/>
                      <a:gd name="connsiteX50" fmla="*/ 0 w 2148321"/>
                      <a:gd name="connsiteY50" fmla="*/ 61437 h 205807"/>
                      <a:gd name="connsiteX51" fmla="*/ 0 w 2148321"/>
                      <a:gd name="connsiteY51" fmla="*/ 36602 h 205807"/>
                      <a:gd name="connsiteX52" fmla="*/ 7539 w 2148321"/>
                      <a:gd name="connsiteY52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694452 w 2148321"/>
                      <a:gd name="connsiteY8" fmla="*/ 117632 h 205807"/>
                      <a:gd name="connsiteX9" fmla="*/ 728639 w 2148321"/>
                      <a:gd name="connsiteY9" fmla="*/ 60689 h 205807"/>
                      <a:gd name="connsiteX10" fmla="*/ 770989 w 2148321"/>
                      <a:gd name="connsiteY10" fmla="*/ 117632 h 205807"/>
                      <a:gd name="connsiteX11" fmla="*/ 766799 w 2148321"/>
                      <a:gd name="connsiteY11" fmla="*/ 123723 h 205807"/>
                      <a:gd name="connsiteX12" fmla="*/ 798108 w 2148321"/>
                      <a:gd name="connsiteY12" fmla="*/ 144416 h 205807"/>
                      <a:gd name="connsiteX13" fmla="*/ 836995 w 2148321"/>
                      <a:gd name="connsiteY13" fmla="*/ 152112 h 205807"/>
                      <a:gd name="connsiteX14" fmla="*/ 1317989 w 2148321"/>
                      <a:gd name="connsiteY14" fmla="*/ 152112 h 205807"/>
                      <a:gd name="connsiteX15" fmla="*/ 1356876 w 2148321"/>
                      <a:gd name="connsiteY15" fmla="*/ 144416 h 205807"/>
                      <a:gd name="connsiteX16" fmla="*/ 1383604 w 2148321"/>
                      <a:gd name="connsiteY16" fmla="*/ 126751 h 205807"/>
                      <a:gd name="connsiteX17" fmla="*/ 1377332 w 2148321"/>
                      <a:gd name="connsiteY17" fmla="*/ 117632 h 205807"/>
                      <a:gd name="connsiteX18" fmla="*/ 1365759 w 2148321"/>
                      <a:gd name="connsiteY18" fmla="*/ 61437 h 205807"/>
                      <a:gd name="connsiteX19" fmla="*/ 1365759 w 2148321"/>
                      <a:gd name="connsiteY19" fmla="*/ 36602 h 205807"/>
                      <a:gd name="connsiteX20" fmla="*/ 1373298 w 2148321"/>
                      <a:gd name="connsiteY20" fmla="*/ 0 h 205807"/>
                      <a:gd name="connsiteX21" fmla="*/ 1410205 w 2148321"/>
                      <a:gd name="connsiteY21" fmla="*/ 0 h 205807"/>
                      <a:gd name="connsiteX22" fmla="*/ 1427659 w 2148321"/>
                      <a:gd name="connsiteY22" fmla="*/ 0 h 205807"/>
                      <a:gd name="connsiteX23" fmla="*/ 1457902 w 2148321"/>
                      <a:gd name="connsiteY23" fmla="*/ 0 h 205807"/>
                      <a:gd name="connsiteX24" fmla="*/ 1465441 w 2148321"/>
                      <a:gd name="connsiteY24" fmla="*/ 36602 h 205807"/>
                      <a:gd name="connsiteX25" fmla="*/ 1465441 w 2148321"/>
                      <a:gd name="connsiteY25" fmla="*/ 61437 h 205807"/>
                      <a:gd name="connsiteX26" fmla="*/ 1453868 w 2148321"/>
                      <a:gd name="connsiteY26" fmla="*/ 117632 h 205807"/>
                      <a:gd name="connsiteX27" fmla="*/ 1449679 w 2148321"/>
                      <a:gd name="connsiteY27" fmla="*/ 123723 h 205807"/>
                      <a:gd name="connsiteX28" fmla="*/ 1480988 w 2148321"/>
                      <a:gd name="connsiteY28" fmla="*/ 144416 h 205807"/>
                      <a:gd name="connsiteX29" fmla="*/ 1519875 w 2148321"/>
                      <a:gd name="connsiteY29" fmla="*/ 152112 h 205807"/>
                      <a:gd name="connsiteX30" fmla="*/ 2000869 w 2148321"/>
                      <a:gd name="connsiteY30" fmla="*/ 152112 h 205807"/>
                      <a:gd name="connsiteX31" fmla="*/ 2100772 w 2148321"/>
                      <a:gd name="connsiteY31" fmla="*/ 54177 h 205807"/>
                      <a:gd name="connsiteX32" fmla="*/ 2100772 w 2148321"/>
                      <a:gd name="connsiteY32" fmla="*/ 37329 h 205807"/>
                      <a:gd name="connsiteX33" fmla="*/ 2093085 w 2148321"/>
                      <a:gd name="connsiteY33" fmla="*/ 0 h 205807"/>
                      <a:gd name="connsiteX34" fmla="*/ 2140782 w 2148321"/>
                      <a:gd name="connsiteY34" fmla="*/ 0 h 205807"/>
                      <a:gd name="connsiteX35" fmla="*/ 2148321 w 2148321"/>
                      <a:gd name="connsiteY35" fmla="*/ 36602 h 205807"/>
                      <a:gd name="connsiteX36" fmla="*/ 2148321 w 2148321"/>
                      <a:gd name="connsiteY36" fmla="*/ 61437 h 205807"/>
                      <a:gd name="connsiteX37" fmla="*/ 2001049 w 2148321"/>
                      <a:gd name="connsiteY37" fmla="*/ 205807 h 205807"/>
                      <a:gd name="connsiteX38" fmla="*/ 1513031 w 2148321"/>
                      <a:gd name="connsiteY38" fmla="*/ 205807 h 205807"/>
                      <a:gd name="connsiteX39" fmla="*/ 1455706 w 2148321"/>
                      <a:gd name="connsiteY39" fmla="*/ 194462 h 205807"/>
                      <a:gd name="connsiteX40" fmla="*/ 1415600 w 2148321"/>
                      <a:gd name="connsiteY40" fmla="*/ 167954 h 205807"/>
                      <a:gd name="connsiteX41" fmla="*/ 1375494 w 2148321"/>
                      <a:gd name="connsiteY41" fmla="*/ 194462 h 205807"/>
                      <a:gd name="connsiteX42" fmla="*/ 1318169 w 2148321"/>
                      <a:gd name="connsiteY42" fmla="*/ 205807 h 205807"/>
                      <a:gd name="connsiteX43" fmla="*/ 830151 w 2148321"/>
                      <a:gd name="connsiteY43" fmla="*/ 205807 h 205807"/>
                      <a:gd name="connsiteX44" fmla="*/ 772826 w 2148321"/>
                      <a:gd name="connsiteY44" fmla="*/ 194462 h 205807"/>
                      <a:gd name="connsiteX45" fmla="*/ 732721 w 2148321"/>
                      <a:gd name="connsiteY45" fmla="*/ 167955 h 205807"/>
                      <a:gd name="connsiteX46" fmla="*/ 692615 w 2148321"/>
                      <a:gd name="connsiteY46" fmla="*/ 194462 h 205807"/>
                      <a:gd name="connsiteX47" fmla="*/ 635290 w 2148321"/>
                      <a:gd name="connsiteY47" fmla="*/ 205807 h 205807"/>
                      <a:gd name="connsiteX48" fmla="*/ 147272 w 2148321"/>
                      <a:gd name="connsiteY48" fmla="*/ 205807 h 205807"/>
                      <a:gd name="connsiteX49" fmla="*/ 0 w 2148321"/>
                      <a:gd name="connsiteY49" fmla="*/ 61437 h 205807"/>
                      <a:gd name="connsiteX50" fmla="*/ 0 w 2148321"/>
                      <a:gd name="connsiteY50" fmla="*/ 36602 h 205807"/>
                      <a:gd name="connsiteX51" fmla="*/ 7539 w 2148321"/>
                      <a:gd name="connsiteY51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28639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66799 w 2148321"/>
                      <a:gd name="connsiteY10" fmla="*/ 123723 h 205807"/>
                      <a:gd name="connsiteX11" fmla="*/ 798108 w 2148321"/>
                      <a:gd name="connsiteY11" fmla="*/ 144416 h 205807"/>
                      <a:gd name="connsiteX12" fmla="*/ 836995 w 2148321"/>
                      <a:gd name="connsiteY12" fmla="*/ 152112 h 205807"/>
                      <a:gd name="connsiteX13" fmla="*/ 1317989 w 2148321"/>
                      <a:gd name="connsiteY13" fmla="*/ 152112 h 205807"/>
                      <a:gd name="connsiteX14" fmla="*/ 1356876 w 2148321"/>
                      <a:gd name="connsiteY14" fmla="*/ 144416 h 205807"/>
                      <a:gd name="connsiteX15" fmla="*/ 1383604 w 2148321"/>
                      <a:gd name="connsiteY15" fmla="*/ 126751 h 205807"/>
                      <a:gd name="connsiteX16" fmla="*/ 1377332 w 2148321"/>
                      <a:gd name="connsiteY16" fmla="*/ 117632 h 205807"/>
                      <a:gd name="connsiteX17" fmla="*/ 1365759 w 2148321"/>
                      <a:gd name="connsiteY17" fmla="*/ 61437 h 205807"/>
                      <a:gd name="connsiteX18" fmla="*/ 1365759 w 2148321"/>
                      <a:gd name="connsiteY18" fmla="*/ 36602 h 205807"/>
                      <a:gd name="connsiteX19" fmla="*/ 1373298 w 2148321"/>
                      <a:gd name="connsiteY19" fmla="*/ 0 h 205807"/>
                      <a:gd name="connsiteX20" fmla="*/ 1410205 w 2148321"/>
                      <a:gd name="connsiteY20" fmla="*/ 0 h 205807"/>
                      <a:gd name="connsiteX21" fmla="*/ 1427659 w 2148321"/>
                      <a:gd name="connsiteY21" fmla="*/ 0 h 205807"/>
                      <a:gd name="connsiteX22" fmla="*/ 1457902 w 2148321"/>
                      <a:gd name="connsiteY22" fmla="*/ 0 h 205807"/>
                      <a:gd name="connsiteX23" fmla="*/ 1465441 w 2148321"/>
                      <a:gd name="connsiteY23" fmla="*/ 36602 h 205807"/>
                      <a:gd name="connsiteX24" fmla="*/ 1465441 w 2148321"/>
                      <a:gd name="connsiteY24" fmla="*/ 61437 h 205807"/>
                      <a:gd name="connsiteX25" fmla="*/ 1453868 w 2148321"/>
                      <a:gd name="connsiteY25" fmla="*/ 117632 h 205807"/>
                      <a:gd name="connsiteX26" fmla="*/ 1449679 w 2148321"/>
                      <a:gd name="connsiteY26" fmla="*/ 123723 h 205807"/>
                      <a:gd name="connsiteX27" fmla="*/ 1480988 w 2148321"/>
                      <a:gd name="connsiteY27" fmla="*/ 144416 h 205807"/>
                      <a:gd name="connsiteX28" fmla="*/ 1519875 w 2148321"/>
                      <a:gd name="connsiteY28" fmla="*/ 152112 h 205807"/>
                      <a:gd name="connsiteX29" fmla="*/ 2000869 w 2148321"/>
                      <a:gd name="connsiteY29" fmla="*/ 152112 h 205807"/>
                      <a:gd name="connsiteX30" fmla="*/ 2100772 w 2148321"/>
                      <a:gd name="connsiteY30" fmla="*/ 54177 h 205807"/>
                      <a:gd name="connsiteX31" fmla="*/ 2100772 w 2148321"/>
                      <a:gd name="connsiteY31" fmla="*/ 37329 h 205807"/>
                      <a:gd name="connsiteX32" fmla="*/ 2093085 w 2148321"/>
                      <a:gd name="connsiteY32" fmla="*/ 0 h 205807"/>
                      <a:gd name="connsiteX33" fmla="*/ 2140782 w 2148321"/>
                      <a:gd name="connsiteY33" fmla="*/ 0 h 205807"/>
                      <a:gd name="connsiteX34" fmla="*/ 2148321 w 2148321"/>
                      <a:gd name="connsiteY34" fmla="*/ 36602 h 205807"/>
                      <a:gd name="connsiteX35" fmla="*/ 2148321 w 2148321"/>
                      <a:gd name="connsiteY35" fmla="*/ 61437 h 205807"/>
                      <a:gd name="connsiteX36" fmla="*/ 2001049 w 2148321"/>
                      <a:gd name="connsiteY36" fmla="*/ 205807 h 205807"/>
                      <a:gd name="connsiteX37" fmla="*/ 1513031 w 2148321"/>
                      <a:gd name="connsiteY37" fmla="*/ 205807 h 205807"/>
                      <a:gd name="connsiteX38" fmla="*/ 1455706 w 2148321"/>
                      <a:gd name="connsiteY38" fmla="*/ 194462 h 205807"/>
                      <a:gd name="connsiteX39" fmla="*/ 1415600 w 2148321"/>
                      <a:gd name="connsiteY39" fmla="*/ 167954 h 205807"/>
                      <a:gd name="connsiteX40" fmla="*/ 1375494 w 2148321"/>
                      <a:gd name="connsiteY40" fmla="*/ 194462 h 205807"/>
                      <a:gd name="connsiteX41" fmla="*/ 1318169 w 2148321"/>
                      <a:gd name="connsiteY41" fmla="*/ 205807 h 205807"/>
                      <a:gd name="connsiteX42" fmla="*/ 830151 w 2148321"/>
                      <a:gd name="connsiteY42" fmla="*/ 205807 h 205807"/>
                      <a:gd name="connsiteX43" fmla="*/ 772826 w 2148321"/>
                      <a:gd name="connsiteY43" fmla="*/ 194462 h 205807"/>
                      <a:gd name="connsiteX44" fmla="*/ 732721 w 2148321"/>
                      <a:gd name="connsiteY44" fmla="*/ 167955 h 205807"/>
                      <a:gd name="connsiteX45" fmla="*/ 692615 w 2148321"/>
                      <a:gd name="connsiteY45" fmla="*/ 194462 h 205807"/>
                      <a:gd name="connsiteX46" fmla="*/ 635290 w 2148321"/>
                      <a:gd name="connsiteY46" fmla="*/ 205807 h 205807"/>
                      <a:gd name="connsiteX47" fmla="*/ 147272 w 2148321"/>
                      <a:gd name="connsiteY47" fmla="*/ 205807 h 205807"/>
                      <a:gd name="connsiteX48" fmla="*/ 0 w 2148321"/>
                      <a:gd name="connsiteY48" fmla="*/ 61437 h 205807"/>
                      <a:gd name="connsiteX49" fmla="*/ 0 w 2148321"/>
                      <a:gd name="connsiteY49" fmla="*/ 36602 h 205807"/>
                      <a:gd name="connsiteX50" fmla="*/ 7539 w 2148321"/>
                      <a:gd name="connsiteY50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28639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365759 w 2148321"/>
                      <a:gd name="connsiteY17" fmla="*/ 36602 h 205807"/>
                      <a:gd name="connsiteX18" fmla="*/ 1373298 w 2148321"/>
                      <a:gd name="connsiteY18" fmla="*/ 0 h 205807"/>
                      <a:gd name="connsiteX19" fmla="*/ 1410205 w 2148321"/>
                      <a:gd name="connsiteY19" fmla="*/ 0 h 205807"/>
                      <a:gd name="connsiteX20" fmla="*/ 1427659 w 2148321"/>
                      <a:gd name="connsiteY20" fmla="*/ 0 h 205807"/>
                      <a:gd name="connsiteX21" fmla="*/ 1457902 w 2148321"/>
                      <a:gd name="connsiteY21" fmla="*/ 0 h 205807"/>
                      <a:gd name="connsiteX22" fmla="*/ 1465441 w 2148321"/>
                      <a:gd name="connsiteY22" fmla="*/ 36602 h 205807"/>
                      <a:gd name="connsiteX23" fmla="*/ 1465441 w 2148321"/>
                      <a:gd name="connsiteY23" fmla="*/ 61437 h 205807"/>
                      <a:gd name="connsiteX24" fmla="*/ 1453868 w 2148321"/>
                      <a:gd name="connsiteY24" fmla="*/ 117632 h 205807"/>
                      <a:gd name="connsiteX25" fmla="*/ 1449679 w 2148321"/>
                      <a:gd name="connsiteY25" fmla="*/ 123723 h 205807"/>
                      <a:gd name="connsiteX26" fmla="*/ 1480988 w 2148321"/>
                      <a:gd name="connsiteY26" fmla="*/ 144416 h 205807"/>
                      <a:gd name="connsiteX27" fmla="*/ 1519875 w 2148321"/>
                      <a:gd name="connsiteY27" fmla="*/ 152112 h 205807"/>
                      <a:gd name="connsiteX28" fmla="*/ 2000869 w 2148321"/>
                      <a:gd name="connsiteY28" fmla="*/ 152112 h 205807"/>
                      <a:gd name="connsiteX29" fmla="*/ 2100772 w 2148321"/>
                      <a:gd name="connsiteY29" fmla="*/ 54177 h 205807"/>
                      <a:gd name="connsiteX30" fmla="*/ 2100772 w 2148321"/>
                      <a:gd name="connsiteY30" fmla="*/ 37329 h 205807"/>
                      <a:gd name="connsiteX31" fmla="*/ 2093085 w 2148321"/>
                      <a:gd name="connsiteY31" fmla="*/ 0 h 205807"/>
                      <a:gd name="connsiteX32" fmla="*/ 2140782 w 2148321"/>
                      <a:gd name="connsiteY32" fmla="*/ 0 h 205807"/>
                      <a:gd name="connsiteX33" fmla="*/ 2148321 w 2148321"/>
                      <a:gd name="connsiteY33" fmla="*/ 36602 h 205807"/>
                      <a:gd name="connsiteX34" fmla="*/ 2148321 w 2148321"/>
                      <a:gd name="connsiteY34" fmla="*/ 61437 h 205807"/>
                      <a:gd name="connsiteX35" fmla="*/ 2001049 w 2148321"/>
                      <a:gd name="connsiteY35" fmla="*/ 205807 h 205807"/>
                      <a:gd name="connsiteX36" fmla="*/ 1513031 w 2148321"/>
                      <a:gd name="connsiteY36" fmla="*/ 205807 h 205807"/>
                      <a:gd name="connsiteX37" fmla="*/ 1455706 w 2148321"/>
                      <a:gd name="connsiteY37" fmla="*/ 194462 h 205807"/>
                      <a:gd name="connsiteX38" fmla="*/ 1415600 w 2148321"/>
                      <a:gd name="connsiteY38" fmla="*/ 167954 h 205807"/>
                      <a:gd name="connsiteX39" fmla="*/ 1375494 w 2148321"/>
                      <a:gd name="connsiteY39" fmla="*/ 194462 h 205807"/>
                      <a:gd name="connsiteX40" fmla="*/ 1318169 w 2148321"/>
                      <a:gd name="connsiteY40" fmla="*/ 205807 h 205807"/>
                      <a:gd name="connsiteX41" fmla="*/ 830151 w 2148321"/>
                      <a:gd name="connsiteY41" fmla="*/ 205807 h 205807"/>
                      <a:gd name="connsiteX42" fmla="*/ 772826 w 2148321"/>
                      <a:gd name="connsiteY42" fmla="*/ 194462 h 205807"/>
                      <a:gd name="connsiteX43" fmla="*/ 732721 w 2148321"/>
                      <a:gd name="connsiteY43" fmla="*/ 167955 h 205807"/>
                      <a:gd name="connsiteX44" fmla="*/ 692615 w 2148321"/>
                      <a:gd name="connsiteY44" fmla="*/ 194462 h 205807"/>
                      <a:gd name="connsiteX45" fmla="*/ 635290 w 2148321"/>
                      <a:gd name="connsiteY45" fmla="*/ 205807 h 205807"/>
                      <a:gd name="connsiteX46" fmla="*/ 147272 w 2148321"/>
                      <a:gd name="connsiteY46" fmla="*/ 205807 h 205807"/>
                      <a:gd name="connsiteX47" fmla="*/ 0 w 2148321"/>
                      <a:gd name="connsiteY47" fmla="*/ 61437 h 205807"/>
                      <a:gd name="connsiteX48" fmla="*/ 0 w 2148321"/>
                      <a:gd name="connsiteY48" fmla="*/ 36602 h 205807"/>
                      <a:gd name="connsiteX49" fmla="*/ 7539 w 2148321"/>
                      <a:gd name="connsiteY49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5783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365759 w 2148321"/>
                      <a:gd name="connsiteY17" fmla="*/ 36602 h 205807"/>
                      <a:gd name="connsiteX18" fmla="*/ 1373298 w 2148321"/>
                      <a:gd name="connsiteY18" fmla="*/ 0 h 205807"/>
                      <a:gd name="connsiteX19" fmla="*/ 1410205 w 2148321"/>
                      <a:gd name="connsiteY19" fmla="*/ 0 h 205807"/>
                      <a:gd name="connsiteX20" fmla="*/ 1427659 w 2148321"/>
                      <a:gd name="connsiteY20" fmla="*/ 0 h 205807"/>
                      <a:gd name="connsiteX21" fmla="*/ 1457902 w 2148321"/>
                      <a:gd name="connsiteY21" fmla="*/ 0 h 205807"/>
                      <a:gd name="connsiteX22" fmla="*/ 1465441 w 2148321"/>
                      <a:gd name="connsiteY22" fmla="*/ 36602 h 205807"/>
                      <a:gd name="connsiteX23" fmla="*/ 1465441 w 2148321"/>
                      <a:gd name="connsiteY23" fmla="*/ 61437 h 205807"/>
                      <a:gd name="connsiteX24" fmla="*/ 1453868 w 2148321"/>
                      <a:gd name="connsiteY24" fmla="*/ 117632 h 205807"/>
                      <a:gd name="connsiteX25" fmla="*/ 1449679 w 2148321"/>
                      <a:gd name="connsiteY25" fmla="*/ 123723 h 205807"/>
                      <a:gd name="connsiteX26" fmla="*/ 1480988 w 2148321"/>
                      <a:gd name="connsiteY26" fmla="*/ 144416 h 205807"/>
                      <a:gd name="connsiteX27" fmla="*/ 1519875 w 2148321"/>
                      <a:gd name="connsiteY27" fmla="*/ 152112 h 205807"/>
                      <a:gd name="connsiteX28" fmla="*/ 2000869 w 2148321"/>
                      <a:gd name="connsiteY28" fmla="*/ 152112 h 205807"/>
                      <a:gd name="connsiteX29" fmla="*/ 2100772 w 2148321"/>
                      <a:gd name="connsiteY29" fmla="*/ 54177 h 205807"/>
                      <a:gd name="connsiteX30" fmla="*/ 2100772 w 2148321"/>
                      <a:gd name="connsiteY30" fmla="*/ 37329 h 205807"/>
                      <a:gd name="connsiteX31" fmla="*/ 2093085 w 2148321"/>
                      <a:gd name="connsiteY31" fmla="*/ 0 h 205807"/>
                      <a:gd name="connsiteX32" fmla="*/ 2140782 w 2148321"/>
                      <a:gd name="connsiteY32" fmla="*/ 0 h 205807"/>
                      <a:gd name="connsiteX33" fmla="*/ 2148321 w 2148321"/>
                      <a:gd name="connsiteY33" fmla="*/ 36602 h 205807"/>
                      <a:gd name="connsiteX34" fmla="*/ 2148321 w 2148321"/>
                      <a:gd name="connsiteY34" fmla="*/ 61437 h 205807"/>
                      <a:gd name="connsiteX35" fmla="*/ 2001049 w 2148321"/>
                      <a:gd name="connsiteY35" fmla="*/ 205807 h 205807"/>
                      <a:gd name="connsiteX36" fmla="*/ 1513031 w 2148321"/>
                      <a:gd name="connsiteY36" fmla="*/ 205807 h 205807"/>
                      <a:gd name="connsiteX37" fmla="*/ 1455706 w 2148321"/>
                      <a:gd name="connsiteY37" fmla="*/ 194462 h 205807"/>
                      <a:gd name="connsiteX38" fmla="*/ 1415600 w 2148321"/>
                      <a:gd name="connsiteY38" fmla="*/ 167954 h 205807"/>
                      <a:gd name="connsiteX39" fmla="*/ 1375494 w 2148321"/>
                      <a:gd name="connsiteY39" fmla="*/ 194462 h 205807"/>
                      <a:gd name="connsiteX40" fmla="*/ 1318169 w 2148321"/>
                      <a:gd name="connsiteY40" fmla="*/ 205807 h 205807"/>
                      <a:gd name="connsiteX41" fmla="*/ 830151 w 2148321"/>
                      <a:gd name="connsiteY41" fmla="*/ 205807 h 205807"/>
                      <a:gd name="connsiteX42" fmla="*/ 772826 w 2148321"/>
                      <a:gd name="connsiteY42" fmla="*/ 194462 h 205807"/>
                      <a:gd name="connsiteX43" fmla="*/ 732721 w 2148321"/>
                      <a:gd name="connsiteY43" fmla="*/ 167955 h 205807"/>
                      <a:gd name="connsiteX44" fmla="*/ 692615 w 2148321"/>
                      <a:gd name="connsiteY44" fmla="*/ 194462 h 205807"/>
                      <a:gd name="connsiteX45" fmla="*/ 635290 w 2148321"/>
                      <a:gd name="connsiteY45" fmla="*/ 205807 h 205807"/>
                      <a:gd name="connsiteX46" fmla="*/ 147272 w 2148321"/>
                      <a:gd name="connsiteY46" fmla="*/ 205807 h 205807"/>
                      <a:gd name="connsiteX47" fmla="*/ 0 w 2148321"/>
                      <a:gd name="connsiteY47" fmla="*/ 61437 h 205807"/>
                      <a:gd name="connsiteX48" fmla="*/ 0 w 2148321"/>
                      <a:gd name="connsiteY48" fmla="*/ 36602 h 205807"/>
                      <a:gd name="connsiteX49" fmla="*/ 7539 w 2148321"/>
                      <a:gd name="connsiteY49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365759 w 2148321"/>
                      <a:gd name="connsiteY17" fmla="*/ 36602 h 205807"/>
                      <a:gd name="connsiteX18" fmla="*/ 1373298 w 2148321"/>
                      <a:gd name="connsiteY18" fmla="*/ 0 h 205807"/>
                      <a:gd name="connsiteX19" fmla="*/ 1410205 w 2148321"/>
                      <a:gd name="connsiteY19" fmla="*/ 0 h 205807"/>
                      <a:gd name="connsiteX20" fmla="*/ 1427659 w 2148321"/>
                      <a:gd name="connsiteY20" fmla="*/ 0 h 205807"/>
                      <a:gd name="connsiteX21" fmla="*/ 1457902 w 2148321"/>
                      <a:gd name="connsiteY21" fmla="*/ 0 h 205807"/>
                      <a:gd name="connsiteX22" fmla="*/ 1465441 w 2148321"/>
                      <a:gd name="connsiteY22" fmla="*/ 36602 h 205807"/>
                      <a:gd name="connsiteX23" fmla="*/ 1465441 w 2148321"/>
                      <a:gd name="connsiteY23" fmla="*/ 61437 h 205807"/>
                      <a:gd name="connsiteX24" fmla="*/ 1453868 w 2148321"/>
                      <a:gd name="connsiteY24" fmla="*/ 117632 h 205807"/>
                      <a:gd name="connsiteX25" fmla="*/ 1449679 w 2148321"/>
                      <a:gd name="connsiteY25" fmla="*/ 123723 h 205807"/>
                      <a:gd name="connsiteX26" fmla="*/ 1480988 w 2148321"/>
                      <a:gd name="connsiteY26" fmla="*/ 144416 h 205807"/>
                      <a:gd name="connsiteX27" fmla="*/ 1519875 w 2148321"/>
                      <a:gd name="connsiteY27" fmla="*/ 152112 h 205807"/>
                      <a:gd name="connsiteX28" fmla="*/ 2000869 w 2148321"/>
                      <a:gd name="connsiteY28" fmla="*/ 152112 h 205807"/>
                      <a:gd name="connsiteX29" fmla="*/ 2100772 w 2148321"/>
                      <a:gd name="connsiteY29" fmla="*/ 54177 h 205807"/>
                      <a:gd name="connsiteX30" fmla="*/ 2100772 w 2148321"/>
                      <a:gd name="connsiteY30" fmla="*/ 37329 h 205807"/>
                      <a:gd name="connsiteX31" fmla="*/ 2093085 w 2148321"/>
                      <a:gd name="connsiteY31" fmla="*/ 0 h 205807"/>
                      <a:gd name="connsiteX32" fmla="*/ 2140782 w 2148321"/>
                      <a:gd name="connsiteY32" fmla="*/ 0 h 205807"/>
                      <a:gd name="connsiteX33" fmla="*/ 2148321 w 2148321"/>
                      <a:gd name="connsiteY33" fmla="*/ 36602 h 205807"/>
                      <a:gd name="connsiteX34" fmla="*/ 2148321 w 2148321"/>
                      <a:gd name="connsiteY34" fmla="*/ 61437 h 205807"/>
                      <a:gd name="connsiteX35" fmla="*/ 2001049 w 2148321"/>
                      <a:gd name="connsiteY35" fmla="*/ 205807 h 205807"/>
                      <a:gd name="connsiteX36" fmla="*/ 1513031 w 2148321"/>
                      <a:gd name="connsiteY36" fmla="*/ 205807 h 205807"/>
                      <a:gd name="connsiteX37" fmla="*/ 1455706 w 2148321"/>
                      <a:gd name="connsiteY37" fmla="*/ 194462 h 205807"/>
                      <a:gd name="connsiteX38" fmla="*/ 1415600 w 2148321"/>
                      <a:gd name="connsiteY38" fmla="*/ 167954 h 205807"/>
                      <a:gd name="connsiteX39" fmla="*/ 1375494 w 2148321"/>
                      <a:gd name="connsiteY39" fmla="*/ 194462 h 205807"/>
                      <a:gd name="connsiteX40" fmla="*/ 1318169 w 2148321"/>
                      <a:gd name="connsiteY40" fmla="*/ 205807 h 205807"/>
                      <a:gd name="connsiteX41" fmla="*/ 830151 w 2148321"/>
                      <a:gd name="connsiteY41" fmla="*/ 205807 h 205807"/>
                      <a:gd name="connsiteX42" fmla="*/ 772826 w 2148321"/>
                      <a:gd name="connsiteY42" fmla="*/ 194462 h 205807"/>
                      <a:gd name="connsiteX43" fmla="*/ 732721 w 2148321"/>
                      <a:gd name="connsiteY43" fmla="*/ 167955 h 205807"/>
                      <a:gd name="connsiteX44" fmla="*/ 692615 w 2148321"/>
                      <a:gd name="connsiteY44" fmla="*/ 194462 h 205807"/>
                      <a:gd name="connsiteX45" fmla="*/ 635290 w 2148321"/>
                      <a:gd name="connsiteY45" fmla="*/ 205807 h 205807"/>
                      <a:gd name="connsiteX46" fmla="*/ 147272 w 2148321"/>
                      <a:gd name="connsiteY46" fmla="*/ 205807 h 205807"/>
                      <a:gd name="connsiteX47" fmla="*/ 0 w 2148321"/>
                      <a:gd name="connsiteY47" fmla="*/ 61437 h 205807"/>
                      <a:gd name="connsiteX48" fmla="*/ 0 w 2148321"/>
                      <a:gd name="connsiteY48" fmla="*/ 36602 h 205807"/>
                      <a:gd name="connsiteX49" fmla="*/ 7539 w 2148321"/>
                      <a:gd name="connsiteY49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365759 w 2148321"/>
                      <a:gd name="connsiteY17" fmla="*/ 36602 h 205807"/>
                      <a:gd name="connsiteX18" fmla="*/ 1410205 w 2148321"/>
                      <a:gd name="connsiteY18" fmla="*/ 0 h 205807"/>
                      <a:gd name="connsiteX19" fmla="*/ 1427659 w 2148321"/>
                      <a:gd name="connsiteY19" fmla="*/ 0 h 205807"/>
                      <a:gd name="connsiteX20" fmla="*/ 1457902 w 2148321"/>
                      <a:gd name="connsiteY20" fmla="*/ 0 h 205807"/>
                      <a:gd name="connsiteX21" fmla="*/ 1465441 w 2148321"/>
                      <a:gd name="connsiteY21" fmla="*/ 36602 h 205807"/>
                      <a:gd name="connsiteX22" fmla="*/ 1465441 w 2148321"/>
                      <a:gd name="connsiteY22" fmla="*/ 61437 h 205807"/>
                      <a:gd name="connsiteX23" fmla="*/ 1453868 w 2148321"/>
                      <a:gd name="connsiteY23" fmla="*/ 117632 h 205807"/>
                      <a:gd name="connsiteX24" fmla="*/ 1449679 w 2148321"/>
                      <a:gd name="connsiteY24" fmla="*/ 123723 h 205807"/>
                      <a:gd name="connsiteX25" fmla="*/ 1480988 w 2148321"/>
                      <a:gd name="connsiteY25" fmla="*/ 144416 h 205807"/>
                      <a:gd name="connsiteX26" fmla="*/ 1519875 w 2148321"/>
                      <a:gd name="connsiteY26" fmla="*/ 152112 h 205807"/>
                      <a:gd name="connsiteX27" fmla="*/ 2000869 w 2148321"/>
                      <a:gd name="connsiteY27" fmla="*/ 152112 h 205807"/>
                      <a:gd name="connsiteX28" fmla="*/ 2100772 w 2148321"/>
                      <a:gd name="connsiteY28" fmla="*/ 54177 h 205807"/>
                      <a:gd name="connsiteX29" fmla="*/ 2100772 w 2148321"/>
                      <a:gd name="connsiteY29" fmla="*/ 37329 h 205807"/>
                      <a:gd name="connsiteX30" fmla="*/ 2093085 w 2148321"/>
                      <a:gd name="connsiteY30" fmla="*/ 0 h 205807"/>
                      <a:gd name="connsiteX31" fmla="*/ 2140782 w 2148321"/>
                      <a:gd name="connsiteY31" fmla="*/ 0 h 205807"/>
                      <a:gd name="connsiteX32" fmla="*/ 2148321 w 2148321"/>
                      <a:gd name="connsiteY32" fmla="*/ 36602 h 205807"/>
                      <a:gd name="connsiteX33" fmla="*/ 2148321 w 2148321"/>
                      <a:gd name="connsiteY33" fmla="*/ 61437 h 205807"/>
                      <a:gd name="connsiteX34" fmla="*/ 2001049 w 2148321"/>
                      <a:gd name="connsiteY34" fmla="*/ 205807 h 205807"/>
                      <a:gd name="connsiteX35" fmla="*/ 1513031 w 2148321"/>
                      <a:gd name="connsiteY35" fmla="*/ 205807 h 205807"/>
                      <a:gd name="connsiteX36" fmla="*/ 1455706 w 2148321"/>
                      <a:gd name="connsiteY36" fmla="*/ 194462 h 205807"/>
                      <a:gd name="connsiteX37" fmla="*/ 1415600 w 2148321"/>
                      <a:gd name="connsiteY37" fmla="*/ 167954 h 205807"/>
                      <a:gd name="connsiteX38" fmla="*/ 1375494 w 2148321"/>
                      <a:gd name="connsiteY38" fmla="*/ 194462 h 205807"/>
                      <a:gd name="connsiteX39" fmla="*/ 1318169 w 2148321"/>
                      <a:gd name="connsiteY39" fmla="*/ 205807 h 205807"/>
                      <a:gd name="connsiteX40" fmla="*/ 830151 w 2148321"/>
                      <a:gd name="connsiteY40" fmla="*/ 205807 h 205807"/>
                      <a:gd name="connsiteX41" fmla="*/ 772826 w 2148321"/>
                      <a:gd name="connsiteY41" fmla="*/ 194462 h 205807"/>
                      <a:gd name="connsiteX42" fmla="*/ 732721 w 2148321"/>
                      <a:gd name="connsiteY42" fmla="*/ 167955 h 205807"/>
                      <a:gd name="connsiteX43" fmla="*/ 692615 w 2148321"/>
                      <a:gd name="connsiteY43" fmla="*/ 194462 h 205807"/>
                      <a:gd name="connsiteX44" fmla="*/ 635290 w 2148321"/>
                      <a:gd name="connsiteY44" fmla="*/ 205807 h 205807"/>
                      <a:gd name="connsiteX45" fmla="*/ 147272 w 2148321"/>
                      <a:gd name="connsiteY45" fmla="*/ 205807 h 205807"/>
                      <a:gd name="connsiteX46" fmla="*/ 0 w 2148321"/>
                      <a:gd name="connsiteY46" fmla="*/ 61437 h 205807"/>
                      <a:gd name="connsiteX47" fmla="*/ 0 w 2148321"/>
                      <a:gd name="connsiteY47" fmla="*/ 36602 h 205807"/>
                      <a:gd name="connsiteX48" fmla="*/ 7539 w 2148321"/>
                      <a:gd name="connsiteY48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365759 w 2148321"/>
                      <a:gd name="connsiteY17" fmla="*/ 36602 h 205807"/>
                      <a:gd name="connsiteX18" fmla="*/ 1410205 w 2148321"/>
                      <a:gd name="connsiteY18" fmla="*/ 0 h 205807"/>
                      <a:gd name="connsiteX19" fmla="*/ 1457902 w 2148321"/>
                      <a:gd name="connsiteY19" fmla="*/ 0 h 205807"/>
                      <a:gd name="connsiteX20" fmla="*/ 1465441 w 2148321"/>
                      <a:gd name="connsiteY20" fmla="*/ 36602 h 205807"/>
                      <a:gd name="connsiteX21" fmla="*/ 1465441 w 2148321"/>
                      <a:gd name="connsiteY21" fmla="*/ 61437 h 205807"/>
                      <a:gd name="connsiteX22" fmla="*/ 1453868 w 2148321"/>
                      <a:gd name="connsiteY22" fmla="*/ 117632 h 205807"/>
                      <a:gd name="connsiteX23" fmla="*/ 1449679 w 2148321"/>
                      <a:gd name="connsiteY23" fmla="*/ 123723 h 205807"/>
                      <a:gd name="connsiteX24" fmla="*/ 1480988 w 2148321"/>
                      <a:gd name="connsiteY24" fmla="*/ 144416 h 205807"/>
                      <a:gd name="connsiteX25" fmla="*/ 1519875 w 2148321"/>
                      <a:gd name="connsiteY25" fmla="*/ 152112 h 205807"/>
                      <a:gd name="connsiteX26" fmla="*/ 2000869 w 2148321"/>
                      <a:gd name="connsiteY26" fmla="*/ 152112 h 205807"/>
                      <a:gd name="connsiteX27" fmla="*/ 2100772 w 2148321"/>
                      <a:gd name="connsiteY27" fmla="*/ 54177 h 205807"/>
                      <a:gd name="connsiteX28" fmla="*/ 2100772 w 2148321"/>
                      <a:gd name="connsiteY28" fmla="*/ 37329 h 205807"/>
                      <a:gd name="connsiteX29" fmla="*/ 2093085 w 2148321"/>
                      <a:gd name="connsiteY29" fmla="*/ 0 h 205807"/>
                      <a:gd name="connsiteX30" fmla="*/ 2140782 w 2148321"/>
                      <a:gd name="connsiteY30" fmla="*/ 0 h 205807"/>
                      <a:gd name="connsiteX31" fmla="*/ 2148321 w 2148321"/>
                      <a:gd name="connsiteY31" fmla="*/ 36602 h 205807"/>
                      <a:gd name="connsiteX32" fmla="*/ 2148321 w 2148321"/>
                      <a:gd name="connsiteY32" fmla="*/ 61437 h 205807"/>
                      <a:gd name="connsiteX33" fmla="*/ 2001049 w 2148321"/>
                      <a:gd name="connsiteY33" fmla="*/ 205807 h 205807"/>
                      <a:gd name="connsiteX34" fmla="*/ 1513031 w 2148321"/>
                      <a:gd name="connsiteY34" fmla="*/ 205807 h 205807"/>
                      <a:gd name="connsiteX35" fmla="*/ 1455706 w 2148321"/>
                      <a:gd name="connsiteY35" fmla="*/ 194462 h 205807"/>
                      <a:gd name="connsiteX36" fmla="*/ 1415600 w 2148321"/>
                      <a:gd name="connsiteY36" fmla="*/ 167954 h 205807"/>
                      <a:gd name="connsiteX37" fmla="*/ 1375494 w 2148321"/>
                      <a:gd name="connsiteY37" fmla="*/ 194462 h 205807"/>
                      <a:gd name="connsiteX38" fmla="*/ 1318169 w 2148321"/>
                      <a:gd name="connsiteY38" fmla="*/ 205807 h 205807"/>
                      <a:gd name="connsiteX39" fmla="*/ 830151 w 2148321"/>
                      <a:gd name="connsiteY39" fmla="*/ 205807 h 205807"/>
                      <a:gd name="connsiteX40" fmla="*/ 772826 w 2148321"/>
                      <a:gd name="connsiteY40" fmla="*/ 194462 h 205807"/>
                      <a:gd name="connsiteX41" fmla="*/ 732721 w 2148321"/>
                      <a:gd name="connsiteY41" fmla="*/ 167955 h 205807"/>
                      <a:gd name="connsiteX42" fmla="*/ 692615 w 2148321"/>
                      <a:gd name="connsiteY42" fmla="*/ 194462 h 205807"/>
                      <a:gd name="connsiteX43" fmla="*/ 635290 w 2148321"/>
                      <a:gd name="connsiteY43" fmla="*/ 205807 h 205807"/>
                      <a:gd name="connsiteX44" fmla="*/ 147272 w 2148321"/>
                      <a:gd name="connsiteY44" fmla="*/ 205807 h 205807"/>
                      <a:gd name="connsiteX45" fmla="*/ 0 w 2148321"/>
                      <a:gd name="connsiteY45" fmla="*/ 61437 h 205807"/>
                      <a:gd name="connsiteX46" fmla="*/ 0 w 2148321"/>
                      <a:gd name="connsiteY46" fmla="*/ 36602 h 205807"/>
                      <a:gd name="connsiteX47" fmla="*/ 7539 w 2148321"/>
                      <a:gd name="connsiteY47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365759 w 2148321"/>
                      <a:gd name="connsiteY17" fmla="*/ 36602 h 205807"/>
                      <a:gd name="connsiteX18" fmla="*/ 1457902 w 2148321"/>
                      <a:gd name="connsiteY18" fmla="*/ 0 h 205807"/>
                      <a:gd name="connsiteX19" fmla="*/ 1465441 w 2148321"/>
                      <a:gd name="connsiteY19" fmla="*/ 36602 h 205807"/>
                      <a:gd name="connsiteX20" fmla="*/ 1465441 w 2148321"/>
                      <a:gd name="connsiteY20" fmla="*/ 61437 h 205807"/>
                      <a:gd name="connsiteX21" fmla="*/ 1453868 w 2148321"/>
                      <a:gd name="connsiteY21" fmla="*/ 117632 h 205807"/>
                      <a:gd name="connsiteX22" fmla="*/ 1449679 w 2148321"/>
                      <a:gd name="connsiteY22" fmla="*/ 123723 h 205807"/>
                      <a:gd name="connsiteX23" fmla="*/ 1480988 w 2148321"/>
                      <a:gd name="connsiteY23" fmla="*/ 144416 h 205807"/>
                      <a:gd name="connsiteX24" fmla="*/ 1519875 w 2148321"/>
                      <a:gd name="connsiteY24" fmla="*/ 152112 h 205807"/>
                      <a:gd name="connsiteX25" fmla="*/ 2000869 w 2148321"/>
                      <a:gd name="connsiteY25" fmla="*/ 152112 h 205807"/>
                      <a:gd name="connsiteX26" fmla="*/ 2100772 w 2148321"/>
                      <a:gd name="connsiteY26" fmla="*/ 54177 h 205807"/>
                      <a:gd name="connsiteX27" fmla="*/ 2100772 w 2148321"/>
                      <a:gd name="connsiteY27" fmla="*/ 37329 h 205807"/>
                      <a:gd name="connsiteX28" fmla="*/ 2093085 w 2148321"/>
                      <a:gd name="connsiteY28" fmla="*/ 0 h 205807"/>
                      <a:gd name="connsiteX29" fmla="*/ 2140782 w 2148321"/>
                      <a:gd name="connsiteY29" fmla="*/ 0 h 205807"/>
                      <a:gd name="connsiteX30" fmla="*/ 2148321 w 2148321"/>
                      <a:gd name="connsiteY30" fmla="*/ 36602 h 205807"/>
                      <a:gd name="connsiteX31" fmla="*/ 2148321 w 2148321"/>
                      <a:gd name="connsiteY31" fmla="*/ 61437 h 205807"/>
                      <a:gd name="connsiteX32" fmla="*/ 2001049 w 2148321"/>
                      <a:gd name="connsiteY32" fmla="*/ 205807 h 205807"/>
                      <a:gd name="connsiteX33" fmla="*/ 1513031 w 2148321"/>
                      <a:gd name="connsiteY33" fmla="*/ 205807 h 205807"/>
                      <a:gd name="connsiteX34" fmla="*/ 1455706 w 2148321"/>
                      <a:gd name="connsiteY34" fmla="*/ 194462 h 205807"/>
                      <a:gd name="connsiteX35" fmla="*/ 1415600 w 2148321"/>
                      <a:gd name="connsiteY35" fmla="*/ 167954 h 205807"/>
                      <a:gd name="connsiteX36" fmla="*/ 1375494 w 2148321"/>
                      <a:gd name="connsiteY36" fmla="*/ 194462 h 205807"/>
                      <a:gd name="connsiteX37" fmla="*/ 1318169 w 2148321"/>
                      <a:gd name="connsiteY37" fmla="*/ 205807 h 205807"/>
                      <a:gd name="connsiteX38" fmla="*/ 830151 w 2148321"/>
                      <a:gd name="connsiteY38" fmla="*/ 205807 h 205807"/>
                      <a:gd name="connsiteX39" fmla="*/ 772826 w 2148321"/>
                      <a:gd name="connsiteY39" fmla="*/ 194462 h 205807"/>
                      <a:gd name="connsiteX40" fmla="*/ 732721 w 2148321"/>
                      <a:gd name="connsiteY40" fmla="*/ 167955 h 205807"/>
                      <a:gd name="connsiteX41" fmla="*/ 692615 w 2148321"/>
                      <a:gd name="connsiteY41" fmla="*/ 194462 h 205807"/>
                      <a:gd name="connsiteX42" fmla="*/ 635290 w 2148321"/>
                      <a:gd name="connsiteY42" fmla="*/ 205807 h 205807"/>
                      <a:gd name="connsiteX43" fmla="*/ 147272 w 2148321"/>
                      <a:gd name="connsiteY43" fmla="*/ 205807 h 205807"/>
                      <a:gd name="connsiteX44" fmla="*/ 0 w 2148321"/>
                      <a:gd name="connsiteY44" fmla="*/ 61437 h 205807"/>
                      <a:gd name="connsiteX45" fmla="*/ 0 w 2148321"/>
                      <a:gd name="connsiteY45" fmla="*/ 36602 h 205807"/>
                      <a:gd name="connsiteX46" fmla="*/ 7539 w 2148321"/>
                      <a:gd name="connsiteY46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365759 w 2148321"/>
                      <a:gd name="connsiteY17" fmla="*/ 36602 h 205807"/>
                      <a:gd name="connsiteX18" fmla="*/ 1465441 w 2148321"/>
                      <a:gd name="connsiteY18" fmla="*/ 36602 h 205807"/>
                      <a:gd name="connsiteX19" fmla="*/ 1465441 w 2148321"/>
                      <a:gd name="connsiteY19" fmla="*/ 61437 h 205807"/>
                      <a:gd name="connsiteX20" fmla="*/ 1453868 w 2148321"/>
                      <a:gd name="connsiteY20" fmla="*/ 117632 h 205807"/>
                      <a:gd name="connsiteX21" fmla="*/ 1449679 w 2148321"/>
                      <a:gd name="connsiteY21" fmla="*/ 123723 h 205807"/>
                      <a:gd name="connsiteX22" fmla="*/ 1480988 w 2148321"/>
                      <a:gd name="connsiteY22" fmla="*/ 144416 h 205807"/>
                      <a:gd name="connsiteX23" fmla="*/ 1519875 w 2148321"/>
                      <a:gd name="connsiteY23" fmla="*/ 152112 h 205807"/>
                      <a:gd name="connsiteX24" fmla="*/ 2000869 w 2148321"/>
                      <a:gd name="connsiteY24" fmla="*/ 152112 h 205807"/>
                      <a:gd name="connsiteX25" fmla="*/ 2100772 w 2148321"/>
                      <a:gd name="connsiteY25" fmla="*/ 54177 h 205807"/>
                      <a:gd name="connsiteX26" fmla="*/ 2100772 w 2148321"/>
                      <a:gd name="connsiteY26" fmla="*/ 37329 h 205807"/>
                      <a:gd name="connsiteX27" fmla="*/ 2093085 w 2148321"/>
                      <a:gd name="connsiteY27" fmla="*/ 0 h 205807"/>
                      <a:gd name="connsiteX28" fmla="*/ 2140782 w 2148321"/>
                      <a:gd name="connsiteY28" fmla="*/ 0 h 205807"/>
                      <a:gd name="connsiteX29" fmla="*/ 2148321 w 2148321"/>
                      <a:gd name="connsiteY29" fmla="*/ 36602 h 205807"/>
                      <a:gd name="connsiteX30" fmla="*/ 2148321 w 2148321"/>
                      <a:gd name="connsiteY30" fmla="*/ 61437 h 205807"/>
                      <a:gd name="connsiteX31" fmla="*/ 2001049 w 2148321"/>
                      <a:gd name="connsiteY31" fmla="*/ 205807 h 205807"/>
                      <a:gd name="connsiteX32" fmla="*/ 1513031 w 2148321"/>
                      <a:gd name="connsiteY32" fmla="*/ 205807 h 205807"/>
                      <a:gd name="connsiteX33" fmla="*/ 1455706 w 2148321"/>
                      <a:gd name="connsiteY33" fmla="*/ 194462 h 205807"/>
                      <a:gd name="connsiteX34" fmla="*/ 1415600 w 2148321"/>
                      <a:gd name="connsiteY34" fmla="*/ 167954 h 205807"/>
                      <a:gd name="connsiteX35" fmla="*/ 1375494 w 2148321"/>
                      <a:gd name="connsiteY35" fmla="*/ 194462 h 205807"/>
                      <a:gd name="connsiteX36" fmla="*/ 1318169 w 2148321"/>
                      <a:gd name="connsiteY36" fmla="*/ 205807 h 205807"/>
                      <a:gd name="connsiteX37" fmla="*/ 830151 w 2148321"/>
                      <a:gd name="connsiteY37" fmla="*/ 205807 h 205807"/>
                      <a:gd name="connsiteX38" fmla="*/ 772826 w 2148321"/>
                      <a:gd name="connsiteY38" fmla="*/ 194462 h 205807"/>
                      <a:gd name="connsiteX39" fmla="*/ 732721 w 2148321"/>
                      <a:gd name="connsiteY39" fmla="*/ 167955 h 205807"/>
                      <a:gd name="connsiteX40" fmla="*/ 692615 w 2148321"/>
                      <a:gd name="connsiteY40" fmla="*/ 194462 h 205807"/>
                      <a:gd name="connsiteX41" fmla="*/ 635290 w 2148321"/>
                      <a:gd name="connsiteY41" fmla="*/ 205807 h 205807"/>
                      <a:gd name="connsiteX42" fmla="*/ 147272 w 2148321"/>
                      <a:gd name="connsiteY42" fmla="*/ 205807 h 205807"/>
                      <a:gd name="connsiteX43" fmla="*/ 0 w 2148321"/>
                      <a:gd name="connsiteY43" fmla="*/ 61437 h 205807"/>
                      <a:gd name="connsiteX44" fmla="*/ 0 w 2148321"/>
                      <a:gd name="connsiteY44" fmla="*/ 36602 h 205807"/>
                      <a:gd name="connsiteX45" fmla="*/ 7539 w 2148321"/>
                      <a:gd name="connsiteY45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465441 w 2148321"/>
                      <a:gd name="connsiteY17" fmla="*/ 36602 h 205807"/>
                      <a:gd name="connsiteX18" fmla="*/ 1465441 w 2148321"/>
                      <a:gd name="connsiteY18" fmla="*/ 61437 h 205807"/>
                      <a:gd name="connsiteX19" fmla="*/ 1453868 w 2148321"/>
                      <a:gd name="connsiteY19" fmla="*/ 117632 h 205807"/>
                      <a:gd name="connsiteX20" fmla="*/ 1449679 w 2148321"/>
                      <a:gd name="connsiteY20" fmla="*/ 123723 h 205807"/>
                      <a:gd name="connsiteX21" fmla="*/ 1480988 w 2148321"/>
                      <a:gd name="connsiteY21" fmla="*/ 144416 h 205807"/>
                      <a:gd name="connsiteX22" fmla="*/ 1519875 w 2148321"/>
                      <a:gd name="connsiteY22" fmla="*/ 152112 h 205807"/>
                      <a:gd name="connsiteX23" fmla="*/ 2000869 w 2148321"/>
                      <a:gd name="connsiteY23" fmla="*/ 152112 h 205807"/>
                      <a:gd name="connsiteX24" fmla="*/ 2100772 w 2148321"/>
                      <a:gd name="connsiteY24" fmla="*/ 54177 h 205807"/>
                      <a:gd name="connsiteX25" fmla="*/ 2100772 w 2148321"/>
                      <a:gd name="connsiteY25" fmla="*/ 37329 h 205807"/>
                      <a:gd name="connsiteX26" fmla="*/ 2093085 w 2148321"/>
                      <a:gd name="connsiteY26" fmla="*/ 0 h 205807"/>
                      <a:gd name="connsiteX27" fmla="*/ 2140782 w 2148321"/>
                      <a:gd name="connsiteY27" fmla="*/ 0 h 205807"/>
                      <a:gd name="connsiteX28" fmla="*/ 2148321 w 2148321"/>
                      <a:gd name="connsiteY28" fmla="*/ 36602 h 205807"/>
                      <a:gd name="connsiteX29" fmla="*/ 2148321 w 2148321"/>
                      <a:gd name="connsiteY29" fmla="*/ 61437 h 205807"/>
                      <a:gd name="connsiteX30" fmla="*/ 2001049 w 2148321"/>
                      <a:gd name="connsiteY30" fmla="*/ 205807 h 205807"/>
                      <a:gd name="connsiteX31" fmla="*/ 1513031 w 2148321"/>
                      <a:gd name="connsiteY31" fmla="*/ 205807 h 205807"/>
                      <a:gd name="connsiteX32" fmla="*/ 1455706 w 2148321"/>
                      <a:gd name="connsiteY32" fmla="*/ 194462 h 205807"/>
                      <a:gd name="connsiteX33" fmla="*/ 1415600 w 2148321"/>
                      <a:gd name="connsiteY33" fmla="*/ 167954 h 205807"/>
                      <a:gd name="connsiteX34" fmla="*/ 1375494 w 2148321"/>
                      <a:gd name="connsiteY34" fmla="*/ 194462 h 205807"/>
                      <a:gd name="connsiteX35" fmla="*/ 1318169 w 2148321"/>
                      <a:gd name="connsiteY35" fmla="*/ 205807 h 205807"/>
                      <a:gd name="connsiteX36" fmla="*/ 830151 w 2148321"/>
                      <a:gd name="connsiteY36" fmla="*/ 205807 h 205807"/>
                      <a:gd name="connsiteX37" fmla="*/ 772826 w 2148321"/>
                      <a:gd name="connsiteY37" fmla="*/ 194462 h 205807"/>
                      <a:gd name="connsiteX38" fmla="*/ 732721 w 2148321"/>
                      <a:gd name="connsiteY38" fmla="*/ 167955 h 205807"/>
                      <a:gd name="connsiteX39" fmla="*/ 692615 w 2148321"/>
                      <a:gd name="connsiteY39" fmla="*/ 194462 h 205807"/>
                      <a:gd name="connsiteX40" fmla="*/ 635290 w 2148321"/>
                      <a:gd name="connsiteY40" fmla="*/ 205807 h 205807"/>
                      <a:gd name="connsiteX41" fmla="*/ 147272 w 2148321"/>
                      <a:gd name="connsiteY41" fmla="*/ 205807 h 205807"/>
                      <a:gd name="connsiteX42" fmla="*/ 0 w 2148321"/>
                      <a:gd name="connsiteY42" fmla="*/ 61437 h 205807"/>
                      <a:gd name="connsiteX43" fmla="*/ 0 w 2148321"/>
                      <a:gd name="connsiteY43" fmla="*/ 36602 h 205807"/>
                      <a:gd name="connsiteX44" fmla="*/ 7539 w 2148321"/>
                      <a:gd name="connsiteY44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465441 w 2148321"/>
                      <a:gd name="connsiteY17" fmla="*/ 61437 h 205807"/>
                      <a:gd name="connsiteX18" fmla="*/ 1453868 w 2148321"/>
                      <a:gd name="connsiteY18" fmla="*/ 117632 h 205807"/>
                      <a:gd name="connsiteX19" fmla="*/ 1449679 w 2148321"/>
                      <a:gd name="connsiteY19" fmla="*/ 123723 h 205807"/>
                      <a:gd name="connsiteX20" fmla="*/ 1480988 w 2148321"/>
                      <a:gd name="connsiteY20" fmla="*/ 144416 h 205807"/>
                      <a:gd name="connsiteX21" fmla="*/ 1519875 w 2148321"/>
                      <a:gd name="connsiteY21" fmla="*/ 152112 h 205807"/>
                      <a:gd name="connsiteX22" fmla="*/ 2000869 w 2148321"/>
                      <a:gd name="connsiteY22" fmla="*/ 152112 h 205807"/>
                      <a:gd name="connsiteX23" fmla="*/ 2100772 w 2148321"/>
                      <a:gd name="connsiteY23" fmla="*/ 54177 h 205807"/>
                      <a:gd name="connsiteX24" fmla="*/ 2100772 w 2148321"/>
                      <a:gd name="connsiteY24" fmla="*/ 37329 h 205807"/>
                      <a:gd name="connsiteX25" fmla="*/ 2093085 w 2148321"/>
                      <a:gd name="connsiteY25" fmla="*/ 0 h 205807"/>
                      <a:gd name="connsiteX26" fmla="*/ 2140782 w 2148321"/>
                      <a:gd name="connsiteY26" fmla="*/ 0 h 205807"/>
                      <a:gd name="connsiteX27" fmla="*/ 2148321 w 2148321"/>
                      <a:gd name="connsiteY27" fmla="*/ 36602 h 205807"/>
                      <a:gd name="connsiteX28" fmla="*/ 2148321 w 2148321"/>
                      <a:gd name="connsiteY28" fmla="*/ 61437 h 205807"/>
                      <a:gd name="connsiteX29" fmla="*/ 2001049 w 2148321"/>
                      <a:gd name="connsiteY29" fmla="*/ 205807 h 205807"/>
                      <a:gd name="connsiteX30" fmla="*/ 1513031 w 2148321"/>
                      <a:gd name="connsiteY30" fmla="*/ 205807 h 205807"/>
                      <a:gd name="connsiteX31" fmla="*/ 1455706 w 2148321"/>
                      <a:gd name="connsiteY31" fmla="*/ 194462 h 205807"/>
                      <a:gd name="connsiteX32" fmla="*/ 1415600 w 2148321"/>
                      <a:gd name="connsiteY32" fmla="*/ 167954 h 205807"/>
                      <a:gd name="connsiteX33" fmla="*/ 1375494 w 2148321"/>
                      <a:gd name="connsiteY33" fmla="*/ 194462 h 205807"/>
                      <a:gd name="connsiteX34" fmla="*/ 1318169 w 2148321"/>
                      <a:gd name="connsiteY34" fmla="*/ 205807 h 205807"/>
                      <a:gd name="connsiteX35" fmla="*/ 830151 w 2148321"/>
                      <a:gd name="connsiteY35" fmla="*/ 205807 h 205807"/>
                      <a:gd name="connsiteX36" fmla="*/ 772826 w 2148321"/>
                      <a:gd name="connsiteY36" fmla="*/ 194462 h 205807"/>
                      <a:gd name="connsiteX37" fmla="*/ 732721 w 2148321"/>
                      <a:gd name="connsiteY37" fmla="*/ 167955 h 205807"/>
                      <a:gd name="connsiteX38" fmla="*/ 692615 w 2148321"/>
                      <a:gd name="connsiteY38" fmla="*/ 194462 h 205807"/>
                      <a:gd name="connsiteX39" fmla="*/ 635290 w 2148321"/>
                      <a:gd name="connsiteY39" fmla="*/ 205807 h 205807"/>
                      <a:gd name="connsiteX40" fmla="*/ 147272 w 2148321"/>
                      <a:gd name="connsiteY40" fmla="*/ 205807 h 205807"/>
                      <a:gd name="connsiteX41" fmla="*/ 0 w 2148321"/>
                      <a:gd name="connsiteY41" fmla="*/ 61437 h 205807"/>
                      <a:gd name="connsiteX42" fmla="*/ 0 w 2148321"/>
                      <a:gd name="connsiteY42" fmla="*/ 36602 h 205807"/>
                      <a:gd name="connsiteX43" fmla="*/ 7539 w 2148321"/>
                      <a:gd name="connsiteY43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416820 w 2148321"/>
                      <a:gd name="connsiteY17" fmla="*/ 58308 h 205807"/>
                      <a:gd name="connsiteX18" fmla="*/ 1465441 w 2148321"/>
                      <a:gd name="connsiteY18" fmla="*/ 61437 h 205807"/>
                      <a:gd name="connsiteX19" fmla="*/ 1453868 w 2148321"/>
                      <a:gd name="connsiteY19" fmla="*/ 117632 h 205807"/>
                      <a:gd name="connsiteX20" fmla="*/ 1449679 w 2148321"/>
                      <a:gd name="connsiteY20" fmla="*/ 123723 h 205807"/>
                      <a:gd name="connsiteX21" fmla="*/ 1480988 w 2148321"/>
                      <a:gd name="connsiteY21" fmla="*/ 144416 h 205807"/>
                      <a:gd name="connsiteX22" fmla="*/ 1519875 w 2148321"/>
                      <a:gd name="connsiteY22" fmla="*/ 152112 h 205807"/>
                      <a:gd name="connsiteX23" fmla="*/ 2000869 w 2148321"/>
                      <a:gd name="connsiteY23" fmla="*/ 152112 h 205807"/>
                      <a:gd name="connsiteX24" fmla="*/ 2100772 w 2148321"/>
                      <a:gd name="connsiteY24" fmla="*/ 54177 h 205807"/>
                      <a:gd name="connsiteX25" fmla="*/ 2100772 w 2148321"/>
                      <a:gd name="connsiteY25" fmla="*/ 37329 h 205807"/>
                      <a:gd name="connsiteX26" fmla="*/ 2093085 w 2148321"/>
                      <a:gd name="connsiteY26" fmla="*/ 0 h 205807"/>
                      <a:gd name="connsiteX27" fmla="*/ 2140782 w 2148321"/>
                      <a:gd name="connsiteY27" fmla="*/ 0 h 205807"/>
                      <a:gd name="connsiteX28" fmla="*/ 2148321 w 2148321"/>
                      <a:gd name="connsiteY28" fmla="*/ 36602 h 205807"/>
                      <a:gd name="connsiteX29" fmla="*/ 2148321 w 2148321"/>
                      <a:gd name="connsiteY29" fmla="*/ 61437 h 205807"/>
                      <a:gd name="connsiteX30" fmla="*/ 2001049 w 2148321"/>
                      <a:gd name="connsiteY30" fmla="*/ 205807 h 205807"/>
                      <a:gd name="connsiteX31" fmla="*/ 1513031 w 2148321"/>
                      <a:gd name="connsiteY31" fmla="*/ 205807 h 205807"/>
                      <a:gd name="connsiteX32" fmla="*/ 1455706 w 2148321"/>
                      <a:gd name="connsiteY32" fmla="*/ 194462 h 205807"/>
                      <a:gd name="connsiteX33" fmla="*/ 1415600 w 2148321"/>
                      <a:gd name="connsiteY33" fmla="*/ 167954 h 205807"/>
                      <a:gd name="connsiteX34" fmla="*/ 1375494 w 2148321"/>
                      <a:gd name="connsiteY34" fmla="*/ 194462 h 205807"/>
                      <a:gd name="connsiteX35" fmla="*/ 1318169 w 2148321"/>
                      <a:gd name="connsiteY35" fmla="*/ 205807 h 205807"/>
                      <a:gd name="connsiteX36" fmla="*/ 830151 w 2148321"/>
                      <a:gd name="connsiteY36" fmla="*/ 205807 h 205807"/>
                      <a:gd name="connsiteX37" fmla="*/ 772826 w 2148321"/>
                      <a:gd name="connsiteY37" fmla="*/ 194462 h 205807"/>
                      <a:gd name="connsiteX38" fmla="*/ 732721 w 2148321"/>
                      <a:gd name="connsiteY38" fmla="*/ 167955 h 205807"/>
                      <a:gd name="connsiteX39" fmla="*/ 692615 w 2148321"/>
                      <a:gd name="connsiteY39" fmla="*/ 194462 h 205807"/>
                      <a:gd name="connsiteX40" fmla="*/ 635290 w 2148321"/>
                      <a:gd name="connsiteY40" fmla="*/ 205807 h 205807"/>
                      <a:gd name="connsiteX41" fmla="*/ 147272 w 2148321"/>
                      <a:gd name="connsiteY41" fmla="*/ 205807 h 205807"/>
                      <a:gd name="connsiteX42" fmla="*/ 0 w 2148321"/>
                      <a:gd name="connsiteY42" fmla="*/ 61437 h 205807"/>
                      <a:gd name="connsiteX43" fmla="*/ 0 w 2148321"/>
                      <a:gd name="connsiteY43" fmla="*/ 36602 h 205807"/>
                      <a:gd name="connsiteX44" fmla="*/ 7539 w 2148321"/>
                      <a:gd name="connsiteY44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365759 w 2148321"/>
                      <a:gd name="connsiteY16" fmla="*/ 61437 h 205807"/>
                      <a:gd name="connsiteX17" fmla="*/ 1416820 w 2148321"/>
                      <a:gd name="connsiteY17" fmla="*/ 58308 h 205807"/>
                      <a:gd name="connsiteX18" fmla="*/ 1453868 w 2148321"/>
                      <a:gd name="connsiteY18" fmla="*/ 117632 h 205807"/>
                      <a:gd name="connsiteX19" fmla="*/ 1449679 w 2148321"/>
                      <a:gd name="connsiteY19" fmla="*/ 123723 h 205807"/>
                      <a:gd name="connsiteX20" fmla="*/ 1480988 w 2148321"/>
                      <a:gd name="connsiteY20" fmla="*/ 144416 h 205807"/>
                      <a:gd name="connsiteX21" fmla="*/ 1519875 w 2148321"/>
                      <a:gd name="connsiteY21" fmla="*/ 152112 h 205807"/>
                      <a:gd name="connsiteX22" fmla="*/ 2000869 w 2148321"/>
                      <a:gd name="connsiteY22" fmla="*/ 152112 h 205807"/>
                      <a:gd name="connsiteX23" fmla="*/ 2100772 w 2148321"/>
                      <a:gd name="connsiteY23" fmla="*/ 54177 h 205807"/>
                      <a:gd name="connsiteX24" fmla="*/ 2100772 w 2148321"/>
                      <a:gd name="connsiteY24" fmla="*/ 37329 h 205807"/>
                      <a:gd name="connsiteX25" fmla="*/ 2093085 w 2148321"/>
                      <a:gd name="connsiteY25" fmla="*/ 0 h 205807"/>
                      <a:gd name="connsiteX26" fmla="*/ 2140782 w 2148321"/>
                      <a:gd name="connsiteY26" fmla="*/ 0 h 205807"/>
                      <a:gd name="connsiteX27" fmla="*/ 2148321 w 2148321"/>
                      <a:gd name="connsiteY27" fmla="*/ 36602 h 205807"/>
                      <a:gd name="connsiteX28" fmla="*/ 2148321 w 2148321"/>
                      <a:gd name="connsiteY28" fmla="*/ 61437 h 205807"/>
                      <a:gd name="connsiteX29" fmla="*/ 2001049 w 2148321"/>
                      <a:gd name="connsiteY29" fmla="*/ 205807 h 205807"/>
                      <a:gd name="connsiteX30" fmla="*/ 1513031 w 2148321"/>
                      <a:gd name="connsiteY30" fmla="*/ 205807 h 205807"/>
                      <a:gd name="connsiteX31" fmla="*/ 1455706 w 2148321"/>
                      <a:gd name="connsiteY31" fmla="*/ 194462 h 205807"/>
                      <a:gd name="connsiteX32" fmla="*/ 1415600 w 2148321"/>
                      <a:gd name="connsiteY32" fmla="*/ 167954 h 205807"/>
                      <a:gd name="connsiteX33" fmla="*/ 1375494 w 2148321"/>
                      <a:gd name="connsiteY33" fmla="*/ 194462 h 205807"/>
                      <a:gd name="connsiteX34" fmla="*/ 1318169 w 2148321"/>
                      <a:gd name="connsiteY34" fmla="*/ 205807 h 205807"/>
                      <a:gd name="connsiteX35" fmla="*/ 830151 w 2148321"/>
                      <a:gd name="connsiteY35" fmla="*/ 205807 h 205807"/>
                      <a:gd name="connsiteX36" fmla="*/ 772826 w 2148321"/>
                      <a:gd name="connsiteY36" fmla="*/ 194462 h 205807"/>
                      <a:gd name="connsiteX37" fmla="*/ 732721 w 2148321"/>
                      <a:gd name="connsiteY37" fmla="*/ 167955 h 205807"/>
                      <a:gd name="connsiteX38" fmla="*/ 692615 w 2148321"/>
                      <a:gd name="connsiteY38" fmla="*/ 194462 h 205807"/>
                      <a:gd name="connsiteX39" fmla="*/ 635290 w 2148321"/>
                      <a:gd name="connsiteY39" fmla="*/ 205807 h 205807"/>
                      <a:gd name="connsiteX40" fmla="*/ 147272 w 2148321"/>
                      <a:gd name="connsiteY40" fmla="*/ 205807 h 205807"/>
                      <a:gd name="connsiteX41" fmla="*/ 0 w 2148321"/>
                      <a:gd name="connsiteY41" fmla="*/ 61437 h 205807"/>
                      <a:gd name="connsiteX42" fmla="*/ 0 w 2148321"/>
                      <a:gd name="connsiteY42" fmla="*/ 36602 h 205807"/>
                      <a:gd name="connsiteX43" fmla="*/ 7539 w 2148321"/>
                      <a:gd name="connsiteY43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377332 w 2148321"/>
                      <a:gd name="connsiteY15" fmla="*/ 117632 h 205807"/>
                      <a:gd name="connsiteX16" fmla="*/ 1416820 w 2148321"/>
                      <a:gd name="connsiteY16" fmla="*/ 58308 h 205807"/>
                      <a:gd name="connsiteX17" fmla="*/ 1453868 w 2148321"/>
                      <a:gd name="connsiteY17" fmla="*/ 117632 h 205807"/>
                      <a:gd name="connsiteX18" fmla="*/ 1449679 w 2148321"/>
                      <a:gd name="connsiteY18" fmla="*/ 123723 h 205807"/>
                      <a:gd name="connsiteX19" fmla="*/ 1480988 w 2148321"/>
                      <a:gd name="connsiteY19" fmla="*/ 144416 h 205807"/>
                      <a:gd name="connsiteX20" fmla="*/ 1519875 w 2148321"/>
                      <a:gd name="connsiteY20" fmla="*/ 152112 h 205807"/>
                      <a:gd name="connsiteX21" fmla="*/ 2000869 w 2148321"/>
                      <a:gd name="connsiteY21" fmla="*/ 152112 h 205807"/>
                      <a:gd name="connsiteX22" fmla="*/ 2100772 w 2148321"/>
                      <a:gd name="connsiteY22" fmla="*/ 54177 h 205807"/>
                      <a:gd name="connsiteX23" fmla="*/ 2100772 w 2148321"/>
                      <a:gd name="connsiteY23" fmla="*/ 37329 h 205807"/>
                      <a:gd name="connsiteX24" fmla="*/ 2093085 w 2148321"/>
                      <a:gd name="connsiteY24" fmla="*/ 0 h 205807"/>
                      <a:gd name="connsiteX25" fmla="*/ 2140782 w 2148321"/>
                      <a:gd name="connsiteY25" fmla="*/ 0 h 205807"/>
                      <a:gd name="connsiteX26" fmla="*/ 2148321 w 2148321"/>
                      <a:gd name="connsiteY26" fmla="*/ 36602 h 205807"/>
                      <a:gd name="connsiteX27" fmla="*/ 2148321 w 2148321"/>
                      <a:gd name="connsiteY27" fmla="*/ 61437 h 205807"/>
                      <a:gd name="connsiteX28" fmla="*/ 2001049 w 2148321"/>
                      <a:gd name="connsiteY28" fmla="*/ 205807 h 205807"/>
                      <a:gd name="connsiteX29" fmla="*/ 1513031 w 2148321"/>
                      <a:gd name="connsiteY29" fmla="*/ 205807 h 205807"/>
                      <a:gd name="connsiteX30" fmla="*/ 1455706 w 2148321"/>
                      <a:gd name="connsiteY30" fmla="*/ 194462 h 205807"/>
                      <a:gd name="connsiteX31" fmla="*/ 1415600 w 2148321"/>
                      <a:gd name="connsiteY31" fmla="*/ 167954 h 205807"/>
                      <a:gd name="connsiteX32" fmla="*/ 1375494 w 2148321"/>
                      <a:gd name="connsiteY32" fmla="*/ 194462 h 205807"/>
                      <a:gd name="connsiteX33" fmla="*/ 1318169 w 2148321"/>
                      <a:gd name="connsiteY33" fmla="*/ 205807 h 205807"/>
                      <a:gd name="connsiteX34" fmla="*/ 830151 w 2148321"/>
                      <a:gd name="connsiteY34" fmla="*/ 205807 h 205807"/>
                      <a:gd name="connsiteX35" fmla="*/ 772826 w 2148321"/>
                      <a:gd name="connsiteY35" fmla="*/ 194462 h 205807"/>
                      <a:gd name="connsiteX36" fmla="*/ 732721 w 2148321"/>
                      <a:gd name="connsiteY36" fmla="*/ 167955 h 205807"/>
                      <a:gd name="connsiteX37" fmla="*/ 692615 w 2148321"/>
                      <a:gd name="connsiteY37" fmla="*/ 194462 h 205807"/>
                      <a:gd name="connsiteX38" fmla="*/ 635290 w 2148321"/>
                      <a:gd name="connsiteY38" fmla="*/ 205807 h 205807"/>
                      <a:gd name="connsiteX39" fmla="*/ 147272 w 2148321"/>
                      <a:gd name="connsiteY39" fmla="*/ 205807 h 205807"/>
                      <a:gd name="connsiteX40" fmla="*/ 0 w 2148321"/>
                      <a:gd name="connsiteY40" fmla="*/ 61437 h 205807"/>
                      <a:gd name="connsiteX41" fmla="*/ 0 w 2148321"/>
                      <a:gd name="connsiteY41" fmla="*/ 36602 h 205807"/>
                      <a:gd name="connsiteX42" fmla="*/ 7539 w 2148321"/>
                      <a:gd name="connsiteY42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416820 w 2148321"/>
                      <a:gd name="connsiteY15" fmla="*/ 58308 h 205807"/>
                      <a:gd name="connsiteX16" fmla="*/ 1453868 w 2148321"/>
                      <a:gd name="connsiteY16" fmla="*/ 117632 h 205807"/>
                      <a:gd name="connsiteX17" fmla="*/ 1449679 w 2148321"/>
                      <a:gd name="connsiteY17" fmla="*/ 123723 h 205807"/>
                      <a:gd name="connsiteX18" fmla="*/ 1480988 w 2148321"/>
                      <a:gd name="connsiteY18" fmla="*/ 144416 h 205807"/>
                      <a:gd name="connsiteX19" fmla="*/ 1519875 w 2148321"/>
                      <a:gd name="connsiteY19" fmla="*/ 152112 h 205807"/>
                      <a:gd name="connsiteX20" fmla="*/ 2000869 w 2148321"/>
                      <a:gd name="connsiteY20" fmla="*/ 152112 h 205807"/>
                      <a:gd name="connsiteX21" fmla="*/ 2100772 w 2148321"/>
                      <a:gd name="connsiteY21" fmla="*/ 54177 h 205807"/>
                      <a:gd name="connsiteX22" fmla="*/ 2100772 w 2148321"/>
                      <a:gd name="connsiteY22" fmla="*/ 37329 h 205807"/>
                      <a:gd name="connsiteX23" fmla="*/ 2093085 w 2148321"/>
                      <a:gd name="connsiteY23" fmla="*/ 0 h 205807"/>
                      <a:gd name="connsiteX24" fmla="*/ 2140782 w 2148321"/>
                      <a:gd name="connsiteY24" fmla="*/ 0 h 205807"/>
                      <a:gd name="connsiteX25" fmla="*/ 2148321 w 2148321"/>
                      <a:gd name="connsiteY25" fmla="*/ 36602 h 205807"/>
                      <a:gd name="connsiteX26" fmla="*/ 2148321 w 2148321"/>
                      <a:gd name="connsiteY26" fmla="*/ 61437 h 205807"/>
                      <a:gd name="connsiteX27" fmla="*/ 2001049 w 2148321"/>
                      <a:gd name="connsiteY27" fmla="*/ 205807 h 205807"/>
                      <a:gd name="connsiteX28" fmla="*/ 1513031 w 2148321"/>
                      <a:gd name="connsiteY28" fmla="*/ 205807 h 205807"/>
                      <a:gd name="connsiteX29" fmla="*/ 1455706 w 2148321"/>
                      <a:gd name="connsiteY29" fmla="*/ 194462 h 205807"/>
                      <a:gd name="connsiteX30" fmla="*/ 1415600 w 2148321"/>
                      <a:gd name="connsiteY30" fmla="*/ 167954 h 205807"/>
                      <a:gd name="connsiteX31" fmla="*/ 1375494 w 2148321"/>
                      <a:gd name="connsiteY31" fmla="*/ 194462 h 205807"/>
                      <a:gd name="connsiteX32" fmla="*/ 1318169 w 2148321"/>
                      <a:gd name="connsiteY32" fmla="*/ 205807 h 205807"/>
                      <a:gd name="connsiteX33" fmla="*/ 830151 w 2148321"/>
                      <a:gd name="connsiteY33" fmla="*/ 205807 h 205807"/>
                      <a:gd name="connsiteX34" fmla="*/ 772826 w 2148321"/>
                      <a:gd name="connsiteY34" fmla="*/ 194462 h 205807"/>
                      <a:gd name="connsiteX35" fmla="*/ 732721 w 2148321"/>
                      <a:gd name="connsiteY35" fmla="*/ 167955 h 205807"/>
                      <a:gd name="connsiteX36" fmla="*/ 692615 w 2148321"/>
                      <a:gd name="connsiteY36" fmla="*/ 194462 h 205807"/>
                      <a:gd name="connsiteX37" fmla="*/ 635290 w 2148321"/>
                      <a:gd name="connsiteY37" fmla="*/ 205807 h 205807"/>
                      <a:gd name="connsiteX38" fmla="*/ 147272 w 2148321"/>
                      <a:gd name="connsiteY38" fmla="*/ 205807 h 205807"/>
                      <a:gd name="connsiteX39" fmla="*/ 0 w 2148321"/>
                      <a:gd name="connsiteY39" fmla="*/ 61437 h 205807"/>
                      <a:gd name="connsiteX40" fmla="*/ 0 w 2148321"/>
                      <a:gd name="connsiteY40" fmla="*/ 36602 h 205807"/>
                      <a:gd name="connsiteX41" fmla="*/ 7539 w 2148321"/>
                      <a:gd name="connsiteY41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416820 w 2148321"/>
                      <a:gd name="connsiteY15" fmla="*/ 58308 h 205807"/>
                      <a:gd name="connsiteX16" fmla="*/ 1453868 w 2148321"/>
                      <a:gd name="connsiteY16" fmla="*/ 117632 h 205807"/>
                      <a:gd name="connsiteX17" fmla="*/ 1480988 w 2148321"/>
                      <a:gd name="connsiteY17" fmla="*/ 144416 h 205807"/>
                      <a:gd name="connsiteX18" fmla="*/ 1519875 w 2148321"/>
                      <a:gd name="connsiteY18" fmla="*/ 152112 h 205807"/>
                      <a:gd name="connsiteX19" fmla="*/ 2000869 w 2148321"/>
                      <a:gd name="connsiteY19" fmla="*/ 152112 h 205807"/>
                      <a:gd name="connsiteX20" fmla="*/ 2100772 w 2148321"/>
                      <a:gd name="connsiteY20" fmla="*/ 54177 h 205807"/>
                      <a:gd name="connsiteX21" fmla="*/ 2100772 w 2148321"/>
                      <a:gd name="connsiteY21" fmla="*/ 37329 h 205807"/>
                      <a:gd name="connsiteX22" fmla="*/ 2093085 w 2148321"/>
                      <a:gd name="connsiteY22" fmla="*/ 0 h 205807"/>
                      <a:gd name="connsiteX23" fmla="*/ 2140782 w 2148321"/>
                      <a:gd name="connsiteY23" fmla="*/ 0 h 205807"/>
                      <a:gd name="connsiteX24" fmla="*/ 2148321 w 2148321"/>
                      <a:gd name="connsiteY24" fmla="*/ 36602 h 205807"/>
                      <a:gd name="connsiteX25" fmla="*/ 2148321 w 2148321"/>
                      <a:gd name="connsiteY25" fmla="*/ 61437 h 205807"/>
                      <a:gd name="connsiteX26" fmla="*/ 2001049 w 2148321"/>
                      <a:gd name="connsiteY26" fmla="*/ 205807 h 205807"/>
                      <a:gd name="connsiteX27" fmla="*/ 1513031 w 2148321"/>
                      <a:gd name="connsiteY27" fmla="*/ 205807 h 205807"/>
                      <a:gd name="connsiteX28" fmla="*/ 1455706 w 2148321"/>
                      <a:gd name="connsiteY28" fmla="*/ 194462 h 205807"/>
                      <a:gd name="connsiteX29" fmla="*/ 1415600 w 2148321"/>
                      <a:gd name="connsiteY29" fmla="*/ 167954 h 205807"/>
                      <a:gd name="connsiteX30" fmla="*/ 1375494 w 2148321"/>
                      <a:gd name="connsiteY30" fmla="*/ 194462 h 205807"/>
                      <a:gd name="connsiteX31" fmla="*/ 1318169 w 2148321"/>
                      <a:gd name="connsiteY31" fmla="*/ 205807 h 205807"/>
                      <a:gd name="connsiteX32" fmla="*/ 830151 w 2148321"/>
                      <a:gd name="connsiteY32" fmla="*/ 205807 h 205807"/>
                      <a:gd name="connsiteX33" fmla="*/ 772826 w 2148321"/>
                      <a:gd name="connsiteY33" fmla="*/ 194462 h 205807"/>
                      <a:gd name="connsiteX34" fmla="*/ 732721 w 2148321"/>
                      <a:gd name="connsiteY34" fmla="*/ 167955 h 205807"/>
                      <a:gd name="connsiteX35" fmla="*/ 692615 w 2148321"/>
                      <a:gd name="connsiteY35" fmla="*/ 194462 h 205807"/>
                      <a:gd name="connsiteX36" fmla="*/ 635290 w 2148321"/>
                      <a:gd name="connsiteY36" fmla="*/ 205807 h 205807"/>
                      <a:gd name="connsiteX37" fmla="*/ 147272 w 2148321"/>
                      <a:gd name="connsiteY37" fmla="*/ 205807 h 205807"/>
                      <a:gd name="connsiteX38" fmla="*/ 0 w 2148321"/>
                      <a:gd name="connsiteY38" fmla="*/ 61437 h 205807"/>
                      <a:gd name="connsiteX39" fmla="*/ 0 w 2148321"/>
                      <a:gd name="connsiteY39" fmla="*/ 36602 h 205807"/>
                      <a:gd name="connsiteX40" fmla="*/ 7539 w 2148321"/>
                      <a:gd name="connsiteY40" fmla="*/ 0 h 205807"/>
                      <a:gd name="connsiteX0" fmla="*/ 7539 w 2148321"/>
                      <a:gd name="connsiteY0" fmla="*/ 0 h 205807"/>
                      <a:gd name="connsiteX1" fmla="*/ 61900 w 2148321"/>
                      <a:gd name="connsiteY1" fmla="*/ 0 h 205807"/>
                      <a:gd name="connsiteX2" fmla="*/ 54212 w 2148321"/>
                      <a:gd name="connsiteY2" fmla="*/ 37329 h 205807"/>
                      <a:gd name="connsiteX3" fmla="*/ 54212 w 2148321"/>
                      <a:gd name="connsiteY3" fmla="*/ 54177 h 205807"/>
                      <a:gd name="connsiteX4" fmla="*/ 154116 w 2148321"/>
                      <a:gd name="connsiteY4" fmla="*/ 152112 h 205807"/>
                      <a:gd name="connsiteX5" fmla="*/ 635110 w 2148321"/>
                      <a:gd name="connsiteY5" fmla="*/ 152112 h 205807"/>
                      <a:gd name="connsiteX6" fmla="*/ 673997 w 2148321"/>
                      <a:gd name="connsiteY6" fmla="*/ 144416 h 205807"/>
                      <a:gd name="connsiteX7" fmla="*/ 700724 w 2148321"/>
                      <a:gd name="connsiteY7" fmla="*/ 126751 h 205807"/>
                      <a:gd name="connsiteX8" fmla="*/ 738164 w 2148321"/>
                      <a:gd name="connsiteY8" fmla="*/ 60689 h 205807"/>
                      <a:gd name="connsiteX9" fmla="*/ 770989 w 2148321"/>
                      <a:gd name="connsiteY9" fmla="*/ 117632 h 205807"/>
                      <a:gd name="connsiteX10" fmla="*/ 798108 w 2148321"/>
                      <a:gd name="connsiteY10" fmla="*/ 144416 h 205807"/>
                      <a:gd name="connsiteX11" fmla="*/ 836995 w 2148321"/>
                      <a:gd name="connsiteY11" fmla="*/ 152112 h 205807"/>
                      <a:gd name="connsiteX12" fmla="*/ 1317989 w 2148321"/>
                      <a:gd name="connsiteY12" fmla="*/ 152112 h 205807"/>
                      <a:gd name="connsiteX13" fmla="*/ 1356876 w 2148321"/>
                      <a:gd name="connsiteY13" fmla="*/ 144416 h 205807"/>
                      <a:gd name="connsiteX14" fmla="*/ 1383604 w 2148321"/>
                      <a:gd name="connsiteY14" fmla="*/ 126751 h 205807"/>
                      <a:gd name="connsiteX15" fmla="*/ 1421583 w 2148321"/>
                      <a:gd name="connsiteY15" fmla="*/ 58308 h 205807"/>
                      <a:gd name="connsiteX16" fmla="*/ 1453868 w 2148321"/>
                      <a:gd name="connsiteY16" fmla="*/ 117632 h 205807"/>
                      <a:gd name="connsiteX17" fmla="*/ 1480988 w 2148321"/>
                      <a:gd name="connsiteY17" fmla="*/ 144416 h 205807"/>
                      <a:gd name="connsiteX18" fmla="*/ 1519875 w 2148321"/>
                      <a:gd name="connsiteY18" fmla="*/ 152112 h 205807"/>
                      <a:gd name="connsiteX19" fmla="*/ 2000869 w 2148321"/>
                      <a:gd name="connsiteY19" fmla="*/ 152112 h 205807"/>
                      <a:gd name="connsiteX20" fmla="*/ 2100772 w 2148321"/>
                      <a:gd name="connsiteY20" fmla="*/ 54177 h 205807"/>
                      <a:gd name="connsiteX21" fmla="*/ 2100772 w 2148321"/>
                      <a:gd name="connsiteY21" fmla="*/ 37329 h 205807"/>
                      <a:gd name="connsiteX22" fmla="*/ 2093085 w 2148321"/>
                      <a:gd name="connsiteY22" fmla="*/ 0 h 205807"/>
                      <a:gd name="connsiteX23" fmla="*/ 2140782 w 2148321"/>
                      <a:gd name="connsiteY23" fmla="*/ 0 h 205807"/>
                      <a:gd name="connsiteX24" fmla="*/ 2148321 w 2148321"/>
                      <a:gd name="connsiteY24" fmla="*/ 36602 h 205807"/>
                      <a:gd name="connsiteX25" fmla="*/ 2148321 w 2148321"/>
                      <a:gd name="connsiteY25" fmla="*/ 61437 h 205807"/>
                      <a:gd name="connsiteX26" fmla="*/ 2001049 w 2148321"/>
                      <a:gd name="connsiteY26" fmla="*/ 205807 h 205807"/>
                      <a:gd name="connsiteX27" fmla="*/ 1513031 w 2148321"/>
                      <a:gd name="connsiteY27" fmla="*/ 205807 h 205807"/>
                      <a:gd name="connsiteX28" fmla="*/ 1455706 w 2148321"/>
                      <a:gd name="connsiteY28" fmla="*/ 194462 h 205807"/>
                      <a:gd name="connsiteX29" fmla="*/ 1415600 w 2148321"/>
                      <a:gd name="connsiteY29" fmla="*/ 167954 h 205807"/>
                      <a:gd name="connsiteX30" fmla="*/ 1375494 w 2148321"/>
                      <a:gd name="connsiteY30" fmla="*/ 194462 h 205807"/>
                      <a:gd name="connsiteX31" fmla="*/ 1318169 w 2148321"/>
                      <a:gd name="connsiteY31" fmla="*/ 205807 h 205807"/>
                      <a:gd name="connsiteX32" fmla="*/ 830151 w 2148321"/>
                      <a:gd name="connsiteY32" fmla="*/ 205807 h 205807"/>
                      <a:gd name="connsiteX33" fmla="*/ 772826 w 2148321"/>
                      <a:gd name="connsiteY33" fmla="*/ 194462 h 205807"/>
                      <a:gd name="connsiteX34" fmla="*/ 732721 w 2148321"/>
                      <a:gd name="connsiteY34" fmla="*/ 167955 h 205807"/>
                      <a:gd name="connsiteX35" fmla="*/ 692615 w 2148321"/>
                      <a:gd name="connsiteY35" fmla="*/ 194462 h 205807"/>
                      <a:gd name="connsiteX36" fmla="*/ 635290 w 2148321"/>
                      <a:gd name="connsiteY36" fmla="*/ 205807 h 205807"/>
                      <a:gd name="connsiteX37" fmla="*/ 147272 w 2148321"/>
                      <a:gd name="connsiteY37" fmla="*/ 205807 h 205807"/>
                      <a:gd name="connsiteX38" fmla="*/ 0 w 2148321"/>
                      <a:gd name="connsiteY38" fmla="*/ 61437 h 205807"/>
                      <a:gd name="connsiteX39" fmla="*/ 0 w 2148321"/>
                      <a:gd name="connsiteY39" fmla="*/ 36602 h 205807"/>
                      <a:gd name="connsiteX40" fmla="*/ 7539 w 2148321"/>
                      <a:gd name="connsiteY40" fmla="*/ 0 h 205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2148321" h="205807">
                        <a:moveTo>
                          <a:pt x="7539" y="0"/>
                        </a:moveTo>
                        <a:lnTo>
                          <a:pt x="61900" y="0"/>
                        </a:lnTo>
                        <a:lnTo>
                          <a:pt x="54212" y="37329"/>
                        </a:lnTo>
                        <a:lnTo>
                          <a:pt x="54212" y="54177"/>
                        </a:lnTo>
                        <a:cubicBezTo>
                          <a:pt x="54212" y="108265"/>
                          <a:pt x="98940" y="152112"/>
                          <a:pt x="154116" y="152112"/>
                        </a:cubicBezTo>
                        <a:lnTo>
                          <a:pt x="635110" y="152112"/>
                        </a:lnTo>
                        <a:cubicBezTo>
                          <a:pt x="648904" y="152112"/>
                          <a:pt x="662045" y="149372"/>
                          <a:pt x="673997" y="144416"/>
                        </a:cubicBezTo>
                        <a:lnTo>
                          <a:pt x="700724" y="126751"/>
                        </a:lnTo>
                        <a:lnTo>
                          <a:pt x="738164" y="60689"/>
                        </a:lnTo>
                        <a:lnTo>
                          <a:pt x="770989" y="117632"/>
                        </a:lnTo>
                        <a:lnTo>
                          <a:pt x="798108" y="144416"/>
                        </a:lnTo>
                        <a:cubicBezTo>
                          <a:pt x="810060" y="149372"/>
                          <a:pt x="823201" y="152112"/>
                          <a:pt x="836995" y="152112"/>
                        </a:cubicBezTo>
                        <a:lnTo>
                          <a:pt x="1317989" y="152112"/>
                        </a:lnTo>
                        <a:cubicBezTo>
                          <a:pt x="1331783" y="152112"/>
                          <a:pt x="1344924" y="149372"/>
                          <a:pt x="1356876" y="144416"/>
                        </a:cubicBezTo>
                        <a:lnTo>
                          <a:pt x="1383604" y="126751"/>
                        </a:lnTo>
                        <a:lnTo>
                          <a:pt x="1421583" y="58308"/>
                        </a:lnTo>
                        <a:lnTo>
                          <a:pt x="1453868" y="117632"/>
                        </a:lnTo>
                        <a:lnTo>
                          <a:pt x="1480988" y="144416"/>
                        </a:lnTo>
                        <a:cubicBezTo>
                          <a:pt x="1492940" y="149372"/>
                          <a:pt x="1506081" y="152112"/>
                          <a:pt x="1519875" y="152112"/>
                        </a:cubicBezTo>
                        <a:lnTo>
                          <a:pt x="2000869" y="152112"/>
                        </a:lnTo>
                        <a:cubicBezTo>
                          <a:pt x="2056044" y="152112"/>
                          <a:pt x="2100772" y="108265"/>
                          <a:pt x="2100772" y="54177"/>
                        </a:cubicBezTo>
                        <a:lnTo>
                          <a:pt x="2100772" y="37329"/>
                        </a:lnTo>
                        <a:lnTo>
                          <a:pt x="2093085" y="0"/>
                        </a:lnTo>
                        <a:lnTo>
                          <a:pt x="2140782" y="0"/>
                        </a:lnTo>
                        <a:lnTo>
                          <a:pt x="2148321" y="36602"/>
                        </a:lnTo>
                        <a:lnTo>
                          <a:pt x="2148321" y="61437"/>
                        </a:lnTo>
                        <a:cubicBezTo>
                          <a:pt x="2148321" y="141170"/>
                          <a:pt x="2082385" y="205807"/>
                          <a:pt x="2001049" y="205807"/>
                        </a:cubicBezTo>
                        <a:lnTo>
                          <a:pt x="1513031" y="205807"/>
                        </a:lnTo>
                        <a:cubicBezTo>
                          <a:pt x="1492697" y="205807"/>
                          <a:pt x="1473325" y="201767"/>
                          <a:pt x="1455706" y="194462"/>
                        </a:cubicBezTo>
                        <a:lnTo>
                          <a:pt x="1415600" y="167954"/>
                        </a:lnTo>
                        <a:lnTo>
                          <a:pt x="1375494" y="194462"/>
                        </a:lnTo>
                        <a:cubicBezTo>
                          <a:pt x="1357874" y="201767"/>
                          <a:pt x="1338503" y="205807"/>
                          <a:pt x="1318169" y="205807"/>
                        </a:cubicBezTo>
                        <a:lnTo>
                          <a:pt x="830151" y="205807"/>
                        </a:lnTo>
                        <a:cubicBezTo>
                          <a:pt x="809817" y="205807"/>
                          <a:pt x="790445" y="201767"/>
                          <a:pt x="772826" y="194462"/>
                        </a:cubicBezTo>
                        <a:lnTo>
                          <a:pt x="732721" y="167955"/>
                        </a:lnTo>
                        <a:lnTo>
                          <a:pt x="692615" y="194462"/>
                        </a:lnTo>
                        <a:cubicBezTo>
                          <a:pt x="674996" y="201767"/>
                          <a:pt x="655624" y="205807"/>
                          <a:pt x="635290" y="205807"/>
                        </a:cubicBezTo>
                        <a:lnTo>
                          <a:pt x="147272" y="205807"/>
                        </a:lnTo>
                        <a:cubicBezTo>
                          <a:pt x="65936" y="205807"/>
                          <a:pt x="0" y="141170"/>
                          <a:pt x="0" y="61437"/>
                        </a:cubicBezTo>
                        <a:lnTo>
                          <a:pt x="0" y="36602"/>
                        </a:lnTo>
                        <a:lnTo>
                          <a:pt x="753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5619E27C-5E09-434A-B696-220C3D865395}"/>
                      </a:ext>
                    </a:extLst>
                  </p:cNvPr>
                  <p:cNvGrpSpPr/>
                  <p:nvPr/>
                </p:nvGrpSpPr>
                <p:grpSpPr>
                  <a:xfrm>
                    <a:off x="10895223" y="3831431"/>
                    <a:ext cx="529640" cy="1676400"/>
                    <a:chOff x="10213460" y="3831431"/>
                    <a:chExt cx="529640" cy="1676400"/>
                  </a:xfrm>
                  <a:grpFill/>
                </p:grpSpPr>
                <p:sp>
                  <p:nvSpPr>
                    <p:cNvPr id="193" name="Freeform 161">
                      <a:extLst>
                        <a:ext uri="{FF2B5EF4-FFF2-40B4-BE49-F238E27FC236}">
                          <a16:creationId xmlns:a16="http://schemas.microsoft.com/office/drawing/2014/main" id="{D791F8AA-636B-423C-ACE6-D4BFD520D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3460" y="3831431"/>
                      <a:ext cx="529640" cy="1676400"/>
                    </a:xfrm>
                    <a:custGeom>
                      <a:avLst/>
                      <a:gdLst>
                        <a:gd name="connsiteX0" fmla="*/ 264820 w 529640"/>
                        <a:gd name="connsiteY0" fmla="*/ 1174909 h 1676400"/>
                        <a:gd name="connsiteX1" fmla="*/ 72143 w 529640"/>
                        <a:gd name="connsiteY1" fmla="*/ 1367586 h 1676400"/>
                        <a:gd name="connsiteX2" fmla="*/ 264820 w 529640"/>
                        <a:gd name="connsiteY2" fmla="*/ 1560263 h 1676400"/>
                        <a:gd name="connsiteX3" fmla="*/ 457497 w 529640"/>
                        <a:gd name="connsiteY3" fmla="*/ 1367586 h 1676400"/>
                        <a:gd name="connsiteX4" fmla="*/ 264820 w 529640"/>
                        <a:gd name="connsiteY4" fmla="*/ 1174909 h 1676400"/>
                        <a:gd name="connsiteX5" fmla="*/ 146244 w 529640"/>
                        <a:gd name="connsiteY5" fmla="*/ 110942 h 1676400"/>
                        <a:gd name="connsiteX6" fmla="*/ 86954 w 529640"/>
                        <a:gd name="connsiteY6" fmla="*/ 170232 h 1676400"/>
                        <a:gd name="connsiteX7" fmla="*/ 86954 w 529640"/>
                        <a:gd name="connsiteY7" fmla="*/ 846485 h 1676400"/>
                        <a:gd name="connsiteX8" fmla="*/ 146244 w 529640"/>
                        <a:gd name="connsiteY8" fmla="*/ 905775 h 1676400"/>
                        <a:gd name="connsiteX9" fmla="*/ 383397 w 529640"/>
                        <a:gd name="connsiteY9" fmla="*/ 905775 h 1676400"/>
                        <a:gd name="connsiteX10" fmla="*/ 442687 w 529640"/>
                        <a:gd name="connsiteY10" fmla="*/ 846485 h 1676400"/>
                        <a:gd name="connsiteX11" fmla="*/ 442687 w 529640"/>
                        <a:gd name="connsiteY11" fmla="*/ 170232 h 1676400"/>
                        <a:gd name="connsiteX12" fmla="*/ 383397 w 529640"/>
                        <a:gd name="connsiteY12" fmla="*/ 110942 h 1676400"/>
                        <a:gd name="connsiteX13" fmla="*/ 88275 w 529640"/>
                        <a:gd name="connsiteY13" fmla="*/ 0 h 1676400"/>
                        <a:gd name="connsiteX14" fmla="*/ 441365 w 529640"/>
                        <a:gd name="connsiteY14" fmla="*/ 0 h 1676400"/>
                        <a:gd name="connsiteX15" fmla="*/ 529640 w 529640"/>
                        <a:gd name="connsiteY15" fmla="*/ 88275 h 1676400"/>
                        <a:gd name="connsiteX16" fmla="*/ 529640 w 529640"/>
                        <a:gd name="connsiteY16" fmla="*/ 1588125 h 1676400"/>
                        <a:gd name="connsiteX17" fmla="*/ 441365 w 529640"/>
                        <a:gd name="connsiteY17" fmla="*/ 1676400 h 1676400"/>
                        <a:gd name="connsiteX18" fmla="*/ 88275 w 529640"/>
                        <a:gd name="connsiteY18" fmla="*/ 1676400 h 1676400"/>
                        <a:gd name="connsiteX19" fmla="*/ 0 w 529640"/>
                        <a:gd name="connsiteY19" fmla="*/ 1588125 h 1676400"/>
                        <a:gd name="connsiteX20" fmla="*/ 0 w 529640"/>
                        <a:gd name="connsiteY20" fmla="*/ 88275 h 1676400"/>
                        <a:gd name="connsiteX21" fmla="*/ 88275 w 529640"/>
                        <a:gd name="connsiteY21" fmla="*/ 0 h 1676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529640" h="1676400">
                          <a:moveTo>
                            <a:pt x="264820" y="1174909"/>
                          </a:moveTo>
                          <a:cubicBezTo>
                            <a:pt x="158407" y="1174909"/>
                            <a:pt x="72143" y="1261173"/>
                            <a:pt x="72143" y="1367586"/>
                          </a:cubicBezTo>
                          <a:cubicBezTo>
                            <a:pt x="72143" y="1473999"/>
                            <a:pt x="158407" y="1560263"/>
                            <a:pt x="264820" y="1560263"/>
                          </a:cubicBezTo>
                          <a:cubicBezTo>
                            <a:pt x="371233" y="1560263"/>
                            <a:pt x="457497" y="1473999"/>
                            <a:pt x="457497" y="1367586"/>
                          </a:cubicBezTo>
                          <a:cubicBezTo>
                            <a:pt x="457497" y="1261173"/>
                            <a:pt x="371233" y="1174909"/>
                            <a:pt x="264820" y="1174909"/>
                          </a:cubicBezTo>
                          <a:close/>
                          <a:moveTo>
                            <a:pt x="146244" y="110942"/>
                          </a:moveTo>
                          <a:cubicBezTo>
                            <a:pt x="113499" y="110942"/>
                            <a:pt x="86954" y="137487"/>
                            <a:pt x="86954" y="170232"/>
                          </a:cubicBezTo>
                          <a:lnTo>
                            <a:pt x="86954" y="846485"/>
                          </a:lnTo>
                          <a:cubicBezTo>
                            <a:pt x="86954" y="879230"/>
                            <a:pt x="113499" y="905775"/>
                            <a:pt x="146244" y="905775"/>
                          </a:cubicBezTo>
                          <a:lnTo>
                            <a:pt x="383397" y="905775"/>
                          </a:lnTo>
                          <a:cubicBezTo>
                            <a:pt x="416142" y="905775"/>
                            <a:pt x="442687" y="879230"/>
                            <a:pt x="442687" y="846485"/>
                          </a:cubicBezTo>
                          <a:lnTo>
                            <a:pt x="442687" y="170232"/>
                          </a:lnTo>
                          <a:cubicBezTo>
                            <a:pt x="442687" y="137487"/>
                            <a:pt x="416142" y="110942"/>
                            <a:pt x="383397" y="110942"/>
                          </a:cubicBezTo>
                          <a:close/>
                          <a:moveTo>
                            <a:pt x="88275" y="0"/>
                          </a:moveTo>
                          <a:lnTo>
                            <a:pt x="441365" y="0"/>
                          </a:lnTo>
                          <a:cubicBezTo>
                            <a:pt x="490118" y="0"/>
                            <a:pt x="529640" y="39522"/>
                            <a:pt x="529640" y="88275"/>
                          </a:cubicBezTo>
                          <a:lnTo>
                            <a:pt x="529640" y="1588125"/>
                          </a:lnTo>
                          <a:cubicBezTo>
                            <a:pt x="529640" y="1636878"/>
                            <a:pt x="490118" y="1676400"/>
                            <a:pt x="441365" y="1676400"/>
                          </a:cubicBezTo>
                          <a:lnTo>
                            <a:pt x="88275" y="1676400"/>
                          </a:lnTo>
                          <a:cubicBezTo>
                            <a:pt x="39522" y="1676400"/>
                            <a:pt x="0" y="1636878"/>
                            <a:pt x="0" y="1588125"/>
                          </a:cubicBezTo>
                          <a:lnTo>
                            <a:pt x="0" y="88275"/>
                          </a:lnTo>
                          <a:cubicBezTo>
                            <a:pt x="0" y="39522"/>
                            <a:pt x="39522" y="0"/>
                            <a:pt x="8827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BD0DAE69-A6DB-4A91-896E-FC557D8D5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2860" y="5123597"/>
                      <a:ext cx="150840" cy="15084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CB1642B8-C5FB-4EE4-A58B-50251B552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5613" y="4395651"/>
                      <a:ext cx="225334" cy="881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ADA5FE06-A519-478E-98A4-9EDC46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5613" y="4194578"/>
                      <a:ext cx="225334" cy="6894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B23F9956-CA24-45D6-8B30-91D27FC41C58}"/>
                      </a:ext>
                    </a:extLst>
                  </p:cNvPr>
                  <p:cNvGrpSpPr/>
                  <p:nvPr/>
                </p:nvGrpSpPr>
                <p:grpSpPr>
                  <a:xfrm>
                    <a:off x="11576987" y="3831431"/>
                    <a:ext cx="529640" cy="1676400"/>
                    <a:chOff x="10213460" y="3831431"/>
                    <a:chExt cx="529640" cy="1676400"/>
                  </a:xfrm>
                  <a:grpFill/>
                </p:grpSpPr>
                <p:sp>
                  <p:nvSpPr>
                    <p:cNvPr id="189" name="Freeform 157">
                      <a:extLst>
                        <a:ext uri="{FF2B5EF4-FFF2-40B4-BE49-F238E27FC236}">
                          <a16:creationId xmlns:a16="http://schemas.microsoft.com/office/drawing/2014/main" id="{24F91B33-B955-46E5-B482-804BEEE82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3460" y="3831431"/>
                      <a:ext cx="529640" cy="1676400"/>
                    </a:xfrm>
                    <a:custGeom>
                      <a:avLst/>
                      <a:gdLst>
                        <a:gd name="connsiteX0" fmla="*/ 264820 w 529640"/>
                        <a:gd name="connsiteY0" fmla="*/ 1174909 h 1676400"/>
                        <a:gd name="connsiteX1" fmla="*/ 72143 w 529640"/>
                        <a:gd name="connsiteY1" fmla="*/ 1367586 h 1676400"/>
                        <a:gd name="connsiteX2" fmla="*/ 264820 w 529640"/>
                        <a:gd name="connsiteY2" fmla="*/ 1560263 h 1676400"/>
                        <a:gd name="connsiteX3" fmla="*/ 457497 w 529640"/>
                        <a:gd name="connsiteY3" fmla="*/ 1367586 h 1676400"/>
                        <a:gd name="connsiteX4" fmla="*/ 264820 w 529640"/>
                        <a:gd name="connsiteY4" fmla="*/ 1174909 h 1676400"/>
                        <a:gd name="connsiteX5" fmla="*/ 146244 w 529640"/>
                        <a:gd name="connsiteY5" fmla="*/ 110942 h 1676400"/>
                        <a:gd name="connsiteX6" fmla="*/ 86954 w 529640"/>
                        <a:gd name="connsiteY6" fmla="*/ 170232 h 1676400"/>
                        <a:gd name="connsiteX7" fmla="*/ 86954 w 529640"/>
                        <a:gd name="connsiteY7" fmla="*/ 846485 h 1676400"/>
                        <a:gd name="connsiteX8" fmla="*/ 146244 w 529640"/>
                        <a:gd name="connsiteY8" fmla="*/ 905775 h 1676400"/>
                        <a:gd name="connsiteX9" fmla="*/ 383397 w 529640"/>
                        <a:gd name="connsiteY9" fmla="*/ 905775 h 1676400"/>
                        <a:gd name="connsiteX10" fmla="*/ 442687 w 529640"/>
                        <a:gd name="connsiteY10" fmla="*/ 846485 h 1676400"/>
                        <a:gd name="connsiteX11" fmla="*/ 442687 w 529640"/>
                        <a:gd name="connsiteY11" fmla="*/ 170232 h 1676400"/>
                        <a:gd name="connsiteX12" fmla="*/ 383397 w 529640"/>
                        <a:gd name="connsiteY12" fmla="*/ 110942 h 1676400"/>
                        <a:gd name="connsiteX13" fmla="*/ 88275 w 529640"/>
                        <a:gd name="connsiteY13" fmla="*/ 0 h 1676400"/>
                        <a:gd name="connsiteX14" fmla="*/ 441365 w 529640"/>
                        <a:gd name="connsiteY14" fmla="*/ 0 h 1676400"/>
                        <a:gd name="connsiteX15" fmla="*/ 529640 w 529640"/>
                        <a:gd name="connsiteY15" fmla="*/ 88275 h 1676400"/>
                        <a:gd name="connsiteX16" fmla="*/ 529640 w 529640"/>
                        <a:gd name="connsiteY16" fmla="*/ 1588125 h 1676400"/>
                        <a:gd name="connsiteX17" fmla="*/ 441365 w 529640"/>
                        <a:gd name="connsiteY17" fmla="*/ 1676400 h 1676400"/>
                        <a:gd name="connsiteX18" fmla="*/ 88275 w 529640"/>
                        <a:gd name="connsiteY18" fmla="*/ 1676400 h 1676400"/>
                        <a:gd name="connsiteX19" fmla="*/ 0 w 529640"/>
                        <a:gd name="connsiteY19" fmla="*/ 1588125 h 1676400"/>
                        <a:gd name="connsiteX20" fmla="*/ 0 w 529640"/>
                        <a:gd name="connsiteY20" fmla="*/ 88275 h 1676400"/>
                        <a:gd name="connsiteX21" fmla="*/ 88275 w 529640"/>
                        <a:gd name="connsiteY21" fmla="*/ 0 h 1676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529640" h="1676400">
                          <a:moveTo>
                            <a:pt x="264820" y="1174909"/>
                          </a:moveTo>
                          <a:cubicBezTo>
                            <a:pt x="158407" y="1174909"/>
                            <a:pt x="72143" y="1261173"/>
                            <a:pt x="72143" y="1367586"/>
                          </a:cubicBezTo>
                          <a:cubicBezTo>
                            <a:pt x="72143" y="1473999"/>
                            <a:pt x="158407" y="1560263"/>
                            <a:pt x="264820" y="1560263"/>
                          </a:cubicBezTo>
                          <a:cubicBezTo>
                            <a:pt x="371233" y="1560263"/>
                            <a:pt x="457497" y="1473999"/>
                            <a:pt x="457497" y="1367586"/>
                          </a:cubicBezTo>
                          <a:cubicBezTo>
                            <a:pt x="457497" y="1261173"/>
                            <a:pt x="371233" y="1174909"/>
                            <a:pt x="264820" y="1174909"/>
                          </a:cubicBezTo>
                          <a:close/>
                          <a:moveTo>
                            <a:pt x="146244" y="110942"/>
                          </a:moveTo>
                          <a:cubicBezTo>
                            <a:pt x="113499" y="110942"/>
                            <a:pt x="86954" y="137487"/>
                            <a:pt x="86954" y="170232"/>
                          </a:cubicBezTo>
                          <a:lnTo>
                            <a:pt x="86954" y="846485"/>
                          </a:lnTo>
                          <a:cubicBezTo>
                            <a:pt x="86954" y="879230"/>
                            <a:pt x="113499" y="905775"/>
                            <a:pt x="146244" y="905775"/>
                          </a:cubicBezTo>
                          <a:lnTo>
                            <a:pt x="383397" y="905775"/>
                          </a:lnTo>
                          <a:cubicBezTo>
                            <a:pt x="416142" y="905775"/>
                            <a:pt x="442687" y="879230"/>
                            <a:pt x="442687" y="846485"/>
                          </a:cubicBezTo>
                          <a:lnTo>
                            <a:pt x="442687" y="170232"/>
                          </a:lnTo>
                          <a:cubicBezTo>
                            <a:pt x="442687" y="137487"/>
                            <a:pt x="416142" y="110942"/>
                            <a:pt x="383397" y="110942"/>
                          </a:cubicBezTo>
                          <a:close/>
                          <a:moveTo>
                            <a:pt x="88275" y="0"/>
                          </a:moveTo>
                          <a:lnTo>
                            <a:pt x="441365" y="0"/>
                          </a:lnTo>
                          <a:cubicBezTo>
                            <a:pt x="490118" y="0"/>
                            <a:pt x="529640" y="39522"/>
                            <a:pt x="529640" y="88275"/>
                          </a:cubicBezTo>
                          <a:lnTo>
                            <a:pt x="529640" y="1588125"/>
                          </a:lnTo>
                          <a:cubicBezTo>
                            <a:pt x="529640" y="1636878"/>
                            <a:pt x="490118" y="1676400"/>
                            <a:pt x="441365" y="1676400"/>
                          </a:cubicBezTo>
                          <a:lnTo>
                            <a:pt x="88275" y="1676400"/>
                          </a:lnTo>
                          <a:cubicBezTo>
                            <a:pt x="39522" y="1676400"/>
                            <a:pt x="0" y="1636878"/>
                            <a:pt x="0" y="1588125"/>
                          </a:cubicBezTo>
                          <a:lnTo>
                            <a:pt x="0" y="88275"/>
                          </a:lnTo>
                          <a:cubicBezTo>
                            <a:pt x="0" y="39522"/>
                            <a:pt x="39522" y="0"/>
                            <a:pt x="8827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C4768169-3E82-4CC7-BF54-F994B2502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2860" y="5123597"/>
                      <a:ext cx="150840" cy="15084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F4A6BA3E-B333-40EB-BC2C-C6699CDAC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5613" y="4395651"/>
                      <a:ext cx="225334" cy="881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1584010F-7C92-4803-AF3B-CDDFEA6EB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5613" y="4194578"/>
                      <a:ext cx="225334" cy="6894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39FA16B-2797-4784-BF24-C7E7DB33515F}"/>
                  </a:ext>
                </a:extLst>
              </p:cNvPr>
              <p:cNvGrpSpPr/>
              <p:nvPr/>
            </p:nvGrpSpPr>
            <p:grpSpPr>
              <a:xfrm>
                <a:off x="4263636" y="2040699"/>
                <a:ext cx="841469" cy="1094214"/>
                <a:chOff x="4263636" y="2040699"/>
                <a:chExt cx="841469" cy="1094214"/>
              </a:xfrm>
            </p:grpSpPr>
            <p:sp>
              <p:nvSpPr>
                <p:cNvPr id="178" name="Freeform 146">
                  <a:extLst>
                    <a:ext uri="{FF2B5EF4-FFF2-40B4-BE49-F238E27FC236}">
                      <a16:creationId xmlns:a16="http://schemas.microsoft.com/office/drawing/2014/main" id="{F44558A5-FED9-4381-B2A6-4BA21FBAF5EB}"/>
                    </a:ext>
                  </a:extLst>
                </p:cNvPr>
                <p:cNvSpPr/>
                <p:nvPr/>
              </p:nvSpPr>
              <p:spPr>
                <a:xfrm rot="19800000">
                  <a:off x="4263636" y="2040699"/>
                  <a:ext cx="841469" cy="1094214"/>
                </a:xfrm>
                <a:custGeom>
                  <a:avLst/>
                  <a:gdLst>
                    <a:gd name="connsiteX0" fmla="*/ 0 w 1825846"/>
                    <a:gd name="connsiteY0" fmla="*/ 0 h 2374259"/>
                    <a:gd name="connsiteX1" fmla="*/ 198245 w 1825846"/>
                    <a:gd name="connsiteY1" fmla="*/ 10255 h 2374259"/>
                    <a:gd name="connsiteX2" fmla="*/ 1788001 w 1825846"/>
                    <a:gd name="connsiteY2" fmla="*/ 1214185 h 2374259"/>
                    <a:gd name="connsiteX3" fmla="*/ 1825846 w 1825846"/>
                    <a:gd name="connsiteY3" fmla="*/ 1320107 h 2374259"/>
                    <a:gd name="connsiteX4" fmla="*/ 1171591 w 1825846"/>
                    <a:gd name="connsiteY4" fmla="*/ 1697841 h 2374259"/>
                    <a:gd name="connsiteX5" fmla="*/ 1173528 w 1825846"/>
                    <a:gd name="connsiteY5" fmla="*/ 1711675 h 2374259"/>
                    <a:gd name="connsiteX6" fmla="*/ 1187909 w 1825846"/>
                    <a:gd name="connsiteY6" fmla="*/ 1740145 h 2374259"/>
                    <a:gd name="connsiteX7" fmla="*/ 1226654 w 1825846"/>
                    <a:gd name="connsiteY7" fmla="*/ 1765053 h 2374259"/>
                    <a:gd name="connsiteX8" fmla="*/ 1311851 w 1825846"/>
                    <a:gd name="connsiteY8" fmla="*/ 1816602 h 2374259"/>
                    <a:gd name="connsiteX9" fmla="*/ 1266539 w 1825846"/>
                    <a:gd name="connsiteY9" fmla="*/ 1982477 h 2374259"/>
                    <a:gd name="connsiteX10" fmla="*/ 1099959 w 1825846"/>
                    <a:gd name="connsiteY10" fmla="*/ 1949047 h 2374259"/>
                    <a:gd name="connsiteX11" fmla="*/ 1088222 w 1825846"/>
                    <a:gd name="connsiteY11" fmla="*/ 1861406 h 2374259"/>
                    <a:gd name="connsiteX12" fmla="*/ 1079863 w 1825846"/>
                    <a:gd name="connsiteY12" fmla="*/ 1810955 h 2374259"/>
                    <a:gd name="connsiteX13" fmla="*/ 1061604 w 1825846"/>
                    <a:gd name="connsiteY13" fmla="*/ 1780253 h 2374259"/>
                    <a:gd name="connsiteX14" fmla="*/ 1048037 w 1825846"/>
                    <a:gd name="connsiteY14" fmla="*/ 1769175 h 2374259"/>
                    <a:gd name="connsiteX15" fmla="*/ 0 w 1825846"/>
                    <a:gd name="connsiteY15" fmla="*/ 2374259 h 2374259"/>
                    <a:gd name="connsiteX16" fmla="*/ 0 w 1825846"/>
                    <a:gd name="connsiteY16" fmla="*/ 1153979 h 2374259"/>
                    <a:gd name="connsiteX17" fmla="*/ 15468 w 1825846"/>
                    <a:gd name="connsiteY17" fmla="*/ 1148725 h 2374259"/>
                    <a:gd name="connsiteX18" fmla="*/ 51181 w 1825846"/>
                    <a:gd name="connsiteY18" fmla="*/ 1149514 h 2374259"/>
                    <a:gd name="connsiteX19" fmla="*/ 98393 w 1825846"/>
                    <a:gd name="connsiteY19" fmla="*/ 1169168 h 2374259"/>
                    <a:gd name="connsiteX20" fmla="*/ 178931 w 1825846"/>
                    <a:gd name="connsiteY20" fmla="*/ 1205667 h 2374259"/>
                    <a:gd name="connsiteX21" fmla="*/ 295572 w 1825846"/>
                    <a:gd name="connsiteY21" fmla="*/ 1082131 h 2374259"/>
                    <a:gd name="connsiteX22" fmla="*/ 178931 w 1825846"/>
                    <a:gd name="connsiteY22" fmla="*/ 955787 h 2374259"/>
                    <a:gd name="connsiteX23" fmla="*/ 90061 w 1825846"/>
                    <a:gd name="connsiteY23" fmla="*/ 1000709 h 2374259"/>
                    <a:gd name="connsiteX24" fmla="*/ 48404 w 1825846"/>
                    <a:gd name="connsiteY24" fmla="*/ 1020363 h 2374259"/>
                    <a:gd name="connsiteX25" fmla="*/ 16640 w 1825846"/>
                    <a:gd name="connsiteY25" fmla="*/ 1017467 h 2374259"/>
                    <a:gd name="connsiteX26" fmla="*/ 0 w 1825846"/>
                    <a:gd name="connsiteY26" fmla="*/ 1010046 h 2374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25846" h="2374259">
                      <a:moveTo>
                        <a:pt x="0" y="0"/>
                      </a:moveTo>
                      <a:lnTo>
                        <a:pt x="198245" y="10255"/>
                      </a:lnTo>
                      <a:cubicBezTo>
                        <a:pt x="915888" y="84913"/>
                        <a:pt x="1517940" y="560115"/>
                        <a:pt x="1788001" y="1214185"/>
                      </a:cubicBezTo>
                      <a:lnTo>
                        <a:pt x="1825846" y="1320107"/>
                      </a:lnTo>
                      <a:lnTo>
                        <a:pt x="1171591" y="1697841"/>
                      </a:lnTo>
                      <a:lnTo>
                        <a:pt x="1173528" y="1711675"/>
                      </a:lnTo>
                      <a:cubicBezTo>
                        <a:pt x="1176317" y="1721600"/>
                        <a:pt x="1180830" y="1731469"/>
                        <a:pt x="1187909" y="1740145"/>
                      </a:cubicBezTo>
                      <a:cubicBezTo>
                        <a:pt x="1199122" y="1752787"/>
                        <a:pt x="1215096" y="1762452"/>
                        <a:pt x="1226654" y="1765053"/>
                      </a:cubicBezTo>
                      <a:cubicBezTo>
                        <a:pt x="1259512" y="1780541"/>
                        <a:pt x="1292715" y="1785987"/>
                        <a:pt x="1311851" y="1816602"/>
                      </a:cubicBezTo>
                      <a:cubicBezTo>
                        <a:pt x="1345707" y="1870766"/>
                        <a:pt x="1326059" y="1945274"/>
                        <a:pt x="1266539" y="1982477"/>
                      </a:cubicBezTo>
                      <a:cubicBezTo>
                        <a:pt x="1209399" y="2018193"/>
                        <a:pt x="1133815" y="2003211"/>
                        <a:pt x="1099959" y="1949047"/>
                      </a:cubicBezTo>
                      <a:cubicBezTo>
                        <a:pt x="1083767" y="1923142"/>
                        <a:pt x="1089566" y="1890042"/>
                        <a:pt x="1088222" y="1861406"/>
                      </a:cubicBezTo>
                      <a:cubicBezTo>
                        <a:pt x="1088004" y="1845167"/>
                        <a:pt x="1084843" y="1824218"/>
                        <a:pt x="1079863" y="1810955"/>
                      </a:cubicBezTo>
                      <a:cubicBezTo>
                        <a:pt x="1075252" y="1798281"/>
                        <a:pt x="1068755" y="1788218"/>
                        <a:pt x="1061604" y="1780253"/>
                      </a:cubicBezTo>
                      <a:lnTo>
                        <a:pt x="1048037" y="1769175"/>
                      </a:lnTo>
                      <a:lnTo>
                        <a:pt x="0" y="2374259"/>
                      </a:lnTo>
                      <a:lnTo>
                        <a:pt x="0" y="1153979"/>
                      </a:lnTo>
                      <a:lnTo>
                        <a:pt x="15468" y="1148725"/>
                      </a:lnTo>
                      <a:cubicBezTo>
                        <a:pt x="26013" y="1146882"/>
                        <a:pt x="37989" y="1146707"/>
                        <a:pt x="51181" y="1149514"/>
                      </a:cubicBezTo>
                      <a:cubicBezTo>
                        <a:pt x="65067" y="1152322"/>
                        <a:pt x="84507" y="1160745"/>
                        <a:pt x="98393" y="1169168"/>
                      </a:cubicBezTo>
                      <a:cubicBezTo>
                        <a:pt x="123387" y="1183206"/>
                        <a:pt x="148382" y="1205667"/>
                        <a:pt x="178931" y="1205667"/>
                      </a:cubicBezTo>
                      <a:cubicBezTo>
                        <a:pt x="242806" y="1205667"/>
                        <a:pt x="295572" y="1149514"/>
                        <a:pt x="295572" y="1082131"/>
                      </a:cubicBezTo>
                      <a:cubicBezTo>
                        <a:pt x="295572" y="1011940"/>
                        <a:pt x="242806" y="955787"/>
                        <a:pt x="178931" y="955787"/>
                      </a:cubicBezTo>
                      <a:cubicBezTo>
                        <a:pt x="142828" y="955787"/>
                        <a:pt x="120610" y="981056"/>
                        <a:pt x="90061" y="1000709"/>
                      </a:cubicBezTo>
                      <a:cubicBezTo>
                        <a:pt x="81730" y="1009132"/>
                        <a:pt x="65067" y="1017555"/>
                        <a:pt x="48404" y="1020363"/>
                      </a:cubicBezTo>
                      <a:cubicBezTo>
                        <a:pt x="37295" y="1021767"/>
                        <a:pt x="26533" y="1020363"/>
                        <a:pt x="16640" y="1017467"/>
                      </a:cubicBezTo>
                      <a:lnTo>
                        <a:pt x="0" y="1010046"/>
                      </a:lnTo>
                      <a:close/>
                    </a:path>
                  </a:pathLst>
                </a:custGeom>
                <a:solidFill>
                  <a:srgbClr val="0033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0AF8C71F-4B62-4505-8D4F-0EA4A7749CBA}"/>
                    </a:ext>
                  </a:extLst>
                </p:cNvPr>
                <p:cNvGrpSpPr/>
                <p:nvPr/>
              </p:nvGrpSpPr>
              <p:grpSpPr>
                <a:xfrm>
                  <a:off x="4505735" y="2628758"/>
                  <a:ext cx="292250" cy="218254"/>
                  <a:chOff x="7401485" y="1242380"/>
                  <a:chExt cx="859737" cy="642054"/>
                </a:xfrm>
                <a:solidFill>
                  <a:srgbClr val="FFFFFF"/>
                </a:solidFill>
                <a:effectLst/>
              </p:grpSpPr>
              <p:sp>
                <p:nvSpPr>
                  <p:cNvPr id="180" name="Freeform 148">
                    <a:extLst>
                      <a:ext uri="{FF2B5EF4-FFF2-40B4-BE49-F238E27FC236}">
                        <a16:creationId xmlns:a16="http://schemas.microsoft.com/office/drawing/2014/main" id="{0FF97350-EC6C-44D2-99ED-7383E2D6708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621316" y="1263934"/>
                    <a:ext cx="639906" cy="193650"/>
                  </a:xfrm>
                  <a:custGeom>
                    <a:avLst/>
                    <a:gdLst>
                      <a:gd name="connsiteX0" fmla="*/ 0 w 4187076"/>
                      <a:gd name="connsiteY0" fmla="*/ 592801 h 1294760"/>
                      <a:gd name="connsiteX1" fmla="*/ 0 w 4187076"/>
                      <a:gd name="connsiteY1" fmla="*/ 592802 h 1294760"/>
                      <a:gd name="connsiteX2" fmla="*/ 0 w 4187076"/>
                      <a:gd name="connsiteY2" fmla="*/ 592802 h 1294760"/>
                      <a:gd name="connsiteX3" fmla="*/ 4137573 w 4187076"/>
                      <a:gd name="connsiteY3" fmla="*/ 0 h 1294760"/>
                      <a:gd name="connsiteX4" fmla="*/ 3886400 w 4187076"/>
                      <a:gd name="connsiteY4" fmla="*/ 668284 h 1294760"/>
                      <a:gd name="connsiteX5" fmla="*/ 4187076 w 4187076"/>
                      <a:gd name="connsiteY5" fmla="*/ 1270363 h 1294760"/>
                      <a:gd name="connsiteX6" fmla="*/ 3056470 w 4187076"/>
                      <a:gd name="connsiteY6" fmla="*/ 1294760 h 1294760"/>
                      <a:gd name="connsiteX7" fmla="*/ 2247040 w 4187076"/>
                      <a:gd name="connsiteY7" fmla="*/ 744830 h 1294760"/>
                      <a:gd name="connsiteX8" fmla="*/ 2244655 w 4187076"/>
                      <a:gd name="connsiteY8" fmla="*/ 741762 h 1294760"/>
                      <a:gd name="connsiteX9" fmla="*/ 148960 w 4187076"/>
                      <a:gd name="connsiteY9" fmla="*/ 741761 h 1294760"/>
                      <a:gd name="connsiteX10" fmla="*/ 11706 w 4187076"/>
                      <a:gd name="connsiteY10" fmla="*/ 650782 h 1294760"/>
                      <a:gd name="connsiteX11" fmla="*/ 0 w 4187076"/>
                      <a:gd name="connsiteY11" fmla="*/ 592802 h 1294760"/>
                      <a:gd name="connsiteX12" fmla="*/ 11706 w 4187076"/>
                      <a:gd name="connsiteY12" fmla="*/ 534820 h 1294760"/>
                      <a:gd name="connsiteX13" fmla="*/ 148960 w 4187076"/>
                      <a:gd name="connsiteY13" fmla="*/ 443842 h 1294760"/>
                      <a:gd name="connsiteX14" fmla="*/ 2304691 w 4187076"/>
                      <a:gd name="connsiteY14" fmla="*/ 443842 h 1294760"/>
                      <a:gd name="connsiteX15" fmla="*/ 2316317 w 4187076"/>
                      <a:gd name="connsiteY15" fmla="*/ 434371 h 1294760"/>
                      <a:gd name="connsiteX16" fmla="*/ 3145820 w 4187076"/>
                      <a:gd name="connsiteY16" fmla="*/ 31690 h 1294760"/>
                      <a:gd name="connsiteX17" fmla="*/ 4137573 w 4187076"/>
                      <a:gd name="connsiteY17" fmla="*/ 0 h 1294760"/>
                      <a:gd name="connsiteX0" fmla="*/ 0 w 4187076"/>
                      <a:gd name="connsiteY0" fmla="*/ 581776 h 1283735"/>
                      <a:gd name="connsiteX1" fmla="*/ 0 w 4187076"/>
                      <a:gd name="connsiteY1" fmla="*/ 581777 h 1283735"/>
                      <a:gd name="connsiteX2" fmla="*/ 0 w 4187076"/>
                      <a:gd name="connsiteY2" fmla="*/ 581777 h 1283735"/>
                      <a:gd name="connsiteX3" fmla="*/ 0 w 4187076"/>
                      <a:gd name="connsiteY3" fmla="*/ 581776 h 1283735"/>
                      <a:gd name="connsiteX4" fmla="*/ 4148597 w 4187076"/>
                      <a:gd name="connsiteY4" fmla="*/ 1 h 1283735"/>
                      <a:gd name="connsiteX5" fmla="*/ 3886400 w 4187076"/>
                      <a:gd name="connsiteY5" fmla="*/ 657259 h 1283735"/>
                      <a:gd name="connsiteX6" fmla="*/ 4187076 w 4187076"/>
                      <a:gd name="connsiteY6" fmla="*/ 1259338 h 1283735"/>
                      <a:gd name="connsiteX7" fmla="*/ 3056470 w 4187076"/>
                      <a:gd name="connsiteY7" fmla="*/ 1283735 h 1283735"/>
                      <a:gd name="connsiteX8" fmla="*/ 2247040 w 4187076"/>
                      <a:gd name="connsiteY8" fmla="*/ 733805 h 1283735"/>
                      <a:gd name="connsiteX9" fmla="*/ 2244655 w 4187076"/>
                      <a:gd name="connsiteY9" fmla="*/ 730737 h 1283735"/>
                      <a:gd name="connsiteX10" fmla="*/ 148960 w 4187076"/>
                      <a:gd name="connsiteY10" fmla="*/ 730736 h 1283735"/>
                      <a:gd name="connsiteX11" fmla="*/ 11706 w 4187076"/>
                      <a:gd name="connsiteY11" fmla="*/ 639757 h 1283735"/>
                      <a:gd name="connsiteX12" fmla="*/ 0 w 4187076"/>
                      <a:gd name="connsiteY12" fmla="*/ 581777 h 1283735"/>
                      <a:gd name="connsiteX13" fmla="*/ 11706 w 4187076"/>
                      <a:gd name="connsiteY13" fmla="*/ 523795 h 1283735"/>
                      <a:gd name="connsiteX14" fmla="*/ 148960 w 4187076"/>
                      <a:gd name="connsiteY14" fmla="*/ 432817 h 1283735"/>
                      <a:gd name="connsiteX15" fmla="*/ 2304691 w 4187076"/>
                      <a:gd name="connsiteY15" fmla="*/ 432817 h 1283735"/>
                      <a:gd name="connsiteX16" fmla="*/ 2316317 w 4187076"/>
                      <a:gd name="connsiteY16" fmla="*/ 423346 h 1283735"/>
                      <a:gd name="connsiteX17" fmla="*/ 3145820 w 4187076"/>
                      <a:gd name="connsiteY17" fmla="*/ 20665 h 1283735"/>
                      <a:gd name="connsiteX18" fmla="*/ 4148597 w 4187076"/>
                      <a:gd name="connsiteY18" fmla="*/ 1 h 1283735"/>
                      <a:gd name="connsiteX0" fmla="*/ 0 w 4187076"/>
                      <a:gd name="connsiteY0" fmla="*/ 565143 h 1267102"/>
                      <a:gd name="connsiteX1" fmla="*/ 0 w 4187076"/>
                      <a:gd name="connsiteY1" fmla="*/ 565144 h 1267102"/>
                      <a:gd name="connsiteX2" fmla="*/ 0 w 4187076"/>
                      <a:gd name="connsiteY2" fmla="*/ 565144 h 1267102"/>
                      <a:gd name="connsiteX3" fmla="*/ 0 w 4187076"/>
                      <a:gd name="connsiteY3" fmla="*/ 565143 h 1267102"/>
                      <a:gd name="connsiteX4" fmla="*/ 4104520 w 4187076"/>
                      <a:gd name="connsiteY4" fmla="*/ 5401 h 1267102"/>
                      <a:gd name="connsiteX5" fmla="*/ 3886400 w 4187076"/>
                      <a:gd name="connsiteY5" fmla="*/ 640626 h 1267102"/>
                      <a:gd name="connsiteX6" fmla="*/ 4187076 w 4187076"/>
                      <a:gd name="connsiteY6" fmla="*/ 1242705 h 1267102"/>
                      <a:gd name="connsiteX7" fmla="*/ 3056470 w 4187076"/>
                      <a:gd name="connsiteY7" fmla="*/ 1267102 h 1267102"/>
                      <a:gd name="connsiteX8" fmla="*/ 2247040 w 4187076"/>
                      <a:gd name="connsiteY8" fmla="*/ 717172 h 1267102"/>
                      <a:gd name="connsiteX9" fmla="*/ 2244655 w 4187076"/>
                      <a:gd name="connsiteY9" fmla="*/ 714104 h 1267102"/>
                      <a:gd name="connsiteX10" fmla="*/ 148960 w 4187076"/>
                      <a:gd name="connsiteY10" fmla="*/ 714103 h 1267102"/>
                      <a:gd name="connsiteX11" fmla="*/ 11706 w 4187076"/>
                      <a:gd name="connsiteY11" fmla="*/ 623124 h 1267102"/>
                      <a:gd name="connsiteX12" fmla="*/ 0 w 4187076"/>
                      <a:gd name="connsiteY12" fmla="*/ 565144 h 1267102"/>
                      <a:gd name="connsiteX13" fmla="*/ 11706 w 4187076"/>
                      <a:gd name="connsiteY13" fmla="*/ 507162 h 1267102"/>
                      <a:gd name="connsiteX14" fmla="*/ 148960 w 4187076"/>
                      <a:gd name="connsiteY14" fmla="*/ 416184 h 1267102"/>
                      <a:gd name="connsiteX15" fmla="*/ 2304691 w 4187076"/>
                      <a:gd name="connsiteY15" fmla="*/ 416184 h 1267102"/>
                      <a:gd name="connsiteX16" fmla="*/ 2316317 w 4187076"/>
                      <a:gd name="connsiteY16" fmla="*/ 406713 h 1267102"/>
                      <a:gd name="connsiteX17" fmla="*/ 3145820 w 4187076"/>
                      <a:gd name="connsiteY17" fmla="*/ 4032 h 1267102"/>
                      <a:gd name="connsiteX18" fmla="*/ 4104520 w 4187076"/>
                      <a:gd name="connsiteY18" fmla="*/ 5401 h 1267102"/>
                      <a:gd name="connsiteX0" fmla="*/ 0 w 4198088"/>
                      <a:gd name="connsiteY0" fmla="*/ 565143 h 1275759"/>
                      <a:gd name="connsiteX1" fmla="*/ 0 w 4198088"/>
                      <a:gd name="connsiteY1" fmla="*/ 565144 h 1275759"/>
                      <a:gd name="connsiteX2" fmla="*/ 0 w 4198088"/>
                      <a:gd name="connsiteY2" fmla="*/ 565144 h 1275759"/>
                      <a:gd name="connsiteX3" fmla="*/ 0 w 4198088"/>
                      <a:gd name="connsiteY3" fmla="*/ 565143 h 1275759"/>
                      <a:gd name="connsiteX4" fmla="*/ 4104520 w 4198088"/>
                      <a:gd name="connsiteY4" fmla="*/ 5401 h 1275759"/>
                      <a:gd name="connsiteX5" fmla="*/ 3886400 w 4198088"/>
                      <a:gd name="connsiteY5" fmla="*/ 640626 h 1275759"/>
                      <a:gd name="connsiteX6" fmla="*/ 4198087 w 4198088"/>
                      <a:gd name="connsiteY6" fmla="*/ 1275760 h 1275759"/>
                      <a:gd name="connsiteX7" fmla="*/ 3056470 w 4198088"/>
                      <a:gd name="connsiteY7" fmla="*/ 1267102 h 1275759"/>
                      <a:gd name="connsiteX8" fmla="*/ 2247040 w 4198088"/>
                      <a:gd name="connsiteY8" fmla="*/ 717172 h 1275759"/>
                      <a:gd name="connsiteX9" fmla="*/ 2244655 w 4198088"/>
                      <a:gd name="connsiteY9" fmla="*/ 714104 h 1275759"/>
                      <a:gd name="connsiteX10" fmla="*/ 148960 w 4198088"/>
                      <a:gd name="connsiteY10" fmla="*/ 714103 h 1275759"/>
                      <a:gd name="connsiteX11" fmla="*/ 11706 w 4198088"/>
                      <a:gd name="connsiteY11" fmla="*/ 623124 h 1275759"/>
                      <a:gd name="connsiteX12" fmla="*/ 0 w 4198088"/>
                      <a:gd name="connsiteY12" fmla="*/ 565144 h 1275759"/>
                      <a:gd name="connsiteX13" fmla="*/ 11706 w 4198088"/>
                      <a:gd name="connsiteY13" fmla="*/ 507162 h 1275759"/>
                      <a:gd name="connsiteX14" fmla="*/ 148960 w 4198088"/>
                      <a:gd name="connsiteY14" fmla="*/ 416184 h 1275759"/>
                      <a:gd name="connsiteX15" fmla="*/ 2304691 w 4198088"/>
                      <a:gd name="connsiteY15" fmla="*/ 416184 h 1275759"/>
                      <a:gd name="connsiteX16" fmla="*/ 2316317 w 4198088"/>
                      <a:gd name="connsiteY16" fmla="*/ 406713 h 1275759"/>
                      <a:gd name="connsiteX17" fmla="*/ 3145820 w 4198088"/>
                      <a:gd name="connsiteY17" fmla="*/ 4032 h 1275759"/>
                      <a:gd name="connsiteX18" fmla="*/ 4104520 w 4198088"/>
                      <a:gd name="connsiteY18" fmla="*/ 5401 h 1275759"/>
                      <a:gd name="connsiteX0" fmla="*/ 0 w 4187069"/>
                      <a:gd name="connsiteY0" fmla="*/ 565143 h 1267102"/>
                      <a:gd name="connsiteX1" fmla="*/ 0 w 4187069"/>
                      <a:gd name="connsiteY1" fmla="*/ 565144 h 1267102"/>
                      <a:gd name="connsiteX2" fmla="*/ 0 w 4187069"/>
                      <a:gd name="connsiteY2" fmla="*/ 565144 h 1267102"/>
                      <a:gd name="connsiteX3" fmla="*/ 0 w 4187069"/>
                      <a:gd name="connsiteY3" fmla="*/ 565143 h 1267102"/>
                      <a:gd name="connsiteX4" fmla="*/ 4104520 w 4187069"/>
                      <a:gd name="connsiteY4" fmla="*/ 5401 h 1267102"/>
                      <a:gd name="connsiteX5" fmla="*/ 3886400 w 4187069"/>
                      <a:gd name="connsiteY5" fmla="*/ 640626 h 1267102"/>
                      <a:gd name="connsiteX6" fmla="*/ 4187066 w 4187069"/>
                      <a:gd name="connsiteY6" fmla="*/ 1264732 h 1267102"/>
                      <a:gd name="connsiteX7" fmla="*/ 3056470 w 4187069"/>
                      <a:gd name="connsiteY7" fmla="*/ 1267102 h 1267102"/>
                      <a:gd name="connsiteX8" fmla="*/ 2247040 w 4187069"/>
                      <a:gd name="connsiteY8" fmla="*/ 717172 h 1267102"/>
                      <a:gd name="connsiteX9" fmla="*/ 2244655 w 4187069"/>
                      <a:gd name="connsiteY9" fmla="*/ 714104 h 1267102"/>
                      <a:gd name="connsiteX10" fmla="*/ 148960 w 4187069"/>
                      <a:gd name="connsiteY10" fmla="*/ 714103 h 1267102"/>
                      <a:gd name="connsiteX11" fmla="*/ 11706 w 4187069"/>
                      <a:gd name="connsiteY11" fmla="*/ 623124 h 1267102"/>
                      <a:gd name="connsiteX12" fmla="*/ 0 w 4187069"/>
                      <a:gd name="connsiteY12" fmla="*/ 565144 h 1267102"/>
                      <a:gd name="connsiteX13" fmla="*/ 11706 w 4187069"/>
                      <a:gd name="connsiteY13" fmla="*/ 507162 h 1267102"/>
                      <a:gd name="connsiteX14" fmla="*/ 148960 w 4187069"/>
                      <a:gd name="connsiteY14" fmla="*/ 416184 h 1267102"/>
                      <a:gd name="connsiteX15" fmla="*/ 2304691 w 4187069"/>
                      <a:gd name="connsiteY15" fmla="*/ 416184 h 1267102"/>
                      <a:gd name="connsiteX16" fmla="*/ 2316317 w 4187069"/>
                      <a:gd name="connsiteY16" fmla="*/ 406713 h 1267102"/>
                      <a:gd name="connsiteX17" fmla="*/ 3145820 w 4187069"/>
                      <a:gd name="connsiteY17" fmla="*/ 4032 h 1267102"/>
                      <a:gd name="connsiteX18" fmla="*/ 4104520 w 4187069"/>
                      <a:gd name="connsiteY18" fmla="*/ 5401 h 1267102"/>
                      <a:gd name="connsiteX0" fmla="*/ 0 w 4187069"/>
                      <a:gd name="connsiteY0" fmla="*/ 565143 h 1267102"/>
                      <a:gd name="connsiteX1" fmla="*/ 0 w 4187069"/>
                      <a:gd name="connsiteY1" fmla="*/ 565144 h 1267102"/>
                      <a:gd name="connsiteX2" fmla="*/ 0 w 4187069"/>
                      <a:gd name="connsiteY2" fmla="*/ 565144 h 1267102"/>
                      <a:gd name="connsiteX3" fmla="*/ 0 w 4187069"/>
                      <a:gd name="connsiteY3" fmla="*/ 565143 h 1267102"/>
                      <a:gd name="connsiteX4" fmla="*/ 4104520 w 4187069"/>
                      <a:gd name="connsiteY4" fmla="*/ 5401 h 1267102"/>
                      <a:gd name="connsiteX5" fmla="*/ 3886400 w 4187069"/>
                      <a:gd name="connsiteY5" fmla="*/ 640626 h 1267102"/>
                      <a:gd name="connsiteX6" fmla="*/ 4187066 w 4187069"/>
                      <a:gd name="connsiteY6" fmla="*/ 1264732 h 1267102"/>
                      <a:gd name="connsiteX7" fmla="*/ 3056474 w 4187069"/>
                      <a:gd name="connsiteY7" fmla="*/ 1267101 h 1267102"/>
                      <a:gd name="connsiteX8" fmla="*/ 2247040 w 4187069"/>
                      <a:gd name="connsiteY8" fmla="*/ 717172 h 1267102"/>
                      <a:gd name="connsiteX9" fmla="*/ 2244655 w 4187069"/>
                      <a:gd name="connsiteY9" fmla="*/ 714104 h 1267102"/>
                      <a:gd name="connsiteX10" fmla="*/ 148960 w 4187069"/>
                      <a:gd name="connsiteY10" fmla="*/ 714103 h 1267102"/>
                      <a:gd name="connsiteX11" fmla="*/ 11706 w 4187069"/>
                      <a:gd name="connsiteY11" fmla="*/ 623124 h 1267102"/>
                      <a:gd name="connsiteX12" fmla="*/ 0 w 4187069"/>
                      <a:gd name="connsiteY12" fmla="*/ 565144 h 1267102"/>
                      <a:gd name="connsiteX13" fmla="*/ 11706 w 4187069"/>
                      <a:gd name="connsiteY13" fmla="*/ 507162 h 1267102"/>
                      <a:gd name="connsiteX14" fmla="*/ 148960 w 4187069"/>
                      <a:gd name="connsiteY14" fmla="*/ 416184 h 1267102"/>
                      <a:gd name="connsiteX15" fmla="*/ 2304691 w 4187069"/>
                      <a:gd name="connsiteY15" fmla="*/ 416184 h 1267102"/>
                      <a:gd name="connsiteX16" fmla="*/ 2316317 w 4187069"/>
                      <a:gd name="connsiteY16" fmla="*/ 406713 h 1267102"/>
                      <a:gd name="connsiteX17" fmla="*/ 3145820 w 4187069"/>
                      <a:gd name="connsiteY17" fmla="*/ 4032 h 1267102"/>
                      <a:gd name="connsiteX18" fmla="*/ 4104520 w 4187069"/>
                      <a:gd name="connsiteY18" fmla="*/ 5401 h 1267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87069" h="1267102">
                        <a:moveTo>
                          <a:pt x="0" y="565143"/>
                        </a:moveTo>
                        <a:lnTo>
                          <a:pt x="0" y="565144"/>
                        </a:lnTo>
                        <a:lnTo>
                          <a:pt x="0" y="565144"/>
                        </a:lnTo>
                        <a:lnTo>
                          <a:pt x="0" y="565143"/>
                        </a:lnTo>
                        <a:close/>
                        <a:moveTo>
                          <a:pt x="4104520" y="5401"/>
                        </a:moveTo>
                        <a:cubicBezTo>
                          <a:pt x="4013198" y="251556"/>
                          <a:pt x="3966703" y="422997"/>
                          <a:pt x="3886400" y="640626"/>
                        </a:cubicBezTo>
                        <a:cubicBezTo>
                          <a:pt x="4024307" y="916532"/>
                          <a:pt x="4024255" y="951546"/>
                          <a:pt x="4187066" y="1264732"/>
                        </a:cubicBezTo>
                        <a:lnTo>
                          <a:pt x="3056474" y="1267101"/>
                        </a:lnTo>
                        <a:cubicBezTo>
                          <a:pt x="2791292" y="1076881"/>
                          <a:pt x="2429412" y="842610"/>
                          <a:pt x="2247040" y="717172"/>
                        </a:cubicBezTo>
                        <a:lnTo>
                          <a:pt x="2244655" y="714104"/>
                        </a:lnTo>
                        <a:lnTo>
                          <a:pt x="148960" y="714103"/>
                        </a:lnTo>
                        <a:cubicBezTo>
                          <a:pt x="87259" y="714103"/>
                          <a:pt x="34320" y="676588"/>
                          <a:pt x="11706" y="623124"/>
                        </a:cubicBezTo>
                        <a:lnTo>
                          <a:pt x="0" y="565144"/>
                        </a:lnTo>
                        <a:lnTo>
                          <a:pt x="11706" y="507162"/>
                        </a:lnTo>
                        <a:cubicBezTo>
                          <a:pt x="34320" y="453698"/>
                          <a:pt x="87259" y="416184"/>
                          <a:pt x="148960" y="416184"/>
                        </a:cubicBezTo>
                        <a:lnTo>
                          <a:pt x="2304691" y="416184"/>
                        </a:lnTo>
                        <a:lnTo>
                          <a:pt x="2316317" y="406713"/>
                        </a:lnTo>
                        <a:cubicBezTo>
                          <a:pt x="2497929" y="331631"/>
                          <a:pt x="2847409" y="153401"/>
                          <a:pt x="3145820" y="4032"/>
                        </a:cubicBezTo>
                        <a:cubicBezTo>
                          <a:pt x="3476404" y="-6531"/>
                          <a:pt x="3744656" y="7210"/>
                          <a:pt x="4104520" y="540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Freeform 149">
                    <a:extLst>
                      <a:ext uri="{FF2B5EF4-FFF2-40B4-BE49-F238E27FC236}">
                        <a16:creationId xmlns:a16="http://schemas.microsoft.com/office/drawing/2014/main" id="{916AD59B-0DF0-4D3E-B90B-2478E4545FFB}"/>
                      </a:ext>
                    </a:extLst>
                  </p:cNvPr>
                  <p:cNvSpPr/>
                  <p:nvPr/>
                </p:nvSpPr>
                <p:spPr>
                  <a:xfrm>
                    <a:off x="7544592" y="1389554"/>
                    <a:ext cx="354259" cy="354259"/>
                  </a:xfrm>
                  <a:custGeom>
                    <a:avLst/>
                    <a:gdLst>
                      <a:gd name="connsiteX0" fmla="*/ 1159004 w 2318008"/>
                      <a:gd name="connsiteY0" fmla="*/ 0 h 2318008"/>
                      <a:gd name="connsiteX1" fmla="*/ 1711454 w 2318008"/>
                      <a:gd name="connsiteY1" fmla="*/ 139886 h 2318008"/>
                      <a:gd name="connsiteX2" fmla="*/ 1721693 w 2318008"/>
                      <a:gd name="connsiteY2" fmla="*/ 146106 h 2318008"/>
                      <a:gd name="connsiteX3" fmla="*/ 1346540 w 2318008"/>
                      <a:gd name="connsiteY3" fmla="*/ 515609 h 2318008"/>
                      <a:gd name="connsiteX4" fmla="*/ 1294672 w 2318008"/>
                      <a:gd name="connsiteY4" fmla="*/ 499509 h 2318008"/>
                      <a:gd name="connsiteX5" fmla="*/ 1159004 w 2318008"/>
                      <a:gd name="connsiteY5" fmla="*/ 485832 h 2318008"/>
                      <a:gd name="connsiteX6" fmla="*/ 485832 w 2318008"/>
                      <a:gd name="connsiteY6" fmla="*/ 1159004 h 2318008"/>
                      <a:gd name="connsiteX7" fmla="*/ 1159004 w 2318008"/>
                      <a:gd name="connsiteY7" fmla="*/ 1832176 h 2318008"/>
                      <a:gd name="connsiteX8" fmla="*/ 1832176 w 2318008"/>
                      <a:gd name="connsiteY8" fmla="*/ 1159004 h 2318008"/>
                      <a:gd name="connsiteX9" fmla="*/ 1818500 w 2318008"/>
                      <a:gd name="connsiteY9" fmla="*/ 1023336 h 2318008"/>
                      <a:gd name="connsiteX10" fmla="*/ 1804053 w 2318008"/>
                      <a:gd name="connsiteY10" fmla="*/ 976796 h 2318008"/>
                      <a:gd name="connsiteX11" fmla="*/ 2178713 w 2318008"/>
                      <a:gd name="connsiteY11" fmla="*/ 607779 h 2318008"/>
                      <a:gd name="connsiteX12" fmla="*/ 2226928 w 2318008"/>
                      <a:gd name="connsiteY12" fmla="*/ 707868 h 2318008"/>
                      <a:gd name="connsiteX13" fmla="*/ 2318008 w 2318008"/>
                      <a:gd name="connsiteY13" fmla="*/ 1159004 h 2318008"/>
                      <a:gd name="connsiteX14" fmla="*/ 1159004 w 2318008"/>
                      <a:gd name="connsiteY14" fmla="*/ 2318008 h 2318008"/>
                      <a:gd name="connsiteX15" fmla="*/ 0 w 2318008"/>
                      <a:gd name="connsiteY15" fmla="*/ 1159004 h 2318008"/>
                      <a:gd name="connsiteX16" fmla="*/ 1159004 w 2318008"/>
                      <a:gd name="connsiteY16" fmla="*/ 0 h 2318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318008" h="2318008">
                        <a:moveTo>
                          <a:pt x="1159004" y="0"/>
                        </a:moveTo>
                        <a:cubicBezTo>
                          <a:pt x="1359036" y="0"/>
                          <a:pt x="1547231" y="50674"/>
                          <a:pt x="1711454" y="139886"/>
                        </a:cubicBezTo>
                        <a:lnTo>
                          <a:pt x="1721693" y="146106"/>
                        </a:lnTo>
                        <a:lnTo>
                          <a:pt x="1346540" y="515609"/>
                        </a:lnTo>
                        <a:lnTo>
                          <a:pt x="1294672" y="499509"/>
                        </a:lnTo>
                        <a:cubicBezTo>
                          <a:pt x="1250850" y="490541"/>
                          <a:pt x="1205477" y="485832"/>
                          <a:pt x="1159004" y="485832"/>
                        </a:cubicBezTo>
                        <a:cubicBezTo>
                          <a:pt x="787221" y="485832"/>
                          <a:pt x="485832" y="787221"/>
                          <a:pt x="485832" y="1159004"/>
                        </a:cubicBezTo>
                        <a:cubicBezTo>
                          <a:pt x="485832" y="1530787"/>
                          <a:pt x="787221" y="1832176"/>
                          <a:pt x="1159004" y="1832176"/>
                        </a:cubicBezTo>
                        <a:cubicBezTo>
                          <a:pt x="1530787" y="1832176"/>
                          <a:pt x="1832176" y="1530787"/>
                          <a:pt x="1832176" y="1159004"/>
                        </a:cubicBezTo>
                        <a:cubicBezTo>
                          <a:pt x="1832176" y="1112531"/>
                          <a:pt x="1827467" y="1067158"/>
                          <a:pt x="1818500" y="1023336"/>
                        </a:cubicBezTo>
                        <a:lnTo>
                          <a:pt x="1804053" y="976796"/>
                        </a:lnTo>
                        <a:lnTo>
                          <a:pt x="2178713" y="607779"/>
                        </a:lnTo>
                        <a:lnTo>
                          <a:pt x="2226928" y="707868"/>
                        </a:lnTo>
                        <a:cubicBezTo>
                          <a:pt x="2285577" y="846529"/>
                          <a:pt x="2318008" y="998979"/>
                          <a:pt x="2318008" y="1159004"/>
                        </a:cubicBezTo>
                        <a:cubicBezTo>
                          <a:pt x="2318008" y="1799104"/>
                          <a:pt x="1799104" y="2318008"/>
                          <a:pt x="1159004" y="2318008"/>
                        </a:cubicBezTo>
                        <a:cubicBezTo>
                          <a:pt x="518904" y="2318008"/>
                          <a:pt x="0" y="1799104"/>
                          <a:pt x="0" y="1159004"/>
                        </a:cubicBezTo>
                        <a:cubicBezTo>
                          <a:pt x="0" y="518904"/>
                          <a:pt x="518904" y="0"/>
                          <a:pt x="115900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2" name="Freeform 150">
                    <a:extLst>
                      <a:ext uri="{FF2B5EF4-FFF2-40B4-BE49-F238E27FC236}">
                        <a16:creationId xmlns:a16="http://schemas.microsoft.com/office/drawing/2014/main" id="{CEAA220D-D2D4-446D-A81E-B80B6121B1CB}"/>
                      </a:ext>
                    </a:extLst>
                  </p:cNvPr>
                  <p:cNvSpPr/>
                  <p:nvPr/>
                </p:nvSpPr>
                <p:spPr>
                  <a:xfrm>
                    <a:off x="7401485" y="1242380"/>
                    <a:ext cx="642055" cy="642054"/>
                  </a:xfrm>
                  <a:custGeom>
                    <a:avLst/>
                    <a:gdLst>
                      <a:gd name="connsiteX0" fmla="*/ 2100565 w 4201130"/>
                      <a:gd name="connsiteY0" fmla="*/ 0 h 4201130"/>
                      <a:gd name="connsiteX1" fmla="*/ 3275011 w 4201130"/>
                      <a:gd name="connsiteY1" fmla="*/ 358744 h 4201130"/>
                      <a:gd name="connsiteX2" fmla="*/ 3343083 w 4201130"/>
                      <a:gd name="connsiteY2" fmla="*/ 409647 h 4201130"/>
                      <a:gd name="connsiteX3" fmla="*/ 3019166 w 4201130"/>
                      <a:gd name="connsiteY3" fmla="*/ 728686 h 4201130"/>
                      <a:gd name="connsiteX4" fmla="*/ 2887577 w 4201130"/>
                      <a:gd name="connsiteY4" fmla="*/ 648744 h 4201130"/>
                      <a:gd name="connsiteX5" fmla="*/ 2100565 w 4201130"/>
                      <a:gd name="connsiteY5" fmla="*/ 449465 h 4201130"/>
                      <a:gd name="connsiteX6" fmla="*/ 449465 w 4201130"/>
                      <a:gd name="connsiteY6" fmla="*/ 2100565 h 4201130"/>
                      <a:gd name="connsiteX7" fmla="*/ 2100565 w 4201130"/>
                      <a:gd name="connsiteY7" fmla="*/ 3751665 h 4201130"/>
                      <a:gd name="connsiteX8" fmla="*/ 3751665 w 4201130"/>
                      <a:gd name="connsiteY8" fmla="*/ 2100565 h 4201130"/>
                      <a:gd name="connsiteX9" fmla="*/ 3552386 w 4201130"/>
                      <a:gd name="connsiteY9" fmla="*/ 1313553 h 4201130"/>
                      <a:gd name="connsiteX10" fmla="*/ 3477035 w 4201130"/>
                      <a:gd name="connsiteY10" fmla="*/ 1189522 h 4201130"/>
                      <a:gd name="connsiteX11" fmla="*/ 3800854 w 4201130"/>
                      <a:gd name="connsiteY11" fmla="*/ 870579 h 4201130"/>
                      <a:gd name="connsiteX12" fmla="*/ 3842387 w 4201130"/>
                      <a:gd name="connsiteY12" fmla="*/ 926119 h 4201130"/>
                      <a:gd name="connsiteX13" fmla="*/ 4201130 w 4201130"/>
                      <a:gd name="connsiteY13" fmla="*/ 2100565 h 4201130"/>
                      <a:gd name="connsiteX14" fmla="*/ 2100565 w 4201130"/>
                      <a:gd name="connsiteY14" fmla="*/ 4201130 h 4201130"/>
                      <a:gd name="connsiteX15" fmla="*/ 0 w 4201130"/>
                      <a:gd name="connsiteY15" fmla="*/ 2100565 h 4201130"/>
                      <a:gd name="connsiteX16" fmla="*/ 2100565 w 4201130"/>
                      <a:gd name="connsiteY16" fmla="*/ 0 h 42011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201130" h="4201130">
                        <a:moveTo>
                          <a:pt x="2100565" y="0"/>
                        </a:moveTo>
                        <a:cubicBezTo>
                          <a:pt x="2535606" y="0"/>
                          <a:pt x="2939759" y="132252"/>
                          <a:pt x="3275011" y="358744"/>
                        </a:cubicBezTo>
                        <a:lnTo>
                          <a:pt x="3343083" y="409647"/>
                        </a:lnTo>
                        <a:lnTo>
                          <a:pt x="3019166" y="728686"/>
                        </a:lnTo>
                        <a:lnTo>
                          <a:pt x="2887577" y="648744"/>
                        </a:lnTo>
                        <a:cubicBezTo>
                          <a:pt x="2653628" y="521655"/>
                          <a:pt x="2385527" y="449465"/>
                          <a:pt x="2100565" y="449465"/>
                        </a:cubicBezTo>
                        <a:cubicBezTo>
                          <a:pt x="1188688" y="449465"/>
                          <a:pt x="449465" y="1188688"/>
                          <a:pt x="449465" y="2100565"/>
                        </a:cubicBezTo>
                        <a:cubicBezTo>
                          <a:pt x="449465" y="3012442"/>
                          <a:pt x="1188688" y="3751665"/>
                          <a:pt x="2100565" y="3751665"/>
                        </a:cubicBezTo>
                        <a:cubicBezTo>
                          <a:pt x="3012442" y="3751665"/>
                          <a:pt x="3751665" y="3012442"/>
                          <a:pt x="3751665" y="2100565"/>
                        </a:cubicBezTo>
                        <a:cubicBezTo>
                          <a:pt x="3751665" y="1815604"/>
                          <a:pt x="3679476" y="1547503"/>
                          <a:pt x="3552386" y="1313553"/>
                        </a:cubicBezTo>
                        <a:lnTo>
                          <a:pt x="3477035" y="1189522"/>
                        </a:lnTo>
                        <a:lnTo>
                          <a:pt x="3800854" y="870579"/>
                        </a:lnTo>
                        <a:lnTo>
                          <a:pt x="3842387" y="926119"/>
                        </a:lnTo>
                        <a:cubicBezTo>
                          <a:pt x="4068879" y="1261372"/>
                          <a:pt x="4201130" y="1665524"/>
                          <a:pt x="4201130" y="2100565"/>
                        </a:cubicBezTo>
                        <a:cubicBezTo>
                          <a:pt x="4201130" y="3260675"/>
                          <a:pt x="3260675" y="4201130"/>
                          <a:pt x="2100565" y="4201130"/>
                        </a:cubicBezTo>
                        <a:cubicBezTo>
                          <a:pt x="940455" y="4201130"/>
                          <a:pt x="0" y="3260675"/>
                          <a:pt x="0" y="2100565"/>
                        </a:cubicBezTo>
                        <a:cubicBezTo>
                          <a:pt x="0" y="940455"/>
                          <a:pt x="940455" y="0"/>
                          <a:pt x="210056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E00065B-D754-4B84-9812-DCFD6CC7167F}"/>
                  </a:ext>
                </a:extLst>
              </p:cNvPr>
              <p:cNvGrpSpPr/>
              <p:nvPr/>
            </p:nvGrpSpPr>
            <p:grpSpPr>
              <a:xfrm>
                <a:off x="4222364" y="3371775"/>
                <a:ext cx="691038" cy="1094218"/>
                <a:chOff x="4222364" y="3371775"/>
                <a:chExt cx="691038" cy="1094218"/>
              </a:xfrm>
            </p:grpSpPr>
            <p:sp>
              <p:nvSpPr>
                <p:cNvPr id="171" name="Freeform 139">
                  <a:extLst>
                    <a:ext uri="{FF2B5EF4-FFF2-40B4-BE49-F238E27FC236}">
                      <a16:creationId xmlns:a16="http://schemas.microsoft.com/office/drawing/2014/main" id="{3BC68022-F0C9-4FD6-AC16-F226D21CD636}"/>
                    </a:ext>
                  </a:extLst>
                </p:cNvPr>
                <p:cNvSpPr/>
                <p:nvPr/>
              </p:nvSpPr>
              <p:spPr>
                <a:xfrm rot="19800000">
                  <a:off x="4222364" y="3371775"/>
                  <a:ext cx="691038" cy="1094218"/>
                </a:xfrm>
                <a:custGeom>
                  <a:avLst/>
                  <a:gdLst>
                    <a:gd name="connsiteX0" fmla="*/ 1499435 w 1499435"/>
                    <a:gd name="connsiteY0" fmla="*/ 0 h 2374267"/>
                    <a:gd name="connsiteX1" fmla="*/ 1499435 w 1499435"/>
                    <a:gd name="connsiteY1" fmla="*/ 1223587 h 2374267"/>
                    <a:gd name="connsiteX2" fmla="*/ 1490613 w 1499435"/>
                    <a:gd name="connsiteY2" fmla="*/ 1227521 h 2374267"/>
                    <a:gd name="connsiteX3" fmla="*/ 1458849 w 1499435"/>
                    <a:gd name="connsiteY3" fmla="*/ 1230417 h 2374267"/>
                    <a:gd name="connsiteX4" fmla="*/ 1417191 w 1499435"/>
                    <a:gd name="connsiteY4" fmla="*/ 1210763 h 2374267"/>
                    <a:gd name="connsiteX5" fmla="*/ 1328322 w 1499435"/>
                    <a:gd name="connsiteY5" fmla="*/ 1165841 h 2374267"/>
                    <a:gd name="connsiteX6" fmla="*/ 1211680 w 1499435"/>
                    <a:gd name="connsiteY6" fmla="*/ 1292185 h 2374267"/>
                    <a:gd name="connsiteX7" fmla="*/ 1328322 w 1499435"/>
                    <a:gd name="connsiteY7" fmla="*/ 1415721 h 2374267"/>
                    <a:gd name="connsiteX8" fmla="*/ 1408860 w 1499435"/>
                    <a:gd name="connsiteY8" fmla="*/ 1379222 h 2374267"/>
                    <a:gd name="connsiteX9" fmla="*/ 1456072 w 1499435"/>
                    <a:gd name="connsiteY9" fmla="*/ 1359568 h 2374267"/>
                    <a:gd name="connsiteX10" fmla="*/ 1491785 w 1499435"/>
                    <a:gd name="connsiteY10" fmla="*/ 1358779 h 2374267"/>
                    <a:gd name="connsiteX11" fmla="*/ 1499435 w 1499435"/>
                    <a:gd name="connsiteY11" fmla="*/ 1361378 h 2374267"/>
                    <a:gd name="connsiteX12" fmla="*/ 1499435 w 1499435"/>
                    <a:gd name="connsiteY12" fmla="*/ 2374267 h 2374267"/>
                    <a:gd name="connsiteX13" fmla="*/ 687051 w 1499435"/>
                    <a:gd name="connsiteY13" fmla="*/ 2374267 h 2374267"/>
                    <a:gd name="connsiteX14" fmla="*/ 225699 w 1499435"/>
                    <a:gd name="connsiteY14" fmla="*/ 1162170 h 2374267"/>
                    <a:gd name="connsiteX15" fmla="*/ 127340 w 1499435"/>
                    <a:gd name="connsiteY15" fmla="*/ 1018871 h 2374267"/>
                    <a:gd name="connsiteX16" fmla="*/ 2085 w 1499435"/>
                    <a:gd name="connsiteY16" fmla="*/ 868634 h 2374267"/>
                    <a:gd name="connsiteX17" fmla="*/ 0 w 1499435"/>
                    <a:gd name="connsiteY17" fmla="*/ 865699 h 2374267"/>
                    <a:gd name="connsiteX18" fmla="*/ 317303 w 1499435"/>
                    <a:gd name="connsiteY18" fmla="*/ 682504 h 2374267"/>
                    <a:gd name="connsiteX19" fmla="*/ 315885 w 1499435"/>
                    <a:gd name="connsiteY19" fmla="*/ 675256 h 2374267"/>
                    <a:gd name="connsiteX20" fmla="*/ 297437 w 1499435"/>
                    <a:gd name="connsiteY20" fmla="*/ 644667 h 2374267"/>
                    <a:gd name="connsiteX21" fmla="*/ 256904 w 1499435"/>
                    <a:gd name="connsiteY21" fmla="*/ 613485 h 2374267"/>
                    <a:gd name="connsiteX22" fmla="*/ 185180 w 1499435"/>
                    <a:gd name="connsiteY22" fmla="*/ 561771 h 2374267"/>
                    <a:gd name="connsiteX23" fmla="*/ 234333 w 1499435"/>
                    <a:gd name="connsiteY23" fmla="*/ 399135 h 2374267"/>
                    <a:gd name="connsiteX24" fmla="*/ 401956 w 1499435"/>
                    <a:gd name="connsiteY24" fmla="*/ 437481 h 2374267"/>
                    <a:gd name="connsiteX25" fmla="*/ 407189 w 1499435"/>
                    <a:gd name="connsiteY25" fmla="*/ 536922 h 2374267"/>
                    <a:gd name="connsiteX26" fmla="*/ 410860 w 1499435"/>
                    <a:gd name="connsiteY26" fmla="*/ 582836 h 2374267"/>
                    <a:gd name="connsiteX27" fmla="*/ 429171 w 1499435"/>
                    <a:gd name="connsiteY27" fmla="*/ 608952 h 2374267"/>
                    <a:gd name="connsiteX28" fmla="*/ 436028 w 1499435"/>
                    <a:gd name="connsiteY28" fmla="*/ 613958 h 2374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499435" h="2374267">
                      <a:moveTo>
                        <a:pt x="1499435" y="0"/>
                      </a:moveTo>
                      <a:lnTo>
                        <a:pt x="1499435" y="1223587"/>
                      </a:lnTo>
                      <a:lnTo>
                        <a:pt x="1490613" y="1227521"/>
                      </a:lnTo>
                      <a:cubicBezTo>
                        <a:pt x="1480719" y="1230417"/>
                        <a:pt x="1469957" y="1231821"/>
                        <a:pt x="1458849" y="1230417"/>
                      </a:cubicBezTo>
                      <a:cubicBezTo>
                        <a:pt x="1442186" y="1227609"/>
                        <a:pt x="1425523" y="1219186"/>
                        <a:pt x="1417191" y="1210763"/>
                      </a:cubicBezTo>
                      <a:cubicBezTo>
                        <a:pt x="1386642" y="1191110"/>
                        <a:pt x="1364425" y="1165841"/>
                        <a:pt x="1328322" y="1165841"/>
                      </a:cubicBezTo>
                      <a:cubicBezTo>
                        <a:pt x="1264447" y="1165841"/>
                        <a:pt x="1211680" y="1221994"/>
                        <a:pt x="1211680" y="1292185"/>
                      </a:cubicBezTo>
                      <a:cubicBezTo>
                        <a:pt x="1211680" y="1359568"/>
                        <a:pt x="1264447" y="1415721"/>
                        <a:pt x="1328322" y="1415721"/>
                      </a:cubicBezTo>
                      <a:cubicBezTo>
                        <a:pt x="1358871" y="1415721"/>
                        <a:pt x="1383865" y="1393260"/>
                        <a:pt x="1408860" y="1379222"/>
                      </a:cubicBezTo>
                      <a:cubicBezTo>
                        <a:pt x="1422746" y="1370799"/>
                        <a:pt x="1442186" y="1362376"/>
                        <a:pt x="1456072" y="1359568"/>
                      </a:cubicBezTo>
                      <a:cubicBezTo>
                        <a:pt x="1469263" y="1356761"/>
                        <a:pt x="1481240" y="1356936"/>
                        <a:pt x="1491785" y="1358779"/>
                      </a:cubicBezTo>
                      <a:lnTo>
                        <a:pt x="1499435" y="1361378"/>
                      </a:lnTo>
                      <a:lnTo>
                        <a:pt x="1499435" y="2374267"/>
                      </a:lnTo>
                      <a:lnTo>
                        <a:pt x="687051" y="2374267"/>
                      </a:lnTo>
                      <a:cubicBezTo>
                        <a:pt x="337306" y="2125765"/>
                        <a:pt x="537694" y="1647743"/>
                        <a:pt x="225699" y="1162170"/>
                      </a:cubicBezTo>
                      <a:lnTo>
                        <a:pt x="127340" y="1018871"/>
                      </a:lnTo>
                      <a:cubicBezTo>
                        <a:pt x="83441" y="969956"/>
                        <a:pt x="41635" y="919883"/>
                        <a:pt x="2085" y="868634"/>
                      </a:cubicBezTo>
                      <a:lnTo>
                        <a:pt x="0" y="865699"/>
                      </a:lnTo>
                      <a:lnTo>
                        <a:pt x="317303" y="682504"/>
                      </a:lnTo>
                      <a:lnTo>
                        <a:pt x="315885" y="675256"/>
                      </a:lnTo>
                      <a:cubicBezTo>
                        <a:pt x="312239" y="665192"/>
                        <a:pt x="306434" y="654714"/>
                        <a:pt x="297437" y="644667"/>
                      </a:cubicBezTo>
                      <a:cubicBezTo>
                        <a:pt x="288094" y="634017"/>
                        <a:pt x="271118" y="621342"/>
                        <a:pt x="256904" y="613485"/>
                      </a:cubicBezTo>
                      <a:cubicBezTo>
                        <a:pt x="232293" y="598784"/>
                        <a:pt x="200375" y="588273"/>
                        <a:pt x="185180" y="561771"/>
                      </a:cubicBezTo>
                      <a:cubicBezTo>
                        <a:pt x="153409" y="506358"/>
                        <a:pt x="175876" y="432652"/>
                        <a:pt x="234333" y="399135"/>
                      </a:cubicBezTo>
                      <a:cubicBezTo>
                        <a:pt x="295225" y="364222"/>
                        <a:pt x="370185" y="382068"/>
                        <a:pt x="401956" y="437481"/>
                      </a:cubicBezTo>
                      <a:cubicBezTo>
                        <a:pt x="419914" y="468801"/>
                        <a:pt x="409044" y="500644"/>
                        <a:pt x="407189" y="536922"/>
                      </a:cubicBezTo>
                      <a:cubicBezTo>
                        <a:pt x="404026" y="548339"/>
                        <a:pt x="405007" y="566984"/>
                        <a:pt x="410860" y="582836"/>
                      </a:cubicBezTo>
                      <a:cubicBezTo>
                        <a:pt x="415168" y="593171"/>
                        <a:pt x="421738" y="601809"/>
                        <a:pt x="429171" y="608952"/>
                      </a:cubicBezTo>
                      <a:lnTo>
                        <a:pt x="436028" y="613958"/>
                      </a:lnTo>
                      <a:close/>
                    </a:path>
                  </a:pathLst>
                </a:custGeom>
                <a:solidFill>
                  <a:srgbClr val="4836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C54EA664-4CF1-4AB7-9DE8-940DFA1D96BB}"/>
                    </a:ext>
                  </a:extLst>
                </p:cNvPr>
                <p:cNvGrpSpPr/>
                <p:nvPr/>
              </p:nvGrpSpPr>
              <p:grpSpPr>
                <a:xfrm>
                  <a:off x="4473725" y="3688490"/>
                  <a:ext cx="202154" cy="224528"/>
                  <a:chOff x="-369887" y="6397747"/>
                  <a:chExt cx="1489324" cy="1654162"/>
                </a:xfrm>
                <a:solidFill>
                  <a:srgbClr val="FFFFFF"/>
                </a:solidFill>
                <a:effectLst/>
              </p:grpSpPr>
              <p:sp>
                <p:nvSpPr>
                  <p:cNvPr id="173" name="Freeform 178">
                    <a:extLst>
                      <a:ext uri="{FF2B5EF4-FFF2-40B4-BE49-F238E27FC236}">
                        <a16:creationId xmlns:a16="http://schemas.microsoft.com/office/drawing/2014/main" id="{7DCC738B-699E-438A-869B-8626EDF9C8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50493" y="6397747"/>
                    <a:ext cx="921752" cy="804876"/>
                  </a:xfrm>
                  <a:custGeom>
                    <a:avLst/>
                    <a:gdLst>
                      <a:gd name="T0" fmla="*/ 359 w 359"/>
                      <a:gd name="T1" fmla="*/ 0 h 310"/>
                      <a:gd name="T2" fmla="*/ 359 w 359"/>
                      <a:gd name="T3" fmla="*/ 4 h 310"/>
                      <a:gd name="T4" fmla="*/ 359 w 359"/>
                      <a:gd name="T5" fmla="*/ 30 h 310"/>
                      <a:gd name="T6" fmla="*/ 358 w 359"/>
                      <a:gd name="T7" fmla="*/ 68 h 310"/>
                      <a:gd name="T8" fmla="*/ 358 w 359"/>
                      <a:gd name="T9" fmla="*/ 108 h 310"/>
                      <a:gd name="T10" fmla="*/ 358 w 359"/>
                      <a:gd name="T11" fmla="*/ 125 h 310"/>
                      <a:gd name="T12" fmla="*/ 358 w 359"/>
                      <a:gd name="T13" fmla="*/ 132 h 310"/>
                      <a:gd name="T14" fmla="*/ 356 w 359"/>
                      <a:gd name="T15" fmla="*/ 133 h 310"/>
                      <a:gd name="T16" fmla="*/ 354 w 359"/>
                      <a:gd name="T17" fmla="*/ 133 h 310"/>
                      <a:gd name="T18" fmla="*/ 352 w 359"/>
                      <a:gd name="T19" fmla="*/ 133 h 310"/>
                      <a:gd name="T20" fmla="*/ 341 w 359"/>
                      <a:gd name="T21" fmla="*/ 123 h 310"/>
                      <a:gd name="T22" fmla="*/ 324 w 359"/>
                      <a:gd name="T23" fmla="*/ 110 h 310"/>
                      <a:gd name="T24" fmla="*/ 316 w 359"/>
                      <a:gd name="T25" fmla="*/ 103 h 310"/>
                      <a:gd name="T26" fmla="*/ 263 w 359"/>
                      <a:gd name="T27" fmla="*/ 174 h 310"/>
                      <a:gd name="T28" fmla="*/ 201 w 359"/>
                      <a:gd name="T29" fmla="*/ 226 h 310"/>
                      <a:gd name="T30" fmla="*/ 136 w 359"/>
                      <a:gd name="T31" fmla="*/ 264 h 310"/>
                      <a:gd name="T32" fmla="*/ 78 w 359"/>
                      <a:gd name="T33" fmla="*/ 289 h 310"/>
                      <a:gd name="T34" fmla="*/ 30 w 359"/>
                      <a:gd name="T35" fmla="*/ 303 h 310"/>
                      <a:gd name="T36" fmla="*/ 4 w 359"/>
                      <a:gd name="T37" fmla="*/ 310 h 310"/>
                      <a:gd name="T38" fmla="*/ 49 w 359"/>
                      <a:gd name="T39" fmla="*/ 290 h 310"/>
                      <a:gd name="T40" fmla="*/ 127 w 359"/>
                      <a:gd name="T41" fmla="*/ 243 h 310"/>
                      <a:gd name="T42" fmla="*/ 185 w 359"/>
                      <a:gd name="T43" fmla="*/ 192 h 310"/>
                      <a:gd name="T44" fmla="*/ 225 w 359"/>
                      <a:gd name="T45" fmla="*/ 144 h 310"/>
                      <a:gd name="T46" fmla="*/ 250 w 359"/>
                      <a:gd name="T47" fmla="*/ 103 h 310"/>
                      <a:gd name="T48" fmla="*/ 263 w 359"/>
                      <a:gd name="T49" fmla="*/ 74 h 310"/>
                      <a:gd name="T50" fmla="*/ 266 w 359"/>
                      <a:gd name="T51" fmla="*/ 64 h 310"/>
                      <a:gd name="T52" fmla="*/ 266 w 359"/>
                      <a:gd name="T53" fmla="*/ 64 h 310"/>
                      <a:gd name="T54" fmla="*/ 229 w 359"/>
                      <a:gd name="T55" fmla="*/ 34 h 310"/>
                      <a:gd name="T56" fmla="*/ 228 w 359"/>
                      <a:gd name="T57" fmla="*/ 31 h 310"/>
                      <a:gd name="T58" fmla="*/ 231 w 359"/>
                      <a:gd name="T59" fmla="*/ 30 h 310"/>
                      <a:gd name="T60" fmla="*/ 233 w 359"/>
                      <a:gd name="T61" fmla="*/ 28 h 310"/>
                      <a:gd name="T62" fmla="*/ 240 w 359"/>
                      <a:gd name="T63" fmla="*/ 27 h 310"/>
                      <a:gd name="T64" fmla="*/ 258 w 359"/>
                      <a:gd name="T65" fmla="*/ 23 h 310"/>
                      <a:gd name="T66" fmla="*/ 295 w 359"/>
                      <a:gd name="T67" fmla="*/ 14 h 310"/>
                      <a:gd name="T68" fmla="*/ 331 w 359"/>
                      <a:gd name="T69" fmla="*/ 6 h 310"/>
                      <a:gd name="T70" fmla="*/ 355 w 359"/>
                      <a:gd name="T71" fmla="*/ 0 h 310"/>
                      <a:gd name="connsiteX0" fmla="*/ 9861 w 9889"/>
                      <a:gd name="connsiteY0" fmla="*/ 0 h 10000"/>
                      <a:gd name="connsiteX1" fmla="*/ 9889 w 9889"/>
                      <a:gd name="connsiteY1" fmla="*/ 0 h 10000"/>
                      <a:gd name="connsiteX2" fmla="*/ 9889 w 9889"/>
                      <a:gd name="connsiteY2" fmla="*/ 32 h 10000"/>
                      <a:gd name="connsiteX3" fmla="*/ 9889 w 9889"/>
                      <a:gd name="connsiteY3" fmla="*/ 129 h 10000"/>
                      <a:gd name="connsiteX4" fmla="*/ 9889 w 9889"/>
                      <a:gd name="connsiteY4" fmla="*/ 452 h 10000"/>
                      <a:gd name="connsiteX5" fmla="*/ 9889 w 9889"/>
                      <a:gd name="connsiteY5" fmla="*/ 968 h 10000"/>
                      <a:gd name="connsiteX6" fmla="*/ 9889 w 9889"/>
                      <a:gd name="connsiteY6" fmla="*/ 1548 h 10000"/>
                      <a:gd name="connsiteX7" fmla="*/ 9861 w 9889"/>
                      <a:gd name="connsiteY7" fmla="*/ 2194 h 10000"/>
                      <a:gd name="connsiteX8" fmla="*/ 9861 w 9889"/>
                      <a:gd name="connsiteY8" fmla="*/ 2871 h 10000"/>
                      <a:gd name="connsiteX9" fmla="*/ 9861 w 9889"/>
                      <a:gd name="connsiteY9" fmla="*/ 3484 h 10000"/>
                      <a:gd name="connsiteX10" fmla="*/ 9861 w 9889"/>
                      <a:gd name="connsiteY10" fmla="*/ 4000 h 10000"/>
                      <a:gd name="connsiteX11" fmla="*/ 9861 w 9889"/>
                      <a:gd name="connsiteY11" fmla="*/ 4032 h 10000"/>
                      <a:gd name="connsiteX12" fmla="*/ 9861 w 9889"/>
                      <a:gd name="connsiteY12" fmla="*/ 4161 h 10000"/>
                      <a:gd name="connsiteX13" fmla="*/ 9861 w 9889"/>
                      <a:gd name="connsiteY13" fmla="*/ 4258 h 10000"/>
                      <a:gd name="connsiteX14" fmla="*/ 9805 w 9889"/>
                      <a:gd name="connsiteY14" fmla="*/ 4290 h 10000"/>
                      <a:gd name="connsiteX15" fmla="*/ 9805 w 9889"/>
                      <a:gd name="connsiteY15" fmla="*/ 4290 h 10000"/>
                      <a:gd name="connsiteX16" fmla="*/ 9778 w 9889"/>
                      <a:gd name="connsiteY16" fmla="*/ 4290 h 10000"/>
                      <a:gd name="connsiteX17" fmla="*/ 9750 w 9889"/>
                      <a:gd name="connsiteY17" fmla="*/ 4290 h 10000"/>
                      <a:gd name="connsiteX18" fmla="*/ 9750 w 9889"/>
                      <a:gd name="connsiteY18" fmla="*/ 4290 h 10000"/>
                      <a:gd name="connsiteX19" fmla="*/ 9694 w 9889"/>
                      <a:gd name="connsiteY19" fmla="*/ 4290 h 10000"/>
                      <a:gd name="connsiteX20" fmla="*/ 9610 w 9889"/>
                      <a:gd name="connsiteY20" fmla="*/ 4161 h 10000"/>
                      <a:gd name="connsiteX21" fmla="*/ 9388 w 9889"/>
                      <a:gd name="connsiteY21" fmla="*/ 3968 h 10000"/>
                      <a:gd name="connsiteX22" fmla="*/ 9109 w 9889"/>
                      <a:gd name="connsiteY22" fmla="*/ 3742 h 10000"/>
                      <a:gd name="connsiteX23" fmla="*/ 8914 w 9889"/>
                      <a:gd name="connsiteY23" fmla="*/ 3548 h 10000"/>
                      <a:gd name="connsiteX24" fmla="*/ 8747 w 9889"/>
                      <a:gd name="connsiteY24" fmla="*/ 3355 h 10000"/>
                      <a:gd name="connsiteX25" fmla="*/ 8691 w 9889"/>
                      <a:gd name="connsiteY25" fmla="*/ 3323 h 10000"/>
                      <a:gd name="connsiteX26" fmla="*/ 7995 w 9889"/>
                      <a:gd name="connsiteY26" fmla="*/ 4548 h 10000"/>
                      <a:gd name="connsiteX27" fmla="*/ 7215 w 9889"/>
                      <a:gd name="connsiteY27" fmla="*/ 5613 h 10000"/>
                      <a:gd name="connsiteX28" fmla="*/ 6379 w 9889"/>
                      <a:gd name="connsiteY28" fmla="*/ 6484 h 10000"/>
                      <a:gd name="connsiteX29" fmla="*/ 5488 w 9889"/>
                      <a:gd name="connsiteY29" fmla="*/ 7290 h 10000"/>
                      <a:gd name="connsiteX30" fmla="*/ 4597 w 9889"/>
                      <a:gd name="connsiteY30" fmla="*/ 7968 h 10000"/>
                      <a:gd name="connsiteX31" fmla="*/ 3677 w 9889"/>
                      <a:gd name="connsiteY31" fmla="*/ 8516 h 10000"/>
                      <a:gd name="connsiteX32" fmla="*/ 2842 w 9889"/>
                      <a:gd name="connsiteY32" fmla="*/ 8968 h 10000"/>
                      <a:gd name="connsiteX33" fmla="*/ 2062 w 9889"/>
                      <a:gd name="connsiteY33" fmla="*/ 9323 h 10000"/>
                      <a:gd name="connsiteX34" fmla="*/ 1365 w 9889"/>
                      <a:gd name="connsiteY34" fmla="*/ 9613 h 10000"/>
                      <a:gd name="connsiteX35" fmla="*/ 725 w 9889"/>
                      <a:gd name="connsiteY35" fmla="*/ 9774 h 10000"/>
                      <a:gd name="connsiteX36" fmla="*/ 307 w 9889"/>
                      <a:gd name="connsiteY36" fmla="*/ 9903 h 10000"/>
                      <a:gd name="connsiteX37" fmla="*/ 0 w 9889"/>
                      <a:gd name="connsiteY37" fmla="*/ 10000 h 10000"/>
                      <a:gd name="connsiteX38" fmla="*/ 1254 w 9889"/>
                      <a:gd name="connsiteY38" fmla="*/ 9355 h 10000"/>
                      <a:gd name="connsiteX39" fmla="*/ 2424 w 9889"/>
                      <a:gd name="connsiteY39" fmla="*/ 8613 h 10000"/>
                      <a:gd name="connsiteX40" fmla="*/ 3427 w 9889"/>
                      <a:gd name="connsiteY40" fmla="*/ 7839 h 10000"/>
                      <a:gd name="connsiteX41" fmla="*/ 4318 w 9889"/>
                      <a:gd name="connsiteY41" fmla="*/ 7000 h 10000"/>
                      <a:gd name="connsiteX42" fmla="*/ 5042 w 9889"/>
                      <a:gd name="connsiteY42" fmla="*/ 6194 h 10000"/>
                      <a:gd name="connsiteX43" fmla="*/ 5655 w 9889"/>
                      <a:gd name="connsiteY43" fmla="*/ 5387 h 10000"/>
                      <a:gd name="connsiteX44" fmla="*/ 6156 w 9889"/>
                      <a:gd name="connsiteY44" fmla="*/ 4645 h 10000"/>
                      <a:gd name="connsiteX45" fmla="*/ 6574 w 9889"/>
                      <a:gd name="connsiteY45" fmla="*/ 3968 h 10000"/>
                      <a:gd name="connsiteX46" fmla="*/ 6853 w 9889"/>
                      <a:gd name="connsiteY46" fmla="*/ 3323 h 10000"/>
                      <a:gd name="connsiteX47" fmla="*/ 7076 w 9889"/>
                      <a:gd name="connsiteY47" fmla="*/ 2806 h 10000"/>
                      <a:gd name="connsiteX48" fmla="*/ 7215 w 9889"/>
                      <a:gd name="connsiteY48" fmla="*/ 2387 h 10000"/>
                      <a:gd name="connsiteX49" fmla="*/ 7298 w 9889"/>
                      <a:gd name="connsiteY49" fmla="*/ 2129 h 10000"/>
                      <a:gd name="connsiteX50" fmla="*/ 7298 w 9889"/>
                      <a:gd name="connsiteY50" fmla="*/ 2065 h 10000"/>
                      <a:gd name="connsiteX51" fmla="*/ 7298 w 9889"/>
                      <a:gd name="connsiteY51" fmla="*/ 2065 h 10000"/>
                      <a:gd name="connsiteX52" fmla="*/ 7298 w 9889"/>
                      <a:gd name="connsiteY52" fmla="*/ 2065 h 10000"/>
                      <a:gd name="connsiteX53" fmla="*/ 6351 w 9889"/>
                      <a:gd name="connsiteY53" fmla="*/ 1161 h 10000"/>
                      <a:gd name="connsiteX54" fmla="*/ 6268 w 9889"/>
                      <a:gd name="connsiteY54" fmla="*/ 1097 h 10000"/>
                      <a:gd name="connsiteX55" fmla="*/ 6240 w 9889"/>
                      <a:gd name="connsiteY55" fmla="*/ 1032 h 10000"/>
                      <a:gd name="connsiteX56" fmla="*/ 6240 w 9889"/>
                      <a:gd name="connsiteY56" fmla="*/ 1000 h 10000"/>
                      <a:gd name="connsiteX57" fmla="*/ 6268 w 9889"/>
                      <a:gd name="connsiteY57" fmla="*/ 968 h 10000"/>
                      <a:gd name="connsiteX58" fmla="*/ 6324 w 9889"/>
                      <a:gd name="connsiteY58" fmla="*/ 968 h 10000"/>
                      <a:gd name="connsiteX59" fmla="*/ 6351 w 9889"/>
                      <a:gd name="connsiteY59" fmla="*/ 903 h 10000"/>
                      <a:gd name="connsiteX60" fmla="*/ 6379 w 9889"/>
                      <a:gd name="connsiteY60" fmla="*/ 903 h 10000"/>
                      <a:gd name="connsiteX61" fmla="*/ 6463 w 9889"/>
                      <a:gd name="connsiteY61" fmla="*/ 903 h 10000"/>
                      <a:gd name="connsiteX62" fmla="*/ 6574 w 9889"/>
                      <a:gd name="connsiteY62" fmla="*/ 871 h 10000"/>
                      <a:gd name="connsiteX63" fmla="*/ 6630 w 9889"/>
                      <a:gd name="connsiteY63" fmla="*/ 871 h 10000"/>
                      <a:gd name="connsiteX64" fmla="*/ 7076 w 9889"/>
                      <a:gd name="connsiteY64" fmla="*/ 742 h 10000"/>
                      <a:gd name="connsiteX65" fmla="*/ 7549 w 9889"/>
                      <a:gd name="connsiteY65" fmla="*/ 613 h 10000"/>
                      <a:gd name="connsiteX66" fmla="*/ 8106 w 9889"/>
                      <a:gd name="connsiteY66" fmla="*/ 452 h 10000"/>
                      <a:gd name="connsiteX67" fmla="*/ 8636 w 9889"/>
                      <a:gd name="connsiteY67" fmla="*/ 323 h 10000"/>
                      <a:gd name="connsiteX68" fmla="*/ 9109 w 9889"/>
                      <a:gd name="connsiteY68" fmla="*/ 194 h 10000"/>
                      <a:gd name="connsiteX69" fmla="*/ 9499 w 9889"/>
                      <a:gd name="connsiteY69" fmla="*/ 65 h 10000"/>
                      <a:gd name="connsiteX70" fmla="*/ 9778 w 9889"/>
                      <a:gd name="connsiteY70" fmla="*/ 0 h 10000"/>
                      <a:gd name="connsiteX71" fmla="*/ 9861 w 9889"/>
                      <a:gd name="connsiteY71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2451 w 10000"/>
                      <a:gd name="connsiteY38" fmla="*/ 8613 h 10000"/>
                      <a:gd name="connsiteX39" fmla="*/ 3465 w 10000"/>
                      <a:gd name="connsiteY39" fmla="*/ 7839 h 10000"/>
                      <a:gd name="connsiteX40" fmla="*/ 4366 w 10000"/>
                      <a:gd name="connsiteY40" fmla="*/ 7000 h 10000"/>
                      <a:gd name="connsiteX41" fmla="*/ 5099 w 10000"/>
                      <a:gd name="connsiteY41" fmla="*/ 6194 h 10000"/>
                      <a:gd name="connsiteX42" fmla="*/ 5718 w 10000"/>
                      <a:gd name="connsiteY42" fmla="*/ 5387 h 10000"/>
                      <a:gd name="connsiteX43" fmla="*/ 6225 w 10000"/>
                      <a:gd name="connsiteY43" fmla="*/ 4645 h 10000"/>
                      <a:gd name="connsiteX44" fmla="*/ 6648 w 10000"/>
                      <a:gd name="connsiteY44" fmla="*/ 3968 h 10000"/>
                      <a:gd name="connsiteX45" fmla="*/ 6930 w 10000"/>
                      <a:gd name="connsiteY45" fmla="*/ 3323 h 10000"/>
                      <a:gd name="connsiteX46" fmla="*/ 7155 w 10000"/>
                      <a:gd name="connsiteY46" fmla="*/ 2806 h 10000"/>
                      <a:gd name="connsiteX47" fmla="*/ 7296 w 10000"/>
                      <a:gd name="connsiteY47" fmla="*/ 2387 h 10000"/>
                      <a:gd name="connsiteX48" fmla="*/ 7380 w 10000"/>
                      <a:gd name="connsiteY48" fmla="*/ 2129 h 10000"/>
                      <a:gd name="connsiteX49" fmla="*/ 7380 w 10000"/>
                      <a:gd name="connsiteY49" fmla="*/ 2065 h 10000"/>
                      <a:gd name="connsiteX50" fmla="*/ 7380 w 10000"/>
                      <a:gd name="connsiteY50" fmla="*/ 2065 h 10000"/>
                      <a:gd name="connsiteX51" fmla="*/ 7380 w 10000"/>
                      <a:gd name="connsiteY51" fmla="*/ 2065 h 10000"/>
                      <a:gd name="connsiteX52" fmla="*/ 6422 w 10000"/>
                      <a:gd name="connsiteY52" fmla="*/ 1161 h 10000"/>
                      <a:gd name="connsiteX53" fmla="*/ 6338 w 10000"/>
                      <a:gd name="connsiteY53" fmla="*/ 1097 h 10000"/>
                      <a:gd name="connsiteX54" fmla="*/ 6310 w 10000"/>
                      <a:gd name="connsiteY54" fmla="*/ 1032 h 10000"/>
                      <a:gd name="connsiteX55" fmla="*/ 6310 w 10000"/>
                      <a:gd name="connsiteY55" fmla="*/ 1000 h 10000"/>
                      <a:gd name="connsiteX56" fmla="*/ 6338 w 10000"/>
                      <a:gd name="connsiteY56" fmla="*/ 968 h 10000"/>
                      <a:gd name="connsiteX57" fmla="*/ 6395 w 10000"/>
                      <a:gd name="connsiteY57" fmla="*/ 968 h 10000"/>
                      <a:gd name="connsiteX58" fmla="*/ 6422 w 10000"/>
                      <a:gd name="connsiteY58" fmla="*/ 903 h 10000"/>
                      <a:gd name="connsiteX59" fmla="*/ 6451 w 10000"/>
                      <a:gd name="connsiteY59" fmla="*/ 903 h 10000"/>
                      <a:gd name="connsiteX60" fmla="*/ 6536 w 10000"/>
                      <a:gd name="connsiteY60" fmla="*/ 903 h 10000"/>
                      <a:gd name="connsiteX61" fmla="*/ 6648 w 10000"/>
                      <a:gd name="connsiteY61" fmla="*/ 871 h 10000"/>
                      <a:gd name="connsiteX62" fmla="*/ 6704 w 10000"/>
                      <a:gd name="connsiteY62" fmla="*/ 871 h 10000"/>
                      <a:gd name="connsiteX63" fmla="*/ 7155 w 10000"/>
                      <a:gd name="connsiteY63" fmla="*/ 742 h 10000"/>
                      <a:gd name="connsiteX64" fmla="*/ 7634 w 10000"/>
                      <a:gd name="connsiteY64" fmla="*/ 613 h 10000"/>
                      <a:gd name="connsiteX65" fmla="*/ 8197 w 10000"/>
                      <a:gd name="connsiteY65" fmla="*/ 452 h 10000"/>
                      <a:gd name="connsiteX66" fmla="*/ 8733 w 10000"/>
                      <a:gd name="connsiteY66" fmla="*/ 323 h 10000"/>
                      <a:gd name="connsiteX67" fmla="*/ 9211 w 10000"/>
                      <a:gd name="connsiteY67" fmla="*/ 194 h 10000"/>
                      <a:gd name="connsiteX68" fmla="*/ 9606 w 10000"/>
                      <a:gd name="connsiteY68" fmla="*/ 65 h 10000"/>
                      <a:gd name="connsiteX69" fmla="*/ 9888 w 10000"/>
                      <a:gd name="connsiteY69" fmla="*/ 0 h 10000"/>
                      <a:gd name="connsiteX70" fmla="*/ 9972 w 10000"/>
                      <a:gd name="connsiteY7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3465 w 10000"/>
                      <a:gd name="connsiteY38" fmla="*/ 7839 h 10000"/>
                      <a:gd name="connsiteX39" fmla="*/ 4366 w 10000"/>
                      <a:gd name="connsiteY39" fmla="*/ 7000 h 10000"/>
                      <a:gd name="connsiteX40" fmla="*/ 5099 w 10000"/>
                      <a:gd name="connsiteY40" fmla="*/ 6194 h 10000"/>
                      <a:gd name="connsiteX41" fmla="*/ 5718 w 10000"/>
                      <a:gd name="connsiteY41" fmla="*/ 5387 h 10000"/>
                      <a:gd name="connsiteX42" fmla="*/ 6225 w 10000"/>
                      <a:gd name="connsiteY42" fmla="*/ 4645 h 10000"/>
                      <a:gd name="connsiteX43" fmla="*/ 6648 w 10000"/>
                      <a:gd name="connsiteY43" fmla="*/ 3968 h 10000"/>
                      <a:gd name="connsiteX44" fmla="*/ 6930 w 10000"/>
                      <a:gd name="connsiteY44" fmla="*/ 3323 h 10000"/>
                      <a:gd name="connsiteX45" fmla="*/ 7155 w 10000"/>
                      <a:gd name="connsiteY45" fmla="*/ 2806 h 10000"/>
                      <a:gd name="connsiteX46" fmla="*/ 7296 w 10000"/>
                      <a:gd name="connsiteY46" fmla="*/ 2387 h 10000"/>
                      <a:gd name="connsiteX47" fmla="*/ 7380 w 10000"/>
                      <a:gd name="connsiteY47" fmla="*/ 2129 h 10000"/>
                      <a:gd name="connsiteX48" fmla="*/ 7380 w 10000"/>
                      <a:gd name="connsiteY48" fmla="*/ 2065 h 10000"/>
                      <a:gd name="connsiteX49" fmla="*/ 7380 w 10000"/>
                      <a:gd name="connsiteY49" fmla="*/ 2065 h 10000"/>
                      <a:gd name="connsiteX50" fmla="*/ 7380 w 10000"/>
                      <a:gd name="connsiteY50" fmla="*/ 2065 h 10000"/>
                      <a:gd name="connsiteX51" fmla="*/ 6422 w 10000"/>
                      <a:gd name="connsiteY51" fmla="*/ 1161 h 10000"/>
                      <a:gd name="connsiteX52" fmla="*/ 6338 w 10000"/>
                      <a:gd name="connsiteY52" fmla="*/ 1097 h 10000"/>
                      <a:gd name="connsiteX53" fmla="*/ 6310 w 10000"/>
                      <a:gd name="connsiteY53" fmla="*/ 1032 h 10000"/>
                      <a:gd name="connsiteX54" fmla="*/ 6310 w 10000"/>
                      <a:gd name="connsiteY54" fmla="*/ 1000 h 10000"/>
                      <a:gd name="connsiteX55" fmla="*/ 6338 w 10000"/>
                      <a:gd name="connsiteY55" fmla="*/ 968 h 10000"/>
                      <a:gd name="connsiteX56" fmla="*/ 6395 w 10000"/>
                      <a:gd name="connsiteY56" fmla="*/ 968 h 10000"/>
                      <a:gd name="connsiteX57" fmla="*/ 6422 w 10000"/>
                      <a:gd name="connsiteY57" fmla="*/ 903 h 10000"/>
                      <a:gd name="connsiteX58" fmla="*/ 6451 w 10000"/>
                      <a:gd name="connsiteY58" fmla="*/ 903 h 10000"/>
                      <a:gd name="connsiteX59" fmla="*/ 6536 w 10000"/>
                      <a:gd name="connsiteY59" fmla="*/ 903 h 10000"/>
                      <a:gd name="connsiteX60" fmla="*/ 6648 w 10000"/>
                      <a:gd name="connsiteY60" fmla="*/ 871 h 10000"/>
                      <a:gd name="connsiteX61" fmla="*/ 6704 w 10000"/>
                      <a:gd name="connsiteY61" fmla="*/ 871 h 10000"/>
                      <a:gd name="connsiteX62" fmla="*/ 7155 w 10000"/>
                      <a:gd name="connsiteY62" fmla="*/ 742 h 10000"/>
                      <a:gd name="connsiteX63" fmla="*/ 7634 w 10000"/>
                      <a:gd name="connsiteY63" fmla="*/ 613 h 10000"/>
                      <a:gd name="connsiteX64" fmla="*/ 8197 w 10000"/>
                      <a:gd name="connsiteY64" fmla="*/ 452 h 10000"/>
                      <a:gd name="connsiteX65" fmla="*/ 8733 w 10000"/>
                      <a:gd name="connsiteY65" fmla="*/ 323 h 10000"/>
                      <a:gd name="connsiteX66" fmla="*/ 9211 w 10000"/>
                      <a:gd name="connsiteY66" fmla="*/ 194 h 10000"/>
                      <a:gd name="connsiteX67" fmla="*/ 9606 w 10000"/>
                      <a:gd name="connsiteY67" fmla="*/ 65 h 10000"/>
                      <a:gd name="connsiteX68" fmla="*/ 9888 w 10000"/>
                      <a:gd name="connsiteY68" fmla="*/ 0 h 10000"/>
                      <a:gd name="connsiteX69" fmla="*/ 9972 w 10000"/>
                      <a:gd name="connsiteY69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4366 w 10000"/>
                      <a:gd name="connsiteY38" fmla="*/ 7000 h 10000"/>
                      <a:gd name="connsiteX39" fmla="*/ 5099 w 10000"/>
                      <a:gd name="connsiteY39" fmla="*/ 6194 h 10000"/>
                      <a:gd name="connsiteX40" fmla="*/ 5718 w 10000"/>
                      <a:gd name="connsiteY40" fmla="*/ 5387 h 10000"/>
                      <a:gd name="connsiteX41" fmla="*/ 6225 w 10000"/>
                      <a:gd name="connsiteY41" fmla="*/ 4645 h 10000"/>
                      <a:gd name="connsiteX42" fmla="*/ 6648 w 10000"/>
                      <a:gd name="connsiteY42" fmla="*/ 3968 h 10000"/>
                      <a:gd name="connsiteX43" fmla="*/ 6930 w 10000"/>
                      <a:gd name="connsiteY43" fmla="*/ 3323 h 10000"/>
                      <a:gd name="connsiteX44" fmla="*/ 7155 w 10000"/>
                      <a:gd name="connsiteY44" fmla="*/ 2806 h 10000"/>
                      <a:gd name="connsiteX45" fmla="*/ 7296 w 10000"/>
                      <a:gd name="connsiteY45" fmla="*/ 2387 h 10000"/>
                      <a:gd name="connsiteX46" fmla="*/ 7380 w 10000"/>
                      <a:gd name="connsiteY46" fmla="*/ 2129 h 10000"/>
                      <a:gd name="connsiteX47" fmla="*/ 7380 w 10000"/>
                      <a:gd name="connsiteY47" fmla="*/ 2065 h 10000"/>
                      <a:gd name="connsiteX48" fmla="*/ 7380 w 10000"/>
                      <a:gd name="connsiteY48" fmla="*/ 2065 h 10000"/>
                      <a:gd name="connsiteX49" fmla="*/ 7380 w 10000"/>
                      <a:gd name="connsiteY49" fmla="*/ 2065 h 10000"/>
                      <a:gd name="connsiteX50" fmla="*/ 6422 w 10000"/>
                      <a:gd name="connsiteY50" fmla="*/ 1161 h 10000"/>
                      <a:gd name="connsiteX51" fmla="*/ 6338 w 10000"/>
                      <a:gd name="connsiteY51" fmla="*/ 1097 h 10000"/>
                      <a:gd name="connsiteX52" fmla="*/ 6310 w 10000"/>
                      <a:gd name="connsiteY52" fmla="*/ 1032 h 10000"/>
                      <a:gd name="connsiteX53" fmla="*/ 6310 w 10000"/>
                      <a:gd name="connsiteY53" fmla="*/ 1000 h 10000"/>
                      <a:gd name="connsiteX54" fmla="*/ 6338 w 10000"/>
                      <a:gd name="connsiteY54" fmla="*/ 968 h 10000"/>
                      <a:gd name="connsiteX55" fmla="*/ 6395 w 10000"/>
                      <a:gd name="connsiteY55" fmla="*/ 968 h 10000"/>
                      <a:gd name="connsiteX56" fmla="*/ 6422 w 10000"/>
                      <a:gd name="connsiteY56" fmla="*/ 903 h 10000"/>
                      <a:gd name="connsiteX57" fmla="*/ 6451 w 10000"/>
                      <a:gd name="connsiteY57" fmla="*/ 903 h 10000"/>
                      <a:gd name="connsiteX58" fmla="*/ 6536 w 10000"/>
                      <a:gd name="connsiteY58" fmla="*/ 903 h 10000"/>
                      <a:gd name="connsiteX59" fmla="*/ 6648 w 10000"/>
                      <a:gd name="connsiteY59" fmla="*/ 871 h 10000"/>
                      <a:gd name="connsiteX60" fmla="*/ 6704 w 10000"/>
                      <a:gd name="connsiteY60" fmla="*/ 871 h 10000"/>
                      <a:gd name="connsiteX61" fmla="*/ 7155 w 10000"/>
                      <a:gd name="connsiteY61" fmla="*/ 742 h 10000"/>
                      <a:gd name="connsiteX62" fmla="*/ 7634 w 10000"/>
                      <a:gd name="connsiteY62" fmla="*/ 613 h 10000"/>
                      <a:gd name="connsiteX63" fmla="*/ 8197 w 10000"/>
                      <a:gd name="connsiteY63" fmla="*/ 452 h 10000"/>
                      <a:gd name="connsiteX64" fmla="*/ 8733 w 10000"/>
                      <a:gd name="connsiteY64" fmla="*/ 323 h 10000"/>
                      <a:gd name="connsiteX65" fmla="*/ 9211 w 10000"/>
                      <a:gd name="connsiteY65" fmla="*/ 194 h 10000"/>
                      <a:gd name="connsiteX66" fmla="*/ 9606 w 10000"/>
                      <a:gd name="connsiteY66" fmla="*/ 65 h 10000"/>
                      <a:gd name="connsiteX67" fmla="*/ 9888 w 10000"/>
                      <a:gd name="connsiteY67" fmla="*/ 0 h 10000"/>
                      <a:gd name="connsiteX68" fmla="*/ 9972 w 10000"/>
                      <a:gd name="connsiteY68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099 w 10000"/>
                      <a:gd name="connsiteY38" fmla="*/ 6194 h 10000"/>
                      <a:gd name="connsiteX39" fmla="*/ 5718 w 10000"/>
                      <a:gd name="connsiteY39" fmla="*/ 5387 h 10000"/>
                      <a:gd name="connsiteX40" fmla="*/ 6225 w 10000"/>
                      <a:gd name="connsiteY40" fmla="*/ 4645 h 10000"/>
                      <a:gd name="connsiteX41" fmla="*/ 6648 w 10000"/>
                      <a:gd name="connsiteY41" fmla="*/ 3968 h 10000"/>
                      <a:gd name="connsiteX42" fmla="*/ 6930 w 10000"/>
                      <a:gd name="connsiteY42" fmla="*/ 3323 h 10000"/>
                      <a:gd name="connsiteX43" fmla="*/ 7155 w 10000"/>
                      <a:gd name="connsiteY43" fmla="*/ 2806 h 10000"/>
                      <a:gd name="connsiteX44" fmla="*/ 7296 w 10000"/>
                      <a:gd name="connsiteY44" fmla="*/ 2387 h 10000"/>
                      <a:gd name="connsiteX45" fmla="*/ 7380 w 10000"/>
                      <a:gd name="connsiteY45" fmla="*/ 2129 h 10000"/>
                      <a:gd name="connsiteX46" fmla="*/ 7380 w 10000"/>
                      <a:gd name="connsiteY46" fmla="*/ 2065 h 10000"/>
                      <a:gd name="connsiteX47" fmla="*/ 7380 w 10000"/>
                      <a:gd name="connsiteY47" fmla="*/ 2065 h 10000"/>
                      <a:gd name="connsiteX48" fmla="*/ 7380 w 10000"/>
                      <a:gd name="connsiteY48" fmla="*/ 2065 h 10000"/>
                      <a:gd name="connsiteX49" fmla="*/ 6422 w 10000"/>
                      <a:gd name="connsiteY49" fmla="*/ 1161 h 10000"/>
                      <a:gd name="connsiteX50" fmla="*/ 6338 w 10000"/>
                      <a:gd name="connsiteY50" fmla="*/ 1097 h 10000"/>
                      <a:gd name="connsiteX51" fmla="*/ 6310 w 10000"/>
                      <a:gd name="connsiteY51" fmla="*/ 1032 h 10000"/>
                      <a:gd name="connsiteX52" fmla="*/ 6310 w 10000"/>
                      <a:gd name="connsiteY52" fmla="*/ 1000 h 10000"/>
                      <a:gd name="connsiteX53" fmla="*/ 6338 w 10000"/>
                      <a:gd name="connsiteY53" fmla="*/ 968 h 10000"/>
                      <a:gd name="connsiteX54" fmla="*/ 6395 w 10000"/>
                      <a:gd name="connsiteY54" fmla="*/ 968 h 10000"/>
                      <a:gd name="connsiteX55" fmla="*/ 6422 w 10000"/>
                      <a:gd name="connsiteY55" fmla="*/ 903 h 10000"/>
                      <a:gd name="connsiteX56" fmla="*/ 6451 w 10000"/>
                      <a:gd name="connsiteY56" fmla="*/ 903 h 10000"/>
                      <a:gd name="connsiteX57" fmla="*/ 6536 w 10000"/>
                      <a:gd name="connsiteY57" fmla="*/ 903 h 10000"/>
                      <a:gd name="connsiteX58" fmla="*/ 6648 w 10000"/>
                      <a:gd name="connsiteY58" fmla="*/ 871 h 10000"/>
                      <a:gd name="connsiteX59" fmla="*/ 6704 w 10000"/>
                      <a:gd name="connsiteY59" fmla="*/ 871 h 10000"/>
                      <a:gd name="connsiteX60" fmla="*/ 7155 w 10000"/>
                      <a:gd name="connsiteY60" fmla="*/ 742 h 10000"/>
                      <a:gd name="connsiteX61" fmla="*/ 7634 w 10000"/>
                      <a:gd name="connsiteY61" fmla="*/ 613 h 10000"/>
                      <a:gd name="connsiteX62" fmla="*/ 8197 w 10000"/>
                      <a:gd name="connsiteY62" fmla="*/ 452 h 10000"/>
                      <a:gd name="connsiteX63" fmla="*/ 8733 w 10000"/>
                      <a:gd name="connsiteY63" fmla="*/ 323 h 10000"/>
                      <a:gd name="connsiteX64" fmla="*/ 9211 w 10000"/>
                      <a:gd name="connsiteY64" fmla="*/ 194 h 10000"/>
                      <a:gd name="connsiteX65" fmla="*/ 9606 w 10000"/>
                      <a:gd name="connsiteY65" fmla="*/ 65 h 10000"/>
                      <a:gd name="connsiteX66" fmla="*/ 9888 w 10000"/>
                      <a:gd name="connsiteY66" fmla="*/ 0 h 10000"/>
                      <a:gd name="connsiteX67" fmla="*/ 9972 w 10000"/>
                      <a:gd name="connsiteY67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6225 w 10000"/>
                      <a:gd name="connsiteY39" fmla="*/ 4645 h 10000"/>
                      <a:gd name="connsiteX40" fmla="*/ 6648 w 10000"/>
                      <a:gd name="connsiteY40" fmla="*/ 3968 h 10000"/>
                      <a:gd name="connsiteX41" fmla="*/ 6930 w 10000"/>
                      <a:gd name="connsiteY41" fmla="*/ 3323 h 10000"/>
                      <a:gd name="connsiteX42" fmla="*/ 7155 w 10000"/>
                      <a:gd name="connsiteY42" fmla="*/ 2806 h 10000"/>
                      <a:gd name="connsiteX43" fmla="*/ 7296 w 10000"/>
                      <a:gd name="connsiteY43" fmla="*/ 2387 h 10000"/>
                      <a:gd name="connsiteX44" fmla="*/ 7380 w 10000"/>
                      <a:gd name="connsiteY44" fmla="*/ 2129 h 10000"/>
                      <a:gd name="connsiteX45" fmla="*/ 7380 w 10000"/>
                      <a:gd name="connsiteY45" fmla="*/ 2065 h 10000"/>
                      <a:gd name="connsiteX46" fmla="*/ 7380 w 10000"/>
                      <a:gd name="connsiteY46" fmla="*/ 2065 h 10000"/>
                      <a:gd name="connsiteX47" fmla="*/ 7380 w 10000"/>
                      <a:gd name="connsiteY47" fmla="*/ 2065 h 10000"/>
                      <a:gd name="connsiteX48" fmla="*/ 6422 w 10000"/>
                      <a:gd name="connsiteY48" fmla="*/ 1161 h 10000"/>
                      <a:gd name="connsiteX49" fmla="*/ 6338 w 10000"/>
                      <a:gd name="connsiteY49" fmla="*/ 1097 h 10000"/>
                      <a:gd name="connsiteX50" fmla="*/ 6310 w 10000"/>
                      <a:gd name="connsiteY50" fmla="*/ 1032 h 10000"/>
                      <a:gd name="connsiteX51" fmla="*/ 6310 w 10000"/>
                      <a:gd name="connsiteY51" fmla="*/ 1000 h 10000"/>
                      <a:gd name="connsiteX52" fmla="*/ 6338 w 10000"/>
                      <a:gd name="connsiteY52" fmla="*/ 968 h 10000"/>
                      <a:gd name="connsiteX53" fmla="*/ 6395 w 10000"/>
                      <a:gd name="connsiteY53" fmla="*/ 968 h 10000"/>
                      <a:gd name="connsiteX54" fmla="*/ 6422 w 10000"/>
                      <a:gd name="connsiteY54" fmla="*/ 903 h 10000"/>
                      <a:gd name="connsiteX55" fmla="*/ 6451 w 10000"/>
                      <a:gd name="connsiteY55" fmla="*/ 903 h 10000"/>
                      <a:gd name="connsiteX56" fmla="*/ 6536 w 10000"/>
                      <a:gd name="connsiteY56" fmla="*/ 903 h 10000"/>
                      <a:gd name="connsiteX57" fmla="*/ 6648 w 10000"/>
                      <a:gd name="connsiteY57" fmla="*/ 871 h 10000"/>
                      <a:gd name="connsiteX58" fmla="*/ 6704 w 10000"/>
                      <a:gd name="connsiteY58" fmla="*/ 871 h 10000"/>
                      <a:gd name="connsiteX59" fmla="*/ 7155 w 10000"/>
                      <a:gd name="connsiteY59" fmla="*/ 742 h 10000"/>
                      <a:gd name="connsiteX60" fmla="*/ 7634 w 10000"/>
                      <a:gd name="connsiteY60" fmla="*/ 613 h 10000"/>
                      <a:gd name="connsiteX61" fmla="*/ 8197 w 10000"/>
                      <a:gd name="connsiteY61" fmla="*/ 452 h 10000"/>
                      <a:gd name="connsiteX62" fmla="*/ 8733 w 10000"/>
                      <a:gd name="connsiteY62" fmla="*/ 323 h 10000"/>
                      <a:gd name="connsiteX63" fmla="*/ 9211 w 10000"/>
                      <a:gd name="connsiteY63" fmla="*/ 194 h 10000"/>
                      <a:gd name="connsiteX64" fmla="*/ 9606 w 10000"/>
                      <a:gd name="connsiteY64" fmla="*/ 65 h 10000"/>
                      <a:gd name="connsiteX65" fmla="*/ 9888 w 10000"/>
                      <a:gd name="connsiteY65" fmla="*/ 0 h 10000"/>
                      <a:gd name="connsiteX66" fmla="*/ 9972 w 10000"/>
                      <a:gd name="connsiteY66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6225 w 10000"/>
                      <a:gd name="connsiteY39" fmla="*/ 4645 h 10000"/>
                      <a:gd name="connsiteX40" fmla="*/ 6648 w 10000"/>
                      <a:gd name="connsiteY40" fmla="*/ 3968 h 10000"/>
                      <a:gd name="connsiteX41" fmla="*/ 6930 w 10000"/>
                      <a:gd name="connsiteY41" fmla="*/ 3323 h 10000"/>
                      <a:gd name="connsiteX42" fmla="*/ 7155 w 10000"/>
                      <a:gd name="connsiteY42" fmla="*/ 2806 h 10000"/>
                      <a:gd name="connsiteX43" fmla="*/ 7296 w 10000"/>
                      <a:gd name="connsiteY43" fmla="*/ 2387 h 10000"/>
                      <a:gd name="connsiteX44" fmla="*/ 7380 w 10000"/>
                      <a:gd name="connsiteY44" fmla="*/ 2129 h 10000"/>
                      <a:gd name="connsiteX45" fmla="*/ 7380 w 10000"/>
                      <a:gd name="connsiteY45" fmla="*/ 2065 h 10000"/>
                      <a:gd name="connsiteX46" fmla="*/ 7380 w 10000"/>
                      <a:gd name="connsiteY46" fmla="*/ 2065 h 10000"/>
                      <a:gd name="connsiteX47" fmla="*/ 7380 w 10000"/>
                      <a:gd name="connsiteY47" fmla="*/ 2065 h 10000"/>
                      <a:gd name="connsiteX48" fmla="*/ 6422 w 10000"/>
                      <a:gd name="connsiteY48" fmla="*/ 1161 h 10000"/>
                      <a:gd name="connsiteX49" fmla="*/ 6338 w 10000"/>
                      <a:gd name="connsiteY49" fmla="*/ 1097 h 10000"/>
                      <a:gd name="connsiteX50" fmla="*/ 6310 w 10000"/>
                      <a:gd name="connsiteY50" fmla="*/ 1032 h 10000"/>
                      <a:gd name="connsiteX51" fmla="*/ 6310 w 10000"/>
                      <a:gd name="connsiteY51" fmla="*/ 1000 h 10000"/>
                      <a:gd name="connsiteX52" fmla="*/ 6338 w 10000"/>
                      <a:gd name="connsiteY52" fmla="*/ 968 h 10000"/>
                      <a:gd name="connsiteX53" fmla="*/ 6395 w 10000"/>
                      <a:gd name="connsiteY53" fmla="*/ 968 h 10000"/>
                      <a:gd name="connsiteX54" fmla="*/ 6422 w 10000"/>
                      <a:gd name="connsiteY54" fmla="*/ 903 h 10000"/>
                      <a:gd name="connsiteX55" fmla="*/ 6451 w 10000"/>
                      <a:gd name="connsiteY55" fmla="*/ 903 h 10000"/>
                      <a:gd name="connsiteX56" fmla="*/ 6536 w 10000"/>
                      <a:gd name="connsiteY56" fmla="*/ 903 h 10000"/>
                      <a:gd name="connsiteX57" fmla="*/ 6648 w 10000"/>
                      <a:gd name="connsiteY57" fmla="*/ 871 h 10000"/>
                      <a:gd name="connsiteX58" fmla="*/ 6704 w 10000"/>
                      <a:gd name="connsiteY58" fmla="*/ 871 h 10000"/>
                      <a:gd name="connsiteX59" fmla="*/ 7155 w 10000"/>
                      <a:gd name="connsiteY59" fmla="*/ 742 h 10000"/>
                      <a:gd name="connsiteX60" fmla="*/ 7634 w 10000"/>
                      <a:gd name="connsiteY60" fmla="*/ 613 h 10000"/>
                      <a:gd name="connsiteX61" fmla="*/ 8197 w 10000"/>
                      <a:gd name="connsiteY61" fmla="*/ 452 h 10000"/>
                      <a:gd name="connsiteX62" fmla="*/ 8733 w 10000"/>
                      <a:gd name="connsiteY62" fmla="*/ 323 h 10000"/>
                      <a:gd name="connsiteX63" fmla="*/ 9211 w 10000"/>
                      <a:gd name="connsiteY63" fmla="*/ 194 h 10000"/>
                      <a:gd name="connsiteX64" fmla="*/ 9606 w 10000"/>
                      <a:gd name="connsiteY64" fmla="*/ 65 h 10000"/>
                      <a:gd name="connsiteX65" fmla="*/ 9888 w 10000"/>
                      <a:gd name="connsiteY65" fmla="*/ 0 h 10000"/>
                      <a:gd name="connsiteX66" fmla="*/ 9972 w 10000"/>
                      <a:gd name="connsiteY66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6225 w 10000"/>
                      <a:gd name="connsiteY39" fmla="*/ 4645 h 10000"/>
                      <a:gd name="connsiteX40" fmla="*/ 6648 w 10000"/>
                      <a:gd name="connsiteY40" fmla="*/ 3968 h 10000"/>
                      <a:gd name="connsiteX41" fmla="*/ 6930 w 10000"/>
                      <a:gd name="connsiteY41" fmla="*/ 3323 h 10000"/>
                      <a:gd name="connsiteX42" fmla="*/ 7155 w 10000"/>
                      <a:gd name="connsiteY42" fmla="*/ 2806 h 10000"/>
                      <a:gd name="connsiteX43" fmla="*/ 7296 w 10000"/>
                      <a:gd name="connsiteY43" fmla="*/ 2387 h 10000"/>
                      <a:gd name="connsiteX44" fmla="*/ 7380 w 10000"/>
                      <a:gd name="connsiteY44" fmla="*/ 2129 h 10000"/>
                      <a:gd name="connsiteX45" fmla="*/ 7380 w 10000"/>
                      <a:gd name="connsiteY45" fmla="*/ 2065 h 10000"/>
                      <a:gd name="connsiteX46" fmla="*/ 7380 w 10000"/>
                      <a:gd name="connsiteY46" fmla="*/ 2065 h 10000"/>
                      <a:gd name="connsiteX47" fmla="*/ 7380 w 10000"/>
                      <a:gd name="connsiteY47" fmla="*/ 2065 h 10000"/>
                      <a:gd name="connsiteX48" fmla="*/ 6422 w 10000"/>
                      <a:gd name="connsiteY48" fmla="*/ 1161 h 10000"/>
                      <a:gd name="connsiteX49" fmla="*/ 6338 w 10000"/>
                      <a:gd name="connsiteY49" fmla="*/ 1097 h 10000"/>
                      <a:gd name="connsiteX50" fmla="*/ 6310 w 10000"/>
                      <a:gd name="connsiteY50" fmla="*/ 1032 h 10000"/>
                      <a:gd name="connsiteX51" fmla="*/ 6310 w 10000"/>
                      <a:gd name="connsiteY51" fmla="*/ 1000 h 10000"/>
                      <a:gd name="connsiteX52" fmla="*/ 6338 w 10000"/>
                      <a:gd name="connsiteY52" fmla="*/ 968 h 10000"/>
                      <a:gd name="connsiteX53" fmla="*/ 6395 w 10000"/>
                      <a:gd name="connsiteY53" fmla="*/ 968 h 10000"/>
                      <a:gd name="connsiteX54" fmla="*/ 6422 w 10000"/>
                      <a:gd name="connsiteY54" fmla="*/ 903 h 10000"/>
                      <a:gd name="connsiteX55" fmla="*/ 6451 w 10000"/>
                      <a:gd name="connsiteY55" fmla="*/ 903 h 10000"/>
                      <a:gd name="connsiteX56" fmla="*/ 6536 w 10000"/>
                      <a:gd name="connsiteY56" fmla="*/ 903 h 10000"/>
                      <a:gd name="connsiteX57" fmla="*/ 6648 w 10000"/>
                      <a:gd name="connsiteY57" fmla="*/ 871 h 10000"/>
                      <a:gd name="connsiteX58" fmla="*/ 6704 w 10000"/>
                      <a:gd name="connsiteY58" fmla="*/ 871 h 10000"/>
                      <a:gd name="connsiteX59" fmla="*/ 7155 w 10000"/>
                      <a:gd name="connsiteY59" fmla="*/ 742 h 10000"/>
                      <a:gd name="connsiteX60" fmla="*/ 7634 w 10000"/>
                      <a:gd name="connsiteY60" fmla="*/ 613 h 10000"/>
                      <a:gd name="connsiteX61" fmla="*/ 8197 w 10000"/>
                      <a:gd name="connsiteY61" fmla="*/ 452 h 10000"/>
                      <a:gd name="connsiteX62" fmla="*/ 8733 w 10000"/>
                      <a:gd name="connsiteY62" fmla="*/ 323 h 10000"/>
                      <a:gd name="connsiteX63" fmla="*/ 9211 w 10000"/>
                      <a:gd name="connsiteY63" fmla="*/ 194 h 10000"/>
                      <a:gd name="connsiteX64" fmla="*/ 9606 w 10000"/>
                      <a:gd name="connsiteY64" fmla="*/ 65 h 10000"/>
                      <a:gd name="connsiteX65" fmla="*/ 9888 w 10000"/>
                      <a:gd name="connsiteY65" fmla="*/ 0 h 10000"/>
                      <a:gd name="connsiteX66" fmla="*/ 9972 w 10000"/>
                      <a:gd name="connsiteY66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6648 w 10000"/>
                      <a:gd name="connsiteY39" fmla="*/ 3968 h 10000"/>
                      <a:gd name="connsiteX40" fmla="*/ 6930 w 10000"/>
                      <a:gd name="connsiteY40" fmla="*/ 3323 h 10000"/>
                      <a:gd name="connsiteX41" fmla="*/ 7155 w 10000"/>
                      <a:gd name="connsiteY41" fmla="*/ 2806 h 10000"/>
                      <a:gd name="connsiteX42" fmla="*/ 7296 w 10000"/>
                      <a:gd name="connsiteY42" fmla="*/ 2387 h 10000"/>
                      <a:gd name="connsiteX43" fmla="*/ 7380 w 10000"/>
                      <a:gd name="connsiteY43" fmla="*/ 2129 h 10000"/>
                      <a:gd name="connsiteX44" fmla="*/ 7380 w 10000"/>
                      <a:gd name="connsiteY44" fmla="*/ 2065 h 10000"/>
                      <a:gd name="connsiteX45" fmla="*/ 7380 w 10000"/>
                      <a:gd name="connsiteY45" fmla="*/ 2065 h 10000"/>
                      <a:gd name="connsiteX46" fmla="*/ 7380 w 10000"/>
                      <a:gd name="connsiteY46" fmla="*/ 2065 h 10000"/>
                      <a:gd name="connsiteX47" fmla="*/ 6422 w 10000"/>
                      <a:gd name="connsiteY47" fmla="*/ 1161 h 10000"/>
                      <a:gd name="connsiteX48" fmla="*/ 6338 w 10000"/>
                      <a:gd name="connsiteY48" fmla="*/ 1097 h 10000"/>
                      <a:gd name="connsiteX49" fmla="*/ 6310 w 10000"/>
                      <a:gd name="connsiteY49" fmla="*/ 1032 h 10000"/>
                      <a:gd name="connsiteX50" fmla="*/ 6310 w 10000"/>
                      <a:gd name="connsiteY50" fmla="*/ 1000 h 10000"/>
                      <a:gd name="connsiteX51" fmla="*/ 6338 w 10000"/>
                      <a:gd name="connsiteY51" fmla="*/ 968 h 10000"/>
                      <a:gd name="connsiteX52" fmla="*/ 6395 w 10000"/>
                      <a:gd name="connsiteY52" fmla="*/ 968 h 10000"/>
                      <a:gd name="connsiteX53" fmla="*/ 6422 w 10000"/>
                      <a:gd name="connsiteY53" fmla="*/ 903 h 10000"/>
                      <a:gd name="connsiteX54" fmla="*/ 6451 w 10000"/>
                      <a:gd name="connsiteY54" fmla="*/ 903 h 10000"/>
                      <a:gd name="connsiteX55" fmla="*/ 6536 w 10000"/>
                      <a:gd name="connsiteY55" fmla="*/ 903 h 10000"/>
                      <a:gd name="connsiteX56" fmla="*/ 6648 w 10000"/>
                      <a:gd name="connsiteY56" fmla="*/ 871 h 10000"/>
                      <a:gd name="connsiteX57" fmla="*/ 6704 w 10000"/>
                      <a:gd name="connsiteY57" fmla="*/ 871 h 10000"/>
                      <a:gd name="connsiteX58" fmla="*/ 7155 w 10000"/>
                      <a:gd name="connsiteY58" fmla="*/ 742 h 10000"/>
                      <a:gd name="connsiteX59" fmla="*/ 7634 w 10000"/>
                      <a:gd name="connsiteY59" fmla="*/ 613 h 10000"/>
                      <a:gd name="connsiteX60" fmla="*/ 8197 w 10000"/>
                      <a:gd name="connsiteY60" fmla="*/ 452 h 10000"/>
                      <a:gd name="connsiteX61" fmla="*/ 8733 w 10000"/>
                      <a:gd name="connsiteY61" fmla="*/ 323 h 10000"/>
                      <a:gd name="connsiteX62" fmla="*/ 9211 w 10000"/>
                      <a:gd name="connsiteY62" fmla="*/ 194 h 10000"/>
                      <a:gd name="connsiteX63" fmla="*/ 9606 w 10000"/>
                      <a:gd name="connsiteY63" fmla="*/ 65 h 10000"/>
                      <a:gd name="connsiteX64" fmla="*/ 9888 w 10000"/>
                      <a:gd name="connsiteY64" fmla="*/ 0 h 10000"/>
                      <a:gd name="connsiteX65" fmla="*/ 9972 w 10000"/>
                      <a:gd name="connsiteY65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6930 w 10000"/>
                      <a:gd name="connsiteY39" fmla="*/ 3323 h 10000"/>
                      <a:gd name="connsiteX40" fmla="*/ 7155 w 10000"/>
                      <a:gd name="connsiteY40" fmla="*/ 2806 h 10000"/>
                      <a:gd name="connsiteX41" fmla="*/ 7296 w 10000"/>
                      <a:gd name="connsiteY41" fmla="*/ 2387 h 10000"/>
                      <a:gd name="connsiteX42" fmla="*/ 7380 w 10000"/>
                      <a:gd name="connsiteY42" fmla="*/ 2129 h 10000"/>
                      <a:gd name="connsiteX43" fmla="*/ 7380 w 10000"/>
                      <a:gd name="connsiteY43" fmla="*/ 2065 h 10000"/>
                      <a:gd name="connsiteX44" fmla="*/ 7380 w 10000"/>
                      <a:gd name="connsiteY44" fmla="*/ 2065 h 10000"/>
                      <a:gd name="connsiteX45" fmla="*/ 7380 w 10000"/>
                      <a:gd name="connsiteY45" fmla="*/ 2065 h 10000"/>
                      <a:gd name="connsiteX46" fmla="*/ 6422 w 10000"/>
                      <a:gd name="connsiteY46" fmla="*/ 1161 h 10000"/>
                      <a:gd name="connsiteX47" fmla="*/ 6338 w 10000"/>
                      <a:gd name="connsiteY47" fmla="*/ 1097 h 10000"/>
                      <a:gd name="connsiteX48" fmla="*/ 6310 w 10000"/>
                      <a:gd name="connsiteY48" fmla="*/ 1032 h 10000"/>
                      <a:gd name="connsiteX49" fmla="*/ 6310 w 10000"/>
                      <a:gd name="connsiteY49" fmla="*/ 1000 h 10000"/>
                      <a:gd name="connsiteX50" fmla="*/ 6338 w 10000"/>
                      <a:gd name="connsiteY50" fmla="*/ 968 h 10000"/>
                      <a:gd name="connsiteX51" fmla="*/ 6395 w 10000"/>
                      <a:gd name="connsiteY51" fmla="*/ 968 h 10000"/>
                      <a:gd name="connsiteX52" fmla="*/ 6422 w 10000"/>
                      <a:gd name="connsiteY52" fmla="*/ 903 h 10000"/>
                      <a:gd name="connsiteX53" fmla="*/ 6451 w 10000"/>
                      <a:gd name="connsiteY53" fmla="*/ 903 h 10000"/>
                      <a:gd name="connsiteX54" fmla="*/ 6536 w 10000"/>
                      <a:gd name="connsiteY54" fmla="*/ 903 h 10000"/>
                      <a:gd name="connsiteX55" fmla="*/ 6648 w 10000"/>
                      <a:gd name="connsiteY55" fmla="*/ 871 h 10000"/>
                      <a:gd name="connsiteX56" fmla="*/ 6704 w 10000"/>
                      <a:gd name="connsiteY56" fmla="*/ 871 h 10000"/>
                      <a:gd name="connsiteX57" fmla="*/ 7155 w 10000"/>
                      <a:gd name="connsiteY57" fmla="*/ 742 h 10000"/>
                      <a:gd name="connsiteX58" fmla="*/ 7634 w 10000"/>
                      <a:gd name="connsiteY58" fmla="*/ 613 h 10000"/>
                      <a:gd name="connsiteX59" fmla="*/ 8197 w 10000"/>
                      <a:gd name="connsiteY59" fmla="*/ 452 h 10000"/>
                      <a:gd name="connsiteX60" fmla="*/ 8733 w 10000"/>
                      <a:gd name="connsiteY60" fmla="*/ 323 h 10000"/>
                      <a:gd name="connsiteX61" fmla="*/ 9211 w 10000"/>
                      <a:gd name="connsiteY61" fmla="*/ 194 h 10000"/>
                      <a:gd name="connsiteX62" fmla="*/ 9606 w 10000"/>
                      <a:gd name="connsiteY62" fmla="*/ 65 h 10000"/>
                      <a:gd name="connsiteX63" fmla="*/ 9888 w 10000"/>
                      <a:gd name="connsiteY63" fmla="*/ 0 h 10000"/>
                      <a:gd name="connsiteX64" fmla="*/ 9972 w 10000"/>
                      <a:gd name="connsiteY64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7155 w 10000"/>
                      <a:gd name="connsiteY39" fmla="*/ 2806 h 10000"/>
                      <a:gd name="connsiteX40" fmla="*/ 7296 w 10000"/>
                      <a:gd name="connsiteY40" fmla="*/ 2387 h 10000"/>
                      <a:gd name="connsiteX41" fmla="*/ 7380 w 10000"/>
                      <a:gd name="connsiteY41" fmla="*/ 2129 h 10000"/>
                      <a:gd name="connsiteX42" fmla="*/ 7380 w 10000"/>
                      <a:gd name="connsiteY42" fmla="*/ 2065 h 10000"/>
                      <a:gd name="connsiteX43" fmla="*/ 7380 w 10000"/>
                      <a:gd name="connsiteY43" fmla="*/ 2065 h 10000"/>
                      <a:gd name="connsiteX44" fmla="*/ 7380 w 10000"/>
                      <a:gd name="connsiteY44" fmla="*/ 2065 h 10000"/>
                      <a:gd name="connsiteX45" fmla="*/ 6422 w 10000"/>
                      <a:gd name="connsiteY45" fmla="*/ 1161 h 10000"/>
                      <a:gd name="connsiteX46" fmla="*/ 6338 w 10000"/>
                      <a:gd name="connsiteY46" fmla="*/ 1097 h 10000"/>
                      <a:gd name="connsiteX47" fmla="*/ 6310 w 10000"/>
                      <a:gd name="connsiteY47" fmla="*/ 1032 h 10000"/>
                      <a:gd name="connsiteX48" fmla="*/ 6310 w 10000"/>
                      <a:gd name="connsiteY48" fmla="*/ 1000 h 10000"/>
                      <a:gd name="connsiteX49" fmla="*/ 6338 w 10000"/>
                      <a:gd name="connsiteY49" fmla="*/ 968 h 10000"/>
                      <a:gd name="connsiteX50" fmla="*/ 6395 w 10000"/>
                      <a:gd name="connsiteY50" fmla="*/ 968 h 10000"/>
                      <a:gd name="connsiteX51" fmla="*/ 6422 w 10000"/>
                      <a:gd name="connsiteY51" fmla="*/ 903 h 10000"/>
                      <a:gd name="connsiteX52" fmla="*/ 6451 w 10000"/>
                      <a:gd name="connsiteY52" fmla="*/ 903 h 10000"/>
                      <a:gd name="connsiteX53" fmla="*/ 6536 w 10000"/>
                      <a:gd name="connsiteY53" fmla="*/ 903 h 10000"/>
                      <a:gd name="connsiteX54" fmla="*/ 6648 w 10000"/>
                      <a:gd name="connsiteY54" fmla="*/ 871 h 10000"/>
                      <a:gd name="connsiteX55" fmla="*/ 6704 w 10000"/>
                      <a:gd name="connsiteY55" fmla="*/ 871 h 10000"/>
                      <a:gd name="connsiteX56" fmla="*/ 7155 w 10000"/>
                      <a:gd name="connsiteY56" fmla="*/ 742 h 10000"/>
                      <a:gd name="connsiteX57" fmla="*/ 7634 w 10000"/>
                      <a:gd name="connsiteY57" fmla="*/ 613 h 10000"/>
                      <a:gd name="connsiteX58" fmla="*/ 8197 w 10000"/>
                      <a:gd name="connsiteY58" fmla="*/ 452 h 10000"/>
                      <a:gd name="connsiteX59" fmla="*/ 8733 w 10000"/>
                      <a:gd name="connsiteY59" fmla="*/ 323 h 10000"/>
                      <a:gd name="connsiteX60" fmla="*/ 9211 w 10000"/>
                      <a:gd name="connsiteY60" fmla="*/ 194 h 10000"/>
                      <a:gd name="connsiteX61" fmla="*/ 9606 w 10000"/>
                      <a:gd name="connsiteY61" fmla="*/ 65 h 10000"/>
                      <a:gd name="connsiteX62" fmla="*/ 9888 w 10000"/>
                      <a:gd name="connsiteY62" fmla="*/ 0 h 10000"/>
                      <a:gd name="connsiteX63" fmla="*/ 9972 w 10000"/>
                      <a:gd name="connsiteY63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7296 w 10000"/>
                      <a:gd name="connsiteY39" fmla="*/ 2387 h 10000"/>
                      <a:gd name="connsiteX40" fmla="*/ 7380 w 10000"/>
                      <a:gd name="connsiteY40" fmla="*/ 2129 h 10000"/>
                      <a:gd name="connsiteX41" fmla="*/ 7380 w 10000"/>
                      <a:gd name="connsiteY41" fmla="*/ 2065 h 10000"/>
                      <a:gd name="connsiteX42" fmla="*/ 7380 w 10000"/>
                      <a:gd name="connsiteY42" fmla="*/ 2065 h 10000"/>
                      <a:gd name="connsiteX43" fmla="*/ 7380 w 10000"/>
                      <a:gd name="connsiteY43" fmla="*/ 2065 h 10000"/>
                      <a:gd name="connsiteX44" fmla="*/ 6422 w 10000"/>
                      <a:gd name="connsiteY44" fmla="*/ 1161 h 10000"/>
                      <a:gd name="connsiteX45" fmla="*/ 6338 w 10000"/>
                      <a:gd name="connsiteY45" fmla="*/ 1097 h 10000"/>
                      <a:gd name="connsiteX46" fmla="*/ 6310 w 10000"/>
                      <a:gd name="connsiteY46" fmla="*/ 1032 h 10000"/>
                      <a:gd name="connsiteX47" fmla="*/ 6310 w 10000"/>
                      <a:gd name="connsiteY47" fmla="*/ 1000 h 10000"/>
                      <a:gd name="connsiteX48" fmla="*/ 6338 w 10000"/>
                      <a:gd name="connsiteY48" fmla="*/ 968 h 10000"/>
                      <a:gd name="connsiteX49" fmla="*/ 6395 w 10000"/>
                      <a:gd name="connsiteY49" fmla="*/ 968 h 10000"/>
                      <a:gd name="connsiteX50" fmla="*/ 6422 w 10000"/>
                      <a:gd name="connsiteY50" fmla="*/ 903 h 10000"/>
                      <a:gd name="connsiteX51" fmla="*/ 6451 w 10000"/>
                      <a:gd name="connsiteY51" fmla="*/ 903 h 10000"/>
                      <a:gd name="connsiteX52" fmla="*/ 6536 w 10000"/>
                      <a:gd name="connsiteY52" fmla="*/ 903 h 10000"/>
                      <a:gd name="connsiteX53" fmla="*/ 6648 w 10000"/>
                      <a:gd name="connsiteY53" fmla="*/ 871 h 10000"/>
                      <a:gd name="connsiteX54" fmla="*/ 6704 w 10000"/>
                      <a:gd name="connsiteY54" fmla="*/ 871 h 10000"/>
                      <a:gd name="connsiteX55" fmla="*/ 7155 w 10000"/>
                      <a:gd name="connsiteY55" fmla="*/ 742 h 10000"/>
                      <a:gd name="connsiteX56" fmla="*/ 7634 w 10000"/>
                      <a:gd name="connsiteY56" fmla="*/ 613 h 10000"/>
                      <a:gd name="connsiteX57" fmla="*/ 8197 w 10000"/>
                      <a:gd name="connsiteY57" fmla="*/ 452 h 10000"/>
                      <a:gd name="connsiteX58" fmla="*/ 8733 w 10000"/>
                      <a:gd name="connsiteY58" fmla="*/ 323 h 10000"/>
                      <a:gd name="connsiteX59" fmla="*/ 9211 w 10000"/>
                      <a:gd name="connsiteY59" fmla="*/ 194 h 10000"/>
                      <a:gd name="connsiteX60" fmla="*/ 9606 w 10000"/>
                      <a:gd name="connsiteY60" fmla="*/ 65 h 10000"/>
                      <a:gd name="connsiteX61" fmla="*/ 9888 w 10000"/>
                      <a:gd name="connsiteY61" fmla="*/ 0 h 10000"/>
                      <a:gd name="connsiteX62" fmla="*/ 9972 w 10000"/>
                      <a:gd name="connsiteY62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7380 w 10000"/>
                      <a:gd name="connsiteY39" fmla="*/ 2129 h 10000"/>
                      <a:gd name="connsiteX40" fmla="*/ 7380 w 10000"/>
                      <a:gd name="connsiteY40" fmla="*/ 2065 h 10000"/>
                      <a:gd name="connsiteX41" fmla="*/ 7380 w 10000"/>
                      <a:gd name="connsiteY41" fmla="*/ 2065 h 10000"/>
                      <a:gd name="connsiteX42" fmla="*/ 7380 w 10000"/>
                      <a:gd name="connsiteY42" fmla="*/ 2065 h 10000"/>
                      <a:gd name="connsiteX43" fmla="*/ 6422 w 10000"/>
                      <a:gd name="connsiteY43" fmla="*/ 1161 h 10000"/>
                      <a:gd name="connsiteX44" fmla="*/ 6338 w 10000"/>
                      <a:gd name="connsiteY44" fmla="*/ 1097 h 10000"/>
                      <a:gd name="connsiteX45" fmla="*/ 6310 w 10000"/>
                      <a:gd name="connsiteY45" fmla="*/ 1032 h 10000"/>
                      <a:gd name="connsiteX46" fmla="*/ 6310 w 10000"/>
                      <a:gd name="connsiteY46" fmla="*/ 1000 h 10000"/>
                      <a:gd name="connsiteX47" fmla="*/ 6338 w 10000"/>
                      <a:gd name="connsiteY47" fmla="*/ 968 h 10000"/>
                      <a:gd name="connsiteX48" fmla="*/ 6395 w 10000"/>
                      <a:gd name="connsiteY48" fmla="*/ 968 h 10000"/>
                      <a:gd name="connsiteX49" fmla="*/ 6422 w 10000"/>
                      <a:gd name="connsiteY49" fmla="*/ 903 h 10000"/>
                      <a:gd name="connsiteX50" fmla="*/ 6451 w 10000"/>
                      <a:gd name="connsiteY50" fmla="*/ 903 h 10000"/>
                      <a:gd name="connsiteX51" fmla="*/ 6536 w 10000"/>
                      <a:gd name="connsiteY51" fmla="*/ 903 h 10000"/>
                      <a:gd name="connsiteX52" fmla="*/ 6648 w 10000"/>
                      <a:gd name="connsiteY52" fmla="*/ 871 h 10000"/>
                      <a:gd name="connsiteX53" fmla="*/ 6704 w 10000"/>
                      <a:gd name="connsiteY53" fmla="*/ 871 h 10000"/>
                      <a:gd name="connsiteX54" fmla="*/ 7155 w 10000"/>
                      <a:gd name="connsiteY54" fmla="*/ 742 h 10000"/>
                      <a:gd name="connsiteX55" fmla="*/ 7634 w 10000"/>
                      <a:gd name="connsiteY55" fmla="*/ 613 h 10000"/>
                      <a:gd name="connsiteX56" fmla="*/ 8197 w 10000"/>
                      <a:gd name="connsiteY56" fmla="*/ 452 h 10000"/>
                      <a:gd name="connsiteX57" fmla="*/ 8733 w 10000"/>
                      <a:gd name="connsiteY57" fmla="*/ 323 h 10000"/>
                      <a:gd name="connsiteX58" fmla="*/ 9211 w 10000"/>
                      <a:gd name="connsiteY58" fmla="*/ 194 h 10000"/>
                      <a:gd name="connsiteX59" fmla="*/ 9606 w 10000"/>
                      <a:gd name="connsiteY59" fmla="*/ 65 h 10000"/>
                      <a:gd name="connsiteX60" fmla="*/ 9888 w 10000"/>
                      <a:gd name="connsiteY60" fmla="*/ 0 h 10000"/>
                      <a:gd name="connsiteX61" fmla="*/ 9972 w 10000"/>
                      <a:gd name="connsiteY61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7380 w 10000"/>
                      <a:gd name="connsiteY39" fmla="*/ 2065 h 10000"/>
                      <a:gd name="connsiteX40" fmla="*/ 7380 w 10000"/>
                      <a:gd name="connsiteY40" fmla="*/ 2065 h 10000"/>
                      <a:gd name="connsiteX41" fmla="*/ 7380 w 10000"/>
                      <a:gd name="connsiteY41" fmla="*/ 2065 h 10000"/>
                      <a:gd name="connsiteX42" fmla="*/ 6422 w 10000"/>
                      <a:gd name="connsiteY42" fmla="*/ 1161 h 10000"/>
                      <a:gd name="connsiteX43" fmla="*/ 6338 w 10000"/>
                      <a:gd name="connsiteY43" fmla="*/ 1097 h 10000"/>
                      <a:gd name="connsiteX44" fmla="*/ 6310 w 10000"/>
                      <a:gd name="connsiteY44" fmla="*/ 1032 h 10000"/>
                      <a:gd name="connsiteX45" fmla="*/ 6310 w 10000"/>
                      <a:gd name="connsiteY45" fmla="*/ 1000 h 10000"/>
                      <a:gd name="connsiteX46" fmla="*/ 6338 w 10000"/>
                      <a:gd name="connsiteY46" fmla="*/ 968 h 10000"/>
                      <a:gd name="connsiteX47" fmla="*/ 6395 w 10000"/>
                      <a:gd name="connsiteY47" fmla="*/ 968 h 10000"/>
                      <a:gd name="connsiteX48" fmla="*/ 6422 w 10000"/>
                      <a:gd name="connsiteY48" fmla="*/ 903 h 10000"/>
                      <a:gd name="connsiteX49" fmla="*/ 6451 w 10000"/>
                      <a:gd name="connsiteY49" fmla="*/ 903 h 10000"/>
                      <a:gd name="connsiteX50" fmla="*/ 6536 w 10000"/>
                      <a:gd name="connsiteY50" fmla="*/ 903 h 10000"/>
                      <a:gd name="connsiteX51" fmla="*/ 6648 w 10000"/>
                      <a:gd name="connsiteY51" fmla="*/ 871 h 10000"/>
                      <a:gd name="connsiteX52" fmla="*/ 6704 w 10000"/>
                      <a:gd name="connsiteY52" fmla="*/ 871 h 10000"/>
                      <a:gd name="connsiteX53" fmla="*/ 7155 w 10000"/>
                      <a:gd name="connsiteY53" fmla="*/ 742 h 10000"/>
                      <a:gd name="connsiteX54" fmla="*/ 7634 w 10000"/>
                      <a:gd name="connsiteY54" fmla="*/ 613 h 10000"/>
                      <a:gd name="connsiteX55" fmla="*/ 8197 w 10000"/>
                      <a:gd name="connsiteY55" fmla="*/ 452 h 10000"/>
                      <a:gd name="connsiteX56" fmla="*/ 8733 w 10000"/>
                      <a:gd name="connsiteY56" fmla="*/ 323 h 10000"/>
                      <a:gd name="connsiteX57" fmla="*/ 9211 w 10000"/>
                      <a:gd name="connsiteY57" fmla="*/ 194 h 10000"/>
                      <a:gd name="connsiteX58" fmla="*/ 9606 w 10000"/>
                      <a:gd name="connsiteY58" fmla="*/ 65 h 10000"/>
                      <a:gd name="connsiteX59" fmla="*/ 9888 w 10000"/>
                      <a:gd name="connsiteY59" fmla="*/ 0 h 10000"/>
                      <a:gd name="connsiteX60" fmla="*/ 9972 w 10000"/>
                      <a:gd name="connsiteY6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7380 w 10000"/>
                      <a:gd name="connsiteY39" fmla="*/ 2065 h 10000"/>
                      <a:gd name="connsiteX40" fmla="*/ 7380 w 10000"/>
                      <a:gd name="connsiteY40" fmla="*/ 2065 h 10000"/>
                      <a:gd name="connsiteX41" fmla="*/ 7380 w 10000"/>
                      <a:gd name="connsiteY41" fmla="*/ 2065 h 10000"/>
                      <a:gd name="connsiteX42" fmla="*/ 6422 w 10000"/>
                      <a:gd name="connsiteY42" fmla="*/ 1161 h 10000"/>
                      <a:gd name="connsiteX43" fmla="*/ 6338 w 10000"/>
                      <a:gd name="connsiteY43" fmla="*/ 1097 h 10000"/>
                      <a:gd name="connsiteX44" fmla="*/ 6310 w 10000"/>
                      <a:gd name="connsiteY44" fmla="*/ 1032 h 10000"/>
                      <a:gd name="connsiteX45" fmla="*/ 6310 w 10000"/>
                      <a:gd name="connsiteY45" fmla="*/ 1000 h 10000"/>
                      <a:gd name="connsiteX46" fmla="*/ 6338 w 10000"/>
                      <a:gd name="connsiteY46" fmla="*/ 968 h 10000"/>
                      <a:gd name="connsiteX47" fmla="*/ 6395 w 10000"/>
                      <a:gd name="connsiteY47" fmla="*/ 968 h 10000"/>
                      <a:gd name="connsiteX48" fmla="*/ 6422 w 10000"/>
                      <a:gd name="connsiteY48" fmla="*/ 903 h 10000"/>
                      <a:gd name="connsiteX49" fmla="*/ 6451 w 10000"/>
                      <a:gd name="connsiteY49" fmla="*/ 903 h 10000"/>
                      <a:gd name="connsiteX50" fmla="*/ 6536 w 10000"/>
                      <a:gd name="connsiteY50" fmla="*/ 903 h 10000"/>
                      <a:gd name="connsiteX51" fmla="*/ 6648 w 10000"/>
                      <a:gd name="connsiteY51" fmla="*/ 871 h 10000"/>
                      <a:gd name="connsiteX52" fmla="*/ 6704 w 10000"/>
                      <a:gd name="connsiteY52" fmla="*/ 871 h 10000"/>
                      <a:gd name="connsiteX53" fmla="*/ 7155 w 10000"/>
                      <a:gd name="connsiteY53" fmla="*/ 742 h 10000"/>
                      <a:gd name="connsiteX54" fmla="*/ 7634 w 10000"/>
                      <a:gd name="connsiteY54" fmla="*/ 613 h 10000"/>
                      <a:gd name="connsiteX55" fmla="*/ 8197 w 10000"/>
                      <a:gd name="connsiteY55" fmla="*/ 452 h 10000"/>
                      <a:gd name="connsiteX56" fmla="*/ 8733 w 10000"/>
                      <a:gd name="connsiteY56" fmla="*/ 323 h 10000"/>
                      <a:gd name="connsiteX57" fmla="*/ 9211 w 10000"/>
                      <a:gd name="connsiteY57" fmla="*/ 194 h 10000"/>
                      <a:gd name="connsiteX58" fmla="*/ 9606 w 10000"/>
                      <a:gd name="connsiteY58" fmla="*/ 65 h 10000"/>
                      <a:gd name="connsiteX59" fmla="*/ 9888 w 10000"/>
                      <a:gd name="connsiteY59" fmla="*/ 0 h 10000"/>
                      <a:gd name="connsiteX60" fmla="*/ 9972 w 10000"/>
                      <a:gd name="connsiteY6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7380 w 10000"/>
                      <a:gd name="connsiteY39" fmla="*/ 2065 h 10000"/>
                      <a:gd name="connsiteX40" fmla="*/ 7380 w 10000"/>
                      <a:gd name="connsiteY40" fmla="*/ 2065 h 10000"/>
                      <a:gd name="connsiteX41" fmla="*/ 7380 w 10000"/>
                      <a:gd name="connsiteY41" fmla="*/ 2065 h 10000"/>
                      <a:gd name="connsiteX42" fmla="*/ 6422 w 10000"/>
                      <a:gd name="connsiteY42" fmla="*/ 1161 h 10000"/>
                      <a:gd name="connsiteX43" fmla="*/ 6338 w 10000"/>
                      <a:gd name="connsiteY43" fmla="*/ 1097 h 10000"/>
                      <a:gd name="connsiteX44" fmla="*/ 6310 w 10000"/>
                      <a:gd name="connsiteY44" fmla="*/ 1032 h 10000"/>
                      <a:gd name="connsiteX45" fmla="*/ 6310 w 10000"/>
                      <a:gd name="connsiteY45" fmla="*/ 1000 h 10000"/>
                      <a:gd name="connsiteX46" fmla="*/ 6338 w 10000"/>
                      <a:gd name="connsiteY46" fmla="*/ 968 h 10000"/>
                      <a:gd name="connsiteX47" fmla="*/ 6395 w 10000"/>
                      <a:gd name="connsiteY47" fmla="*/ 968 h 10000"/>
                      <a:gd name="connsiteX48" fmla="*/ 6422 w 10000"/>
                      <a:gd name="connsiteY48" fmla="*/ 903 h 10000"/>
                      <a:gd name="connsiteX49" fmla="*/ 6451 w 10000"/>
                      <a:gd name="connsiteY49" fmla="*/ 903 h 10000"/>
                      <a:gd name="connsiteX50" fmla="*/ 6536 w 10000"/>
                      <a:gd name="connsiteY50" fmla="*/ 903 h 10000"/>
                      <a:gd name="connsiteX51" fmla="*/ 6648 w 10000"/>
                      <a:gd name="connsiteY51" fmla="*/ 871 h 10000"/>
                      <a:gd name="connsiteX52" fmla="*/ 6704 w 10000"/>
                      <a:gd name="connsiteY52" fmla="*/ 871 h 10000"/>
                      <a:gd name="connsiteX53" fmla="*/ 7155 w 10000"/>
                      <a:gd name="connsiteY53" fmla="*/ 742 h 10000"/>
                      <a:gd name="connsiteX54" fmla="*/ 7634 w 10000"/>
                      <a:gd name="connsiteY54" fmla="*/ 613 h 10000"/>
                      <a:gd name="connsiteX55" fmla="*/ 8197 w 10000"/>
                      <a:gd name="connsiteY55" fmla="*/ 452 h 10000"/>
                      <a:gd name="connsiteX56" fmla="*/ 8733 w 10000"/>
                      <a:gd name="connsiteY56" fmla="*/ 323 h 10000"/>
                      <a:gd name="connsiteX57" fmla="*/ 9211 w 10000"/>
                      <a:gd name="connsiteY57" fmla="*/ 194 h 10000"/>
                      <a:gd name="connsiteX58" fmla="*/ 9606 w 10000"/>
                      <a:gd name="connsiteY58" fmla="*/ 65 h 10000"/>
                      <a:gd name="connsiteX59" fmla="*/ 9888 w 10000"/>
                      <a:gd name="connsiteY59" fmla="*/ 0 h 10000"/>
                      <a:gd name="connsiteX60" fmla="*/ 9972 w 10000"/>
                      <a:gd name="connsiteY6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310 w 10000"/>
                      <a:gd name="connsiteY36" fmla="*/ 9903 h 10000"/>
                      <a:gd name="connsiteX37" fmla="*/ 0 w 10000"/>
                      <a:gd name="connsiteY37" fmla="*/ 10000 h 10000"/>
                      <a:gd name="connsiteX38" fmla="*/ 5718 w 10000"/>
                      <a:gd name="connsiteY38" fmla="*/ 5387 h 10000"/>
                      <a:gd name="connsiteX39" fmla="*/ 7380 w 10000"/>
                      <a:gd name="connsiteY39" fmla="*/ 2065 h 10000"/>
                      <a:gd name="connsiteX40" fmla="*/ 7380 w 10000"/>
                      <a:gd name="connsiteY40" fmla="*/ 2065 h 10000"/>
                      <a:gd name="connsiteX41" fmla="*/ 7380 w 10000"/>
                      <a:gd name="connsiteY41" fmla="*/ 2065 h 10000"/>
                      <a:gd name="connsiteX42" fmla="*/ 6422 w 10000"/>
                      <a:gd name="connsiteY42" fmla="*/ 1161 h 10000"/>
                      <a:gd name="connsiteX43" fmla="*/ 6338 w 10000"/>
                      <a:gd name="connsiteY43" fmla="*/ 1097 h 10000"/>
                      <a:gd name="connsiteX44" fmla="*/ 6310 w 10000"/>
                      <a:gd name="connsiteY44" fmla="*/ 1032 h 10000"/>
                      <a:gd name="connsiteX45" fmla="*/ 6310 w 10000"/>
                      <a:gd name="connsiteY45" fmla="*/ 1000 h 10000"/>
                      <a:gd name="connsiteX46" fmla="*/ 6338 w 10000"/>
                      <a:gd name="connsiteY46" fmla="*/ 968 h 10000"/>
                      <a:gd name="connsiteX47" fmla="*/ 6395 w 10000"/>
                      <a:gd name="connsiteY47" fmla="*/ 968 h 10000"/>
                      <a:gd name="connsiteX48" fmla="*/ 6422 w 10000"/>
                      <a:gd name="connsiteY48" fmla="*/ 903 h 10000"/>
                      <a:gd name="connsiteX49" fmla="*/ 6451 w 10000"/>
                      <a:gd name="connsiteY49" fmla="*/ 903 h 10000"/>
                      <a:gd name="connsiteX50" fmla="*/ 6536 w 10000"/>
                      <a:gd name="connsiteY50" fmla="*/ 903 h 10000"/>
                      <a:gd name="connsiteX51" fmla="*/ 6648 w 10000"/>
                      <a:gd name="connsiteY51" fmla="*/ 871 h 10000"/>
                      <a:gd name="connsiteX52" fmla="*/ 6704 w 10000"/>
                      <a:gd name="connsiteY52" fmla="*/ 871 h 10000"/>
                      <a:gd name="connsiteX53" fmla="*/ 7155 w 10000"/>
                      <a:gd name="connsiteY53" fmla="*/ 742 h 10000"/>
                      <a:gd name="connsiteX54" fmla="*/ 7634 w 10000"/>
                      <a:gd name="connsiteY54" fmla="*/ 613 h 10000"/>
                      <a:gd name="connsiteX55" fmla="*/ 8197 w 10000"/>
                      <a:gd name="connsiteY55" fmla="*/ 452 h 10000"/>
                      <a:gd name="connsiteX56" fmla="*/ 8733 w 10000"/>
                      <a:gd name="connsiteY56" fmla="*/ 323 h 10000"/>
                      <a:gd name="connsiteX57" fmla="*/ 9211 w 10000"/>
                      <a:gd name="connsiteY57" fmla="*/ 194 h 10000"/>
                      <a:gd name="connsiteX58" fmla="*/ 9606 w 10000"/>
                      <a:gd name="connsiteY58" fmla="*/ 65 h 10000"/>
                      <a:gd name="connsiteX59" fmla="*/ 9888 w 10000"/>
                      <a:gd name="connsiteY59" fmla="*/ 0 h 10000"/>
                      <a:gd name="connsiteX60" fmla="*/ 9972 w 10000"/>
                      <a:gd name="connsiteY6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733 w 10000"/>
                      <a:gd name="connsiteY35" fmla="*/ 9774 h 10000"/>
                      <a:gd name="connsiteX36" fmla="*/ 0 w 10000"/>
                      <a:gd name="connsiteY36" fmla="*/ 10000 h 10000"/>
                      <a:gd name="connsiteX37" fmla="*/ 5718 w 10000"/>
                      <a:gd name="connsiteY37" fmla="*/ 5387 h 10000"/>
                      <a:gd name="connsiteX38" fmla="*/ 7380 w 10000"/>
                      <a:gd name="connsiteY38" fmla="*/ 2065 h 10000"/>
                      <a:gd name="connsiteX39" fmla="*/ 7380 w 10000"/>
                      <a:gd name="connsiteY39" fmla="*/ 2065 h 10000"/>
                      <a:gd name="connsiteX40" fmla="*/ 7380 w 10000"/>
                      <a:gd name="connsiteY40" fmla="*/ 2065 h 10000"/>
                      <a:gd name="connsiteX41" fmla="*/ 6422 w 10000"/>
                      <a:gd name="connsiteY41" fmla="*/ 1161 h 10000"/>
                      <a:gd name="connsiteX42" fmla="*/ 6338 w 10000"/>
                      <a:gd name="connsiteY42" fmla="*/ 1097 h 10000"/>
                      <a:gd name="connsiteX43" fmla="*/ 6310 w 10000"/>
                      <a:gd name="connsiteY43" fmla="*/ 1032 h 10000"/>
                      <a:gd name="connsiteX44" fmla="*/ 6310 w 10000"/>
                      <a:gd name="connsiteY44" fmla="*/ 1000 h 10000"/>
                      <a:gd name="connsiteX45" fmla="*/ 6338 w 10000"/>
                      <a:gd name="connsiteY45" fmla="*/ 968 h 10000"/>
                      <a:gd name="connsiteX46" fmla="*/ 6395 w 10000"/>
                      <a:gd name="connsiteY46" fmla="*/ 968 h 10000"/>
                      <a:gd name="connsiteX47" fmla="*/ 6422 w 10000"/>
                      <a:gd name="connsiteY47" fmla="*/ 903 h 10000"/>
                      <a:gd name="connsiteX48" fmla="*/ 6451 w 10000"/>
                      <a:gd name="connsiteY48" fmla="*/ 903 h 10000"/>
                      <a:gd name="connsiteX49" fmla="*/ 6536 w 10000"/>
                      <a:gd name="connsiteY49" fmla="*/ 903 h 10000"/>
                      <a:gd name="connsiteX50" fmla="*/ 6648 w 10000"/>
                      <a:gd name="connsiteY50" fmla="*/ 871 h 10000"/>
                      <a:gd name="connsiteX51" fmla="*/ 6704 w 10000"/>
                      <a:gd name="connsiteY51" fmla="*/ 871 h 10000"/>
                      <a:gd name="connsiteX52" fmla="*/ 7155 w 10000"/>
                      <a:gd name="connsiteY52" fmla="*/ 742 h 10000"/>
                      <a:gd name="connsiteX53" fmla="*/ 7634 w 10000"/>
                      <a:gd name="connsiteY53" fmla="*/ 613 h 10000"/>
                      <a:gd name="connsiteX54" fmla="*/ 8197 w 10000"/>
                      <a:gd name="connsiteY54" fmla="*/ 452 h 10000"/>
                      <a:gd name="connsiteX55" fmla="*/ 8733 w 10000"/>
                      <a:gd name="connsiteY55" fmla="*/ 323 h 10000"/>
                      <a:gd name="connsiteX56" fmla="*/ 9211 w 10000"/>
                      <a:gd name="connsiteY56" fmla="*/ 194 h 10000"/>
                      <a:gd name="connsiteX57" fmla="*/ 9606 w 10000"/>
                      <a:gd name="connsiteY57" fmla="*/ 65 h 10000"/>
                      <a:gd name="connsiteX58" fmla="*/ 9888 w 10000"/>
                      <a:gd name="connsiteY58" fmla="*/ 0 h 10000"/>
                      <a:gd name="connsiteX59" fmla="*/ 9972 w 10000"/>
                      <a:gd name="connsiteY59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1380 w 10000"/>
                      <a:gd name="connsiteY34" fmla="*/ 9613 h 10000"/>
                      <a:gd name="connsiteX35" fmla="*/ 0 w 10000"/>
                      <a:gd name="connsiteY35" fmla="*/ 10000 h 10000"/>
                      <a:gd name="connsiteX36" fmla="*/ 5718 w 10000"/>
                      <a:gd name="connsiteY36" fmla="*/ 5387 h 10000"/>
                      <a:gd name="connsiteX37" fmla="*/ 7380 w 10000"/>
                      <a:gd name="connsiteY37" fmla="*/ 2065 h 10000"/>
                      <a:gd name="connsiteX38" fmla="*/ 7380 w 10000"/>
                      <a:gd name="connsiteY38" fmla="*/ 2065 h 10000"/>
                      <a:gd name="connsiteX39" fmla="*/ 7380 w 10000"/>
                      <a:gd name="connsiteY39" fmla="*/ 2065 h 10000"/>
                      <a:gd name="connsiteX40" fmla="*/ 6422 w 10000"/>
                      <a:gd name="connsiteY40" fmla="*/ 1161 h 10000"/>
                      <a:gd name="connsiteX41" fmla="*/ 6338 w 10000"/>
                      <a:gd name="connsiteY41" fmla="*/ 1097 h 10000"/>
                      <a:gd name="connsiteX42" fmla="*/ 6310 w 10000"/>
                      <a:gd name="connsiteY42" fmla="*/ 1032 h 10000"/>
                      <a:gd name="connsiteX43" fmla="*/ 6310 w 10000"/>
                      <a:gd name="connsiteY43" fmla="*/ 1000 h 10000"/>
                      <a:gd name="connsiteX44" fmla="*/ 6338 w 10000"/>
                      <a:gd name="connsiteY44" fmla="*/ 968 h 10000"/>
                      <a:gd name="connsiteX45" fmla="*/ 6395 w 10000"/>
                      <a:gd name="connsiteY45" fmla="*/ 968 h 10000"/>
                      <a:gd name="connsiteX46" fmla="*/ 6422 w 10000"/>
                      <a:gd name="connsiteY46" fmla="*/ 903 h 10000"/>
                      <a:gd name="connsiteX47" fmla="*/ 6451 w 10000"/>
                      <a:gd name="connsiteY47" fmla="*/ 903 h 10000"/>
                      <a:gd name="connsiteX48" fmla="*/ 6536 w 10000"/>
                      <a:gd name="connsiteY48" fmla="*/ 903 h 10000"/>
                      <a:gd name="connsiteX49" fmla="*/ 6648 w 10000"/>
                      <a:gd name="connsiteY49" fmla="*/ 871 h 10000"/>
                      <a:gd name="connsiteX50" fmla="*/ 6704 w 10000"/>
                      <a:gd name="connsiteY50" fmla="*/ 871 h 10000"/>
                      <a:gd name="connsiteX51" fmla="*/ 7155 w 10000"/>
                      <a:gd name="connsiteY51" fmla="*/ 742 h 10000"/>
                      <a:gd name="connsiteX52" fmla="*/ 7634 w 10000"/>
                      <a:gd name="connsiteY52" fmla="*/ 613 h 10000"/>
                      <a:gd name="connsiteX53" fmla="*/ 8197 w 10000"/>
                      <a:gd name="connsiteY53" fmla="*/ 452 h 10000"/>
                      <a:gd name="connsiteX54" fmla="*/ 8733 w 10000"/>
                      <a:gd name="connsiteY54" fmla="*/ 323 h 10000"/>
                      <a:gd name="connsiteX55" fmla="*/ 9211 w 10000"/>
                      <a:gd name="connsiteY55" fmla="*/ 194 h 10000"/>
                      <a:gd name="connsiteX56" fmla="*/ 9606 w 10000"/>
                      <a:gd name="connsiteY56" fmla="*/ 65 h 10000"/>
                      <a:gd name="connsiteX57" fmla="*/ 9888 w 10000"/>
                      <a:gd name="connsiteY57" fmla="*/ 0 h 10000"/>
                      <a:gd name="connsiteX58" fmla="*/ 9972 w 10000"/>
                      <a:gd name="connsiteY58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2085 w 10000"/>
                      <a:gd name="connsiteY33" fmla="*/ 9323 h 10000"/>
                      <a:gd name="connsiteX34" fmla="*/ 0 w 10000"/>
                      <a:gd name="connsiteY34" fmla="*/ 10000 h 10000"/>
                      <a:gd name="connsiteX35" fmla="*/ 5718 w 10000"/>
                      <a:gd name="connsiteY35" fmla="*/ 5387 h 10000"/>
                      <a:gd name="connsiteX36" fmla="*/ 7380 w 10000"/>
                      <a:gd name="connsiteY36" fmla="*/ 2065 h 10000"/>
                      <a:gd name="connsiteX37" fmla="*/ 7380 w 10000"/>
                      <a:gd name="connsiteY37" fmla="*/ 2065 h 10000"/>
                      <a:gd name="connsiteX38" fmla="*/ 7380 w 10000"/>
                      <a:gd name="connsiteY38" fmla="*/ 2065 h 10000"/>
                      <a:gd name="connsiteX39" fmla="*/ 6422 w 10000"/>
                      <a:gd name="connsiteY39" fmla="*/ 1161 h 10000"/>
                      <a:gd name="connsiteX40" fmla="*/ 6338 w 10000"/>
                      <a:gd name="connsiteY40" fmla="*/ 1097 h 10000"/>
                      <a:gd name="connsiteX41" fmla="*/ 6310 w 10000"/>
                      <a:gd name="connsiteY41" fmla="*/ 1032 h 10000"/>
                      <a:gd name="connsiteX42" fmla="*/ 6310 w 10000"/>
                      <a:gd name="connsiteY42" fmla="*/ 1000 h 10000"/>
                      <a:gd name="connsiteX43" fmla="*/ 6338 w 10000"/>
                      <a:gd name="connsiteY43" fmla="*/ 968 h 10000"/>
                      <a:gd name="connsiteX44" fmla="*/ 6395 w 10000"/>
                      <a:gd name="connsiteY44" fmla="*/ 968 h 10000"/>
                      <a:gd name="connsiteX45" fmla="*/ 6422 w 10000"/>
                      <a:gd name="connsiteY45" fmla="*/ 903 h 10000"/>
                      <a:gd name="connsiteX46" fmla="*/ 6451 w 10000"/>
                      <a:gd name="connsiteY46" fmla="*/ 903 h 10000"/>
                      <a:gd name="connsiteX47" fmla="*/ 6536 w 10000"/>
                      <a:gd name="connsiteY47" fmla="*/ 903 h 10000"/>
                      <a:gd name="connsiteX48" fmla="*/ 6648 w 10000"/>
                      <a:gd name="connsiteY48" fmla="*/ 871 h 10000"/>
                      <a:gd name="connsiteX49" fmla="*/ 6704 w 10000"/>
                      <a:gd name="connsiteY49" fmla="*/ 871 h 10000"/>
                      <a:gd name="connsiteX50" fmla="*/ 7155 w 10000"/>
                      <a:gd name="connsiteY50" fmla="*/ 742 h 10000"/>
                      <a:gd name="connsiteX51" fmla="*/ 7634 w 10000"/>
                      <a:gd name="connsiteY51" fmla="*/ 613 h 10000"/>
                      <a:gd name="connsiteX52" fmla="*/ 8197 w 10000"/>
                      <a:gd name="connsiteY52" fmla="*/ 452 h 10000"/>
                      <a:gd name="connsiteX53" fmla="*/ 8733 w 10000"/>
                      <a:gd name="connsiteY53" fmla="*/ 323 h 10000"/>
                      <a:gd name="connsiteX54" fmla="*/ 9211 w 10000"/>
                      <a:gd name="connsiteY54" fmla="*/ 194 h 10000"/>
                      <a:gd name="connsiteX55" fmla="*/ 9606 w 10000"/>
                      <a:gd name="connsiteY55" fmla="*/ 65 h 10000"/>
                      <a:gd name="connsiteX56" fmla="*/ 9888 w 10000"/>
                      <a:gd name="connsiteY56" fmla="*/ 0 h 10000"/>
                      <a:gd name="connsiteX57" fmla="*/ 9972 w 10000"/>
                      <a:gd name="connsiteY57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2874 w 10000"/>
                      <a:gd name="connsiteY32" fmla="*/ 8968 h 10000"/>
                      <a:gd name="connsiteX33" fmla="*/ 0 w 10000"/>
                      <a:gd name="connsiteY33" fmla="*/ 10000 h 10000"/>
                      <a:gd name="connsiteX34" fmla="*/ 5718 w 10000"/>
                      <a:gd name="connsiteY34" fmla="*/ 5387 h 10000"/>
                      <a:gd name="connsiteX35" fmla="*/ 7380 w 10000"/>
                      <a:gd name="connsiteY35" fmla="*/ 2065 h 10000"/>
                      <a:gd name="connsiteX36" fmla="*/ 7380 w 10000"/>
                      <a:gd name="connsiteY36" fmla="*/ 2065 h 10000"/>
                      <a:gd name="connsiteX37" fmla="*/ 7380 w 10000"/>
                      <a:gd name="connsiteY37" fmla="*/ 2065 h 10000"/>
                      <a:gd name="connsiteX38" fmla="*/ 6422 w 10000"/>
                      <a:gd name="connsiteY38" fmla="*/ 1161 h 10000"/>
                      <a:gd name="connsiteX39" fmla="*/ 6338 w 10000"/>
                      <a:gd name="connsiteY39" fmla="*/ 1097 h 10000"/>
                      <a:gd name="connsiteX40" fmla="*/ 6310 w 10000"/>
                      <a:gd name="connsiteY40" fmla="*/ 1032 h 10000"/>
                      <a:gd name="connsiteX41" fmla="*/ 6310 w 10000"/>
                      <a:gd name="connsiteY41" fmla="*/ 1000 h 10000"/>
                      <a:gd name="connsiteX42" fmla="*/ 6338 w 10000"/>
                      <a:gd name="connsiteY42" fmla="*/ 968 h 10000"/>
                      <a:gd name="connsiteX43" fmla="*/ 6395 w 10000"/>
                      <a:gd name="connsiteY43" fmla="*/ 968 h 10000"/>
                      <a:gd name="connsiteX44" fmla="*/ 6422 w 10000"/>
                      <a:gd name="connsiteY44" fmla="*/ 903 h 10000"/>
                      <a:gd name="connsiteX45" fmla="*/ 6451 w 10000"/>
                      <a:gd name="connsiteY45" fmla="*/ 903 h 10000"/>
                      <a:gd name="connsiteX46" fmla="*/ 6536 w 10000"/>
                      <a:gd name="connsiteY46" fmla="*/ 903 h 10000"/>
                      <a:gd name="connsiteX47" fmla="*/ 6648 w 10000"/>
                      <a:gd name="connsiteY47" fmla="*/ 871 h 10000"/>
                      <a:gd name="connsiteX48" fmla="*/ 6704 w 10000"/>
                      <a:gd name="connsiteY48" fmla="*/ 871 h 10000"/>
                      <a:gd name="connsiteX49" fmla="*/ 7155 w 10000"/>
                      <a:gd name="connsiteY49" fmla="*/ 742 h 10000"/>
                      <a:gd name="connsiteX50" fmla="*/ 7634 w 10000"/>
                      <a:gd name="connsiteY50" fmla="*/ 613 h 10000"/>
                      <a:gd name="connsiteX51" fmla="*/ 8197 w 10000"/>
                      <a:gd name="connsiteY51" fmla="*/ 452 h 10000"/>
                      <a:gd name="connsiteX52" fmla="*/ 8733 w 10000"/>
                      <a:gd name="connsiteY52" fmla="*/ 323 h 10000"/>
                      <a:gd name="connsiteX53" fmla="*/ 9211 w 10000"/>
                      <a:gd name="connsiteY53" fmla="*/ 194 h 10000"/>
                      <a:gd name="connsiteX54" fmla="*/ 9606 w 10000"/>
                      <a:gd name="connsiteY54" fmla="*/ 65 h 10000"/>
                      <a:gd name="connsiteX55" fmla="*/ 9888 w 10000"/>
                      <a:gd name="connsiteY55" fmla="*/ 0 h 10000"/>
                      <a:gd name="connsiteX56" fmla="*/ 9972 w 10000"/>
                      <a:gd name="connsiteY56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3718 w 10000"/>
                      <a:gd name="connsiteY31" fmla="*/ 8516 h 10000"/>
                      <a:gd name="connsiteX32" fmla="*/ 0 w 10000"/>
                      <a:gd name="connsiteY32" fmla="*/ 10000 h 10000"/>
                      <a:gd name="connsiteX33" fmla="*/ 5718 w 10000"/>
                      <a:gd name="connsiteY33" fmla="*/ 5387 h 10000"/>
                      <a:gd name="connsiteX34" fmla="*/ 7380 w 10000"/>
                      <a:gd name="connsiteY34" fmla="*/ 2065 h 10000"/>
                      <a:gd name="connsiteX35" fmla="*/ 7380 w 10000"/>
                      <a:gd name="connsiteY35" fmla="*/ 2065 h 10000"/>
                      <a:gd name="connsiteX36" fmla="*/ 7380 w 10000"/>
                      <a:gd name="connsiteY36" fmla="*/ 2065 h 10000"/>
                      <a:gd name="connsiteX37" fmla="*/ 6422 w 10000"/>
                      <a:gd name="connsiteY37" fmla="*/ 1161 h 10000"/>
                      <a:gd name="connsiteX38" fmla="*/ 6338 w 10000"/>
                      <a:gd name="connsiteY38" fmla="*/ 1097 h 10000"/>
                      <a:gd name="connsiteX39" fmla="*/ 6310 w 10000"/>
                      <a:gd name="connsiteY39" fmla="*/ 1032 h 10000"/>
                      <a:gd name="connsiteX40" fmla="*/ 6310 w 10000"/>
                      <a:gd name="connsiteY40" fmla="*/ 1000 h 10000"/>
                      <a:gd name="connsiteX41" fmla="*/ 6338 w 10000"/>
                      <a:gd name="connsiteY41" fmla="*/ 968 h 10000"/>
                      <a:gd name="connsiteX42" fmla="*/ 6395 w 10000"/>
                      <a:gd name="connsiteY42" fmla="*/ 968 h 10000"/>
                      <a:gd name="connsiteX43" fmla="*/ 6422 w 10000"/>
                      <a:gd name="connsiteY43" fmla="*/ 903 h 10000"/>
                      <a:gd name="connsiteX44" fmla="*/ 6451 w 10000"/>
                      <a:gd name="connsiteY44" fmla="*/ 903 h 10000"/>
                      <a:gd name="connsiteX45" fmla="*/ 6536 w 10000"/>
                      <a:gd name="connsiteY45" fmla="*/ 903 h 10000"/>
                      <a:gd name="connsiteX46" fmla="*/ 6648 w 10000"/>
                      <a:gd name="connsiteY46" fmla="*/ 871 h 10000"/>
                      <a:gd name="connsiteX47" fmla="*/ 6704 w 10000"/>
                      <a:gd name="connsiteY47" fmla="*/ 871 h 10000"/>
                      <a:gd name="connsiteX48" fmla="*/ 7155 w 10000"/>
                      <a:gd name="connsiteY48" fmla="*/ 742 h 10000"/>
                      <a:gd name="connsiteX49" fmla="*/ 7634 w 10000"/>
                      <a:gd name="connsiteY49" fmla="*/ 613 h 10000"/>
                      <a:gd name="connsiteX50" fmla="*/ 8197 w 10000"/>
                      <a:gd name="connsiteY50" fmla="*/ 452 h 10000"/>
                      <a:gd name="connsiteX51" fmla="*/ 8733 w 10000"/>
                      <a:gd name="connsiteY51" fmla="*/ 323 h 10000"/>
                      <a:gd name="connsiteX52" fmla="*/ 9211 w 10000"/>
                      <a:gd name="connsiteY52" fmla="*/ 194 h 10000"/>
                      <a:gd name="connsiteX53" fmla="*/ 9606 w 10000"/>
                      <a:gd name="connsiteY53" fmla="*/ 65 h 10000"/>
                      <a:gd name="connsiteX54" fmla="*/ 9888 w 10000"/>
                      <a:gd name="connsiteY54" fmla="*/ 0 h 10000"/>
                      <a:gd name="connsiteX55" fmla="*/ 9972 w 10000"/>
                      <a:gd name="connsiteY55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4649 w 10000"/>
                      <a:gd name="connsiteY30" fmla="*/ 7968 h 10000"/>
                      <a:gd name="connsiteX31" fmla="*/ 0 w 10000"/>
                      <a:gd name="connsiteY31" fmla="*/ 10000 h 10000"/>
                      <a:gd name="connsiteX32" fmla="*/ 5718 w 10000"/>
                      <a:gd name="connsiteY32" fmla="*/ 5387 h 10000"/>
                      <a:gd name="connsiteX33" fmla="*/ 7380 w 10000"/>
                      <a:gd name="connsiteY33" fmla="*/ 2065 h 10000"/>
                      <a:gd name="connsiteX34" fmla="*/ 7380 w 10000"/>
                      <a:gd name="connsiteY34" fmla="*/ 2065 h 10000"/>
                      <a:gd name="connsiteX35" fmla="*/ 7380 w 10000"/>
                      <a:gd name="connsiteY35" fmla="*/ 2065 h 10000"/>
                      <a:gd name="connsiteX36" fmla="*/ 6422 w 10000"/>
                      <a:gd name="connsiteY36" fmla="*/ 1161 h 10000"/>
                      <a:gd name="connsiteX37" fmla="*/ 6338 w 10000"/>
                      <a:gd name="connsiteY37" fmla="*/ 1097 h 10000"/>
                      <a:gd name="connsiteX38" fmla="*/ 6310 w 10000"/>
                      <a:gd name="connsiteY38" fmla="*/ 1032 h 10000"/>
                      <a:gd name="connsiteX39" fmla="*/ 6310 w 10000"/>
                      <a:gd name="connsiteY39" fmla="*/ 1000 h 10000"/>
                      <a:gd name="connsiteX40" fmla="*/ 6338 w 10000"/>
                      <a:gd name="connsiteY40" fmla="*/ 968 h 10000"/>
                      <a:gd name="connsiteX41" fmla="*/ 6395 w 10000"/>
                      <a:gd name="connsiteY41" fmla="*/ 968 h 10000"/>
                      <a:gd name="connsiteX42" fmla="*/ 6422 w 10000"/>
                      <a:gd name="connsiteY42" fmla="*/ 903 h 10000"/>
                      <a:gd name="connsiteX43" fmla="*/ 6451 w 10000"/>
                      <a:gd name="connsiteY43" fmla="*/ 903 h 10000"/>
                      <a:gd name="connsiteX44" fmla="*/ 6536 w 10000"/>
                      <a:gd name="connsiteY44" fmla="*/ 903 h 10000"/>
                      <a:gd name="connsiteX45" fmla="*/ 6648 w 10000"/>
                      <a:gd name="connsiteY45" fmla="*/ 871 h 10000"/>
                      <a:gd name="connsiteX46" fmla="*/ 6704 w 10000"/>
                      <a:gd name="connsiteY46" fmla="*/ 871 h 10000"/>
                      <a:gd name="connsiteX47" fmla="*/ 7155 w 10000"/>
                      <a:gd name="connsiteY47" fmla="*/ 742 h 10000"/>
                      <a:gd name="connsiteX48" fmla="*/ 7634 w 10000"/>
                      <a:gd name="connsiteY48" fmla="*/ 613 h 10000"/>
                      <a:gd name="connsiteX49" fmla="*/ 8197 w 10000"/>
                      <a:gd name="connsiteY49" fmla="*/ 452 h 10000"/>
                      <a:gd name="connsiteX50" fmla="*/ 8733 w 10000"/>
                      <a:gd name="connsiteY50" fmla="*/ 323 h 10000"/>
                      <a:gd name="connsiteX51" fmla="*/ 9211 w 10000"/>
                      <a:gd name="connsiteY51" fmla="*/ 194 h 10000"/>
                      <a:gd name="connsiteX52" fmla="*/ 9606 w 10000"/>
                      <a:gd name="connsiteY52" fmla="*/ 65 h 10000"/>
                      <a:gd name="connsiteX53" fmla="*/ 9888 w 10000"/>
                      <a:gd name="connsiteY53" fmla="*/ 0 h 10000"/>
                      <a:gd name="connsiteX54" fmla="*/ 9972 w 10000"/>
                      <a:gd name="connsiteY54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5550 w 10000"/>
                      <a:gd name="connsiteY29" fmla="*/ 7290 h 10000"/>
                      <a:gd name="connsiteX30" fmla="*/ 0 w 10000"/>
                      <a:gd name="connsiteY30" fmla="*/ 10000 h 10000"/>
                      <a:gd name="connsiteX31" fmla="*/ 5718 w 10000"/>
                      <a:gd name="connsiteY31" fmla="*/ 5387 h 10000"/>
                      <a:gd name="connsiteX32" fmla="*/ 7380 w 10000"/>
                      <a:gd name="connsiteY32" fmla="*/ 2065 h 10000"/>
                      <a:gd name="connsiteX33" fmla="*/ 7380 w 10000"/>
                      <a:gd name="connsiteY33" fmla="*/ 2065 h 10000"/>
                      <a:gd name="connsiteX34" fmla="*/ 7380 w 10000"/>
                      <a:gd name="connsiteY34" fmla="*/ 2065 h 10000"/>
                      <a:gd name="connsiteX35" fmla="*/ 6422 w 10000"/>
                      <a:gd name="connsiteY35" fmla="*/ 1161 h 10000"/>
                      <a:gd name="connsiteX36" fmla="*/ 6338 w 10000"/>
                      <a:gd name="connsiteY36" fmla="*/ 1097 h 10000"/>
                      <a:gd name="connsiteX37" fmla="*/ 6310 w 10000"/>
                      <a:gd name="connsiteY37" fmla="*/ 1032 h 10000"/>
                      <a:gd name="connsiteX38" fmla="*/ 6310 w 10000"/>
                      <a:gd name="connsiteY38" fmla="*/ 1000 h 10000"/>
                      <a:gd name="connsiteX39" fmla="*/ 6338 w 10000"/>
                      <a:gd name="connsiteY39" fmla="*/ 968 h 10000"/>
                      <a:gd name="connsiteX40" fmla="*/ 6395 w 10000"/>
                      <a:gd name="connsiteY40" fmla="*/ 968 h 10000"/>
                      <a:gd name="connsiteX41" fmla="*/ 6422 w 10000"/>
                      <a:gd name="connsiteY41" fmla="*/ 903 h 10000"/>
                      <a:gd name="connsiteX42" fmla="*/ 6451 w 10000"/>
                      <a:gd name="connsiteY42" fmla="*/ 903 h 10000"/>
                      <a:gd name="connsiteX43" fmla="*/ 6536 w 10000"/>
                      <a:gd name="connsiteY43" fmla="*/ 903 h 10000"/>
                      <a:gd name="connsiteX44" fmla="*/ 6648 w 10000"/>
                      <a:gd name="connsiteY44" fmla="*/ 871 h 10000"/>
                      <a:gd name="connsiteX45" fmla="*/ 6704 w 10000"/>
                      <a:gd name="connsiteY45" fmla="*/ 871 h 10000"/>
                      <a:gd name="connsiteX46" fmla="*/ 7155 w 10000"/>
                      <a:gd name="connsiteY46" fmla="*/ 742 h 10000"/>
                      <a:gd name="connsiteX47" fmla="*/ 7634 w 10000"/>
                      <a:gd name="connsiteY47" fmla="*/ 613 h 10000"/>
                      <a:gd name="connsiteX48" fmla="*/ 8197 w 10000"/>
                      <a:gd name="connsiteY48" fmla="*/ 452 h 10000"/>
                      <a:gd name="connsiteX49" fmla="*/ 8733 w 10000"/>
                      <a:gd name="connsiteY49" fmla="*/ 323 h 10000"/>
                      <a:gd name="connsiteX50" fmla="*/ 9211 w 10000"/>
                      <a:gd name="connsiteY50" fmla="*/ 194 h 10000"/>
                      <a:gd name="connsiteX51" fmla="*/ 9606 w 10000"/>
                      <a:gd name="connsiteY51" fmla="*/ 65 h 10000"/>
                      <a:gd name="connsiteX52" fmla="*/ 9888 w 10000"/>
                      <a:gd name="connsiteY52" fmla="*/ 0 h 10000"/>
                      <a:gd name="connsiteX53" fmla="*/ 9972 w 10000"/>
                      <a:gd name="connsiteY53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0 w 10000"/>
                      <a:gd name="connsiteY29" fmla="*/ 10000 h 10000"/>
                      <a:gd name="connsiteX30" fmla="*/ 5718 w 10000"/>
                      <a:gd name="connsiteY30" fmla="*/ 5387 h 10000"/>
                      <a:gd name="connsiteX31" fmla="*/ 7380 w 10000"/>
                      <a:gd name="connsiteY31" fmla="*/ 2065 h 10000"/>
                      <a:gd name="connsiteX32" fmla="*/ 7380 w 10000"/>
                      <a:gd name="connsiteY32" fmla="*/ 2065 h 10000"/>
                      <a:gd name="connsiteX33" fmla="*/ 7380 w 10000"/>
                      <a:gd name="connsiteY33" fmla="*/ 2065 h 10000"/>
                      <a:gd name="connsiteX34" fmla="*/ 6422 w 10000"/>
                      <a:gd name="connsiteY34" fmla="*/ 1161 h 10000"/>
                      <a:gd name="connsiteX35" fmla="*/ 6338 w 10000"/>
                      <a:gd name="connsiteY35" fmla="*/ 1097 h 10000"/>
                      <a:gd name="connsiteX36" fmla="*/ 6310 w 10000"/>
                      <a:gd name="connsiteY36" fmla="*/ 1032 h 10000"/>
                      <a:gd name="connsiteX37" fmla="*/ 6310 w 10000"/>
                      <a:gd name="connsiteY37" fmla="*/ 1000 h 10000"/>
                      <a:gd name="connsiteX38" fmla="*/ 6338 w 10000"/>
                      <a:gd name="connsiteY38" fmla="*/ 968 h 10000"/>
                      <a:gd name="connsiteX39" fmla="*/ 6395 w 10000"/>
                      <a:gd name="connsiteY39" fmla="*/ 968 h 10000"/>
                      <a:gd name="connsiteX40" fmla="*/ 6422 w 10000"/>
                      <a:gd name="connsiteY40" fmla="*/ 903 h 10000"/>
                      <a:gd name="connsiteX41" fmla="*/ 6451 w 10000"/>
                      <a:gd name="connsiteY41" fmla="*/ 903 h 10000"/>
                      <a:gd name="connsiteX42" fmla="*/ 6536 w 10000"/>
                      <a:gd name="connsiteY42" fmla="*/ 903 h 10000"/>
                      <a:gd name="connsiteX43" fmla="*/ 6648 w 10000"/>
                      <a:gd name="connsiteY43" fmla="*/ 871 h 10000"/>
                      <a:gd name="connsiteX44" fmla="*/ 6704 w 10000"/>
                      <a:gd name="connsiteY44" fmla="*/ 871 h 10000"/>
                      <a:gd name="connsiteX45" fmla="*/ 7155 w 10000"/>
                      <a:gd name="connsiteY45" fmla="*/ 742 h 10000"/>
                      <a:gd name="connsiteX46" fmla="*/ 7634 w 10000"/>
                      <a:gd name="connsiteY46" fmla="*/ 613 h 10000"/>
                      <a:gd name="connsiteX47" fmla="*/ 8197 w 10000"/>
                      <a:gd name="connsiteY47" fmla="*/ 452 h 10000"/>
                      <a:gd name="connsiteX48" fmla="*/ 8733 w 10000"/>
                      <a:gd name="connsiteY48" fmla="*/ 323 h 10000"/>
                      <a:gd name="connsiteX49" fmla="*/ 9211 w 10000"/>
                      <a:gd name="connsiteY49" fmla="*/ 194 h 10000"/>
                      <a:gd name="connsiteX50" fmla="*/ 9606 w 10000"/>
                      <a:gd name="connsiteY50" fmla="*/ 65 h 10000"/>
                      <a:gd name="connsiteX51" fmla="*/ 9888 w 10000"/>
                      <a:gd name="connsiteY51" fmla="*/ 0 h 10000"/>
                      <a:gd name="connsiteX52" fmla="*/ 9972 w 10000"/>
                      <a:gd name="connsiteY52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0 w 10000"/>
                      <a:gd name="connsiteY29" fmla="*/ 10000 h 10000"/>
                      <a:gd name="connsiteX30" fmla="*/ 5718 w 10000"/>
                      <a:gd name="connsiteY30" fmla="*/ 5387 h 10000"/>
                      <a:gd name="connsiteX31" fmla="*/ 7380 w 10000"/>
                      <a:gd name="connsiteY31" fmla="*/ 2065 h 10000"/>
                      <a:gd name="connsiteX32" fmla="*/ 7380 w 10000"/>
                      <a:gd name="connsiteY32" fmla="*/ 2065 h 10000"/>
                      <a:gd name="connsiteX33" fmla="*/ 7380 w 10000"/>
                      <a:gd name="connsiteY33" fmla="*/ 2065 h 10000"/>
                      <a:gd name="connsiteX34" fmla="*/ 6422 w 10000"/>
                      <a:gd name="connsiteY34" fmla="*/ 1161 h 10000"/>
                      <a:gd name="connsiteX35" fmla="*/ 6338 w 10000"/>
                      <a:gd name="connsiteY35" fmla="*/ 1097 h 10000"/>
                      <a:gd name="connsiteX36" fmla="*/ 6310 w 10000"/>
                      <a:gd name="connsiteY36" fmla="*/ 1032 h 10000"/>
                      <a:gd name="connsiteX37" fmla="*/ 6310 w 10000"/>
                      <a:gd name="connsiteY37" fmla="*/ 1000 h 10000"/>
                      <a:gd name="connsiteX38" fmla="*/ 6338 w 10000"/>
                      <a:gd name="connsiteY38" fmla="*/ 968 h 10000"/>
                      <a:gd name="connsiteX39" fmla="*/ 6395 w 10000"/>
                      <a:gd name="connsiteY39" fmla="*/ 968 h 10000"/>
                      <a:gd name="connsiteX40" fmla="*/ 6422 w 10000"/>
                      <a:gd name="connsiteY40" fmla="*/ 903 h 10000"/>
                      <a:gd name="connsiteX41" fmla="*/ 6451 w 10000"/>
                      <a:gd name="connsiteY41" fmla="*/ 903 h 10000"/>
                      <a:gd name="connsiteX42" fmla="*/ 6536 w 10000"/>
                      <a:gd name="connsiteY42" fmla="*/ 903 h 10000"/>
                      <a:gd name="connsiteX43" fmla="*/ 6648 w 10000"/>
                      <a:gd name="connsiteY43" fmla="*/ 871 h 10000"/>
                      <a:gd name="connsiteX44" fmla="*/ 6704 w 10000"/>
                      <a:gd name="connsiteY44" fmla="*/ 871 h 10000"/>
                      <a:gd name="connsiteX45" fmla="*/ 7155 w 10000"/>
                      <a:gd name="connsiteY45" fmla="*/ 742 h 10000"/>
                      <a:gd name="connsiteX46" fmla="*/ 7634 w 10000"/>
                      <a:gd name="connsiteY46" fmla="*/ 613 h 10000"/>
                      <a:gd name="connsiteX47" fmla="*/ 8197 w 10000"/>
                      <a:gd name="connsiteY47" fmla="*/ 452 h 10000"/>
                      <a:gd name="connsiteX48" fmla="*/ 8733 w 10000"/>
                      <a:gd name="connsiteY48" fmla="*/ 323 h 10000"/>
                      <a:gd name="connsiteX49" fmla="*/ 9211 w 10000"/>
                      <a:gd name="connsiteY49" fmla="*/ 194 h 10000"/>
                      <a:gd name="connsiteX50" fmla="*/ 9606 w 10000"/>
                      <a:gd name="connsiteY50" fmla="*/ 65 h 10000"/>
                      <a:gd name="connsiteX51" fmla="*/ 9888 w 10000"/>
                      <a:gd name="connsiteY51" fmla="*/ 0 h 10000"/>
                      <a:gd name="connsiteX52" fmla="*/ 9972 w 10000"/>
                      <a:gd name="connsiteY52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7296 w 10000"/>
                      <a:gd name="connsiteY27" fmla="*/ 5613 h 10000"/>
                      <a:gd name="connsiteX28" fmla="*/ 6451 w 10000"/>
                      <a:gd name="connsiteY28" fmla="*/ 6484 h 10000"/>
                      <a:gd name="connsiteX29" fmla="*/ 0 w 10000"/>
                      <a:gd name="connsiteY29" fmla="*/ 10000 h 10000"/>
                      <a:gd name="connsiteX30" fmla="*/ 5718 w 10000"/>
                      <a:gd name="connsiteY30" fmla="*/ 5387 h 10000"/>
                      <a:gd name="connsiteX31" fmla="*/ 7380 w 10000"/>
                      <a:gd name="connsiteY31" fmla="*/ 2065 h 10000"/>
                      <a:gd name="connsiteX32" fmla="*/ 7380 w 10000"/>
                      <a:gd name="connsiteY32" fmla="*/ 2065 h 10000"/>
                      <a:gd name="connsiteX33" fmla="*/ 7380 w 10000"/>
                      <a:gd name="connsiteY33" fmla="*/ 2065 h 10000"/>
                      <a:gd name="connsiteX34" fmla="*/ 6422 w 10000"/>
                      <a:gd name="connsiteY34" fmla="*/ 1161 h 10000"/>
                      <a:gd name="connsiteX35" fmla="*/ 6338 w 10000"/>
                      <a:gd name="connsiteY35" fmla="*/ 1097 h 10000"/>
                      <a:gd name="connsiteX36" fmla="*/ 6310 w 10000"/>
                      <a:gd name="connsiteY36" fmla="*/ 1032 h 10000"/>
                      <a:gd name="connsiteX37" fmla="*/ 6310 w 10000"/>
                      <a:gd name="connsiteY37" fmla="*/ 1000 h 10000"/>
                      <a:gd name="connsiteX38" fmla="*/ 6338 w 10000"/>
                      <a:gd name="connsiteY38" fmla="*/ 968 h 10000"/>
                      <a:gd name="connsiteX39" fmla="*/ 6395 w 10000"/>
                      <a:gd name="connsiteY39" fmla="*/ 968 h 10000"/>
                      <a:gd name="connsiteX40" fmla="*/ 6422 w 10000"/>
                      <a:gd name="connsiteY40" fmla="*/ 903 h 10000"/>
                      <a:gd name="connsiteX41" fmla="*/ 6451 w 10000"/>
                      <a:gd name="connsiteY41" fmla="*/ 903 h 10000"/>
                      <a:gd name="connsiteX42" fmla="*/ 6536 w 10000"/>
                      <a:gd name="connsiteY42" fmla="*/ 903 h 10000"/>
                      <a:gd name="connsiteX43" fmla="*/ 6648 w 10000"/>
                      <a:gd name="connsiteY43" fmla="*/ 871 h 10000"/>
                      <a:gd name="connsiteX44" fmla="*/ 6704 w 10000"/>
                      <a:gd name="connsiteY44" fmla="*/ 871 h 10000"/>
                      <a:gd name="connsiteX45" fmla="*/ 7155 w 10000"/>
                      <a:gd name="connsiteY45" fmla="*/ 742 h 10000"/>
                      <a:gd name="connsiteX46" fmla="*/ 7634 w 10000"/>
                      <a:gd name="connsiteY46" fmla="*/ 613 h 10000"/>
                      <a:gd name="connsiteX47" fmla="*/ 8197 w 10000"/>
                      <a:gd name="connsiteY47" fmla="*/ 452 h 10000"/>
                      <a:gd name="connsiteX48" fmla="*/ 8733 w 10000"/>
                      <a:gd name="connsiteY48" fmla="*/ 323 h 10000"/>
                      <a:gd name="connsiteX49" fmla="*/ 9211 w 10000"/>
                      <a:gd name="connsiteY49" fmla="*/ 194 h 10000"/>
                      <a:gd name="connsiteX50" fmla="*/ 9606 w 10000"/>
                      <a:gd name="connsiteY50" fmla="*/ 65 h 10000"/>
                      <a:gd name="connsiteX51" fmla="*/ 9888 w 10000"/>
                      <a:gd name="connsiteY51" fmla="*/ 0 h 10000"/>
                      <a:gd name="connsiteX52" fmla="*/ 9972 w 10000"/>
                      <a:gd name="connsiteY52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8085 w 10000"/>
                      <a:gd name="connsiteY26" fmla="*/ 4548 h 10000"/>
                      <a:gd name="connsiteX27" fmla="*/ 6451 w 10000"/>
                      <a:gd name="connsiteY27" fmla="*/ 6484 h 10000"/>
                      <a:gd name="connsiteX28" fmla="*/ 0 w 10000"/>
                      <a:gd name="connsiteY28" fmla="*/ 10000 h 10000"/>
                      <a:gd name="connsiteX29" fmla="*/ 5718 w 10000"/>
                      <a:gd name="connsiteY29" fmla="*/ 5387 h 10000"/>
                      <a:gd name="connsiteX30" fmla="*/ 7380 w 10000"/>
                      <a:gd name="connsiteY30" fmla="*/ 2065 h 10000"/>
                      <a:gd name="connsiteX31" fmla="*/ 7380 w 10000"/>
                      <a:gd name="connsiteY31" fmla="*/ 2065 h 10000"/>
                      <a:gd name="connsiteX32" fmla="*/ 7380 w 10000"/>
                      <a:gd name="connsiteY32" fmla="*/ 2065 h 10000"/>
                      <a:gd name="connsiteX33" fmla="*/ 6422 w 10000"/>
                      <a:gd name="connsiteY33" fmla="*/ 1161 h 10000"/>
                      <a:gd name="connsiteX34" fmla="*/ 6338 w 10000"/>
                      <a:gd name="connsiteY34" fmla="*/ 1097 h 10000"/>
                      <a:gd name="connsiteX35" fmla="*/ 6310 w 10000"/>
                      <a:gd name="connsiteY35" fmla="*/ 1032 h 10000"/>
                      <a:gd name="connsiteX36" fmla="*/ 6310 w 10000"/>
                      <a:gd name="connsiteY36" fmla="*/ 1000 h 10000"/>
                      <a:gd name="connsiteX37" fmla="*/ 6338 w 10000"/>
                      <a:gd name="connsiteY37" fmla="*/ 968 h 10000"/>
                      <a:gd name="connsiteX38" fmla="*/ 6395 w 10000"/>
                      <a:gd name="connsiteY38" fmla="*/ 968 h 10000"/>
                      <a:gd name="connsiteX39" fmla="*/ 6422 w 10000"/>
                      <a:gd name="connsiteY39" fmla="*/ 903 h 10000"/>
                      <a:gd name="connsiteX40" fmla="*/ 6451 w 10000"/>
                      <a:gd name="connsiteY40" fmla="*/ 903 h 10000"/>
                      <a:gd name="connsiteX41" fmla="*/ 6536 w 10000"/>
                      <a:gd name="connsiteY41" fmla="*/ 903 h 10000"/>
                      <a:gd name="connsiteX42" fmla="*/ 6648 w 10000"/>
                      <a:gd name="connsiteY42" fmla="*/ 871 h 10000"/>
                      <a:gd name="connsiteX43" fmla="*/ 6704 w 10000"/>
                      <a:gd name="connsiteY43" fmla="*/ 871 h 10000"/>
                      <a:gd name="connsiteX44" fmla="*/ 7155 w 10000"/>
                      <a:gd name="connsiteY44" fmla="*/ 742 h 10000"/>
                      <a:gd name="connsiteX45" fmla="*/ 7634 w 10000"/>
                      <a:gd name="connsiteY45" fmla="*/ 613 h 10000"/>
                      <a:gd name="connsiteX46" fmla="*/ 8197 w 10000"/>
                      <a:gd name="connsiteY46" fmla="*/ 452 h 10000"/>
                      <a:gd name="connsiteX47" fmla="*/ 8733 w 10000"/>
                      <a:gd name="connsiteY47" fmla="*/ 323 h 10000"/>
                      <a:gd name="connsiteX48" fmla="*/ 9211 w 10000"/>
                      <a:gd name="connsiteY48" fmla="*/ 194 h 10000"/>
                      <a:gd name="connsiteX49" fmla="*/ 9606 w 10000"/>
                      <a:gd name="connsiteY49" fmla="*/ 65 h 10000"/>
                      <a:gd name="connsiteX50" fmla="*/ 9888 w 10000"/>
                      <a:gd name="connsiteY50" fmla="*/ 0 h 10000"/>
                      <a:gd name="connsiteX51" fmla="*/ 9972 w 10000"/>
                      <a:gd name="connsiteY51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6451 w 10000"/>
                      <a:gd name="connsiteY26" fmla="*/ 6484 h 10000"/>
                      <a:gd name="connsiteX27" fmla="*/ 0 w 10000"/>
                      <a:gd name="connsiteY27" fmla="*/ 10000 h 10000"/>
                      <a:gd name="connsiteX28" fmla="*/ 5718 w 10000"/>
                      <a:gd name="connsiteY28" fmla="*/ 5387 h 10000"/>
                      <a:gd name="connsiteX29" fmla="*/ 7380 w 10000"/>
                      <a:gd name="connsiteY29" fmla="*/ 2065 h 10000"/>
                      <a:gd name="connsiteX30" fmla="*/ 7380 w 10000"/>
                      <a:gd name="connsiteY30" fmla="*/ 2065 h 10000"/>
                      <a:gd name="connsiteX31" fmla="*/ 7380 w 10000"/>
                      <a:gd name="connsiteY31" fmla="*/ 2065 h 10000"/>
                      <a:gd name="connsiteX32" fmla="*/ 6422 w 10000"/>
                      <a:gd name="connsiteY32" fmla="*/ 1161 h 10000"/>
                      <a:gd name="connsiteX33" fmla="*/ 6338 w 10000"/>
                      <a:gd name="connsiteY33" fmla="*/ 1097 h 10000"/>
                      <a:gd name="connsiteX34" fmla="*/ 6310 w 10000"/>
                      <a:gd name="connsiteY34" fmla="*/ 1032 h 10000"/>
                      <a:gd name="connsiteX35" fmla="*/ 6310 w 10000"/>
                      <a:gd name="connsiteY35" fmla="*/ 1000 h 10000"/>
                      <a:gd name="connsiteX36" fmla="*/ 6338 w 10000"/>
                      <a:gd name="connsiteY36" fmla="*/ 968 h 10000"/>
                      <a:gd name="connsiteX37" fmla="*/ 6395 w 10000"/>
                      <a:gd name="connsiteY37" fmla="*/ 968 h 10000"/>
                      <a:gd name="connsiteX38" fmla="*/ 6422 w 10000"/>
                      <a:gd name="connsiteY38" fmla="*/ 903 h 10000"/>
                      <a:gd name="connsiteX39" fmla="*/ 6451 w 10000"/>
                      <a:gd name="connsiteY39" fmla="*/ 903 h 10000"/>
                      <a:gd name="connsiteX40" fmla="*/ 6536 w 10000"/>
                      <a:gd name="connsiteY40" fmla="*/ 903 h 10000"/>
                      <a:gd name="connsiteX41" fmla="*/ 6648 w 10000"/>
                      <a:gd name="connsiteY41" fmla="*/ 871 h 10000"/>
                      <a:gd name="connsiteX42" fmla="*/ 6704 w 10000"/>
                      <a:gd name="connsiteY42" fmla="*/ 871 h 10000"/>
                      <a:gd name="connsiteX43" fmla="*/ 7155 w 10000"/>
                      <a:gd name="connsiteY43" fmla="*/ 742 h 10000"/>
                      <a:gd name="connsiteX44" fmla="*/ 7634 w 10000"/>
                      <a:gd name="connsiteY44" fmla="*/ 613 h 10000"/>
                      <a:gd name="connsiteX45" fmla="*/ 8197 w 10000"/>
                      <a:gd name="connsiteY45" fmla="*/ 452 h 10000"/>
                      <a:gd name="connsiteX46" fmla="*/ 8733 w 10000"/>
                      <a:gd name="connsiteY46" fmla="*/ 323 h 10000"/>
                      <a:gd name="connsiteX47" fmla="*/ 9211 w 10000"/>
                      <a:gd name="connsiteY47" fmla="*/ 194 h 10000"/>
                      <a:gd name="connsiteX48" fmla="*/ 9606 w 10000"/>
                      <a:gd name="connsiteY48" fmla="*/ 65 h 10000"/>
                      <a:gd name="connsiteX49" fmla="*/ 9888 w 10000"/>
                      <a:gd name="connsiteY49" fmla="*/ 0 h 10000"/>
                      <a:gd name="connsiteX50" fmla="*/ 9972 w 10000"/>
                      <a:gd name="connsiteY5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6451 w 10000"/>
                      <a:gd name="connsiteY26" fmla="*/ 6484 h 10000"/>
                      <a:gd name="connsiteX27" fmla="*/ 0 w 10000"/>
                      <a:gd name="connsiteY27" fmla="*/ 10000 h 10000"/>
                      <a:gd name="connsiteX28" fmla="*/ 5718 w 10000"/>
                      <a:gd name="connsiteY28" fmla="*/ 5387 h 10000"/>
                      <a:gd name="connsiteX29" fmla="*/ 7380 w 10000"/>
                      <a:gd name="connsiteY29" fmla="*/ 2065 h 10000"/>
                      <a:gd name="connsiteX30" fmla="*/ 7380 w 10000"/>
                      <a:gd name="connsiteY30" fmla="*/ 2065 h 10000"/>
                      <a:gd name="connsiteX31" fmla="*/ 7380 w 10000"/>
                      <a:gd name="connsiteY31" fmla="*/ 2065 h 10000"/>
                      <a:gd name="connsiteX32" fmla="*/ 6422 w 10000"/>
                      <a:gd name="connsiteY32" fmla="*/ 1161 h 10000"/>
                      <a:gd name="connsiteX33" fmla="*/ 6338 w 10000"/>
                      <a:gd name="connsiteY33" fmla="*/ 1097 h 10000"/>
                      <a:gd name="connsiteX34" fmla="*/ 6310 w 10000"/>
                      <a:gd name="connsiteY34" fmla="*/ 1032 h 10000"/>
                      <a:gd name="connsiteX35" fmla="*/ 6310 w 10000"/>
                      <a:gd name="connsiteY35" fmla="*/ 1000 h 10000"/>
                      <a:gd name="connsiteX36" fmla="*/ 6338 w 10000"/>
                      <a:gd name="connsiteY36" fmla="*/ 968 h 10000"/>
                      <a:gd name="connsiteX37" fmla="*/ 6395 w 10000"/>
                      <a:gd name="connsiteY37" fmla="*/ 968 h 10000"/>
                      <a:gd name="connsiteX38" fmla="*/ 6422 w 10000"/>
                      <a:gd name="connsiteY38" fmla="*/ 903 h 10000"/>
                      <a:gd name="connsiteX39" fmla="*/ 6451 w 10000"/>
                      <a:gd name="connsiteY39" fmla="*/ 903 h 10000"/>
                      <a:gd name="connsiteX40" fmla="*/ 6536 w 10000"/>
                      <a:gd name="connsiteY40" fmla="*/ 903 h 10000"/>
                      <a:gd name="connsiteX41" fmla="*/ 6648 w 10000"/>
                      <a:gd name="connsiteY41" fmla="*/ 871 h 10000"/>
                      <a:gd name="connsiteX42" fmla="*/ 6704 w 10000"/>
                      <a:gd name="connsiteY42" fmla="*/ 871 h 10000"/>
                      <a:gd name="connsiteX43" fmla="*/ 7155 w 10000"/>
                      <a:gd name="connsiteY43" fmla="*/ 742 h 10000"/>
                      <a:gd name="connsiteX44" fmla="*/ 7634 w 10000"/>
                      <a:gd name="connsiteY44" fmla="*/ 613 h 10000"/>
                      <a:gd name="connsiteX45" fmla="*/ 8197 w 10000"/>
                      <a:gd name="connsiteY45" fmla="*/ 452 h 10000"/>
                      <a:gd name="connsiteX46" fmla="*/ 8733 w 10000"/>
                      <a:gd name="connsiteY46" fmla="*/ 323 h 10000"/>
                      <a:gd name="connsiteX47" fmla="*/ 9211 w 10000"/>
                      <a:gd name="connsiteY47" fmla="*/ 194 h 10000"/>
                      <a:gd name="connsiteX48" fmla="*/ 9606 w 10000"/>
                      <a:gd name="connsiteY48" fmla="*/ 65 h 10000"/>
                      <a:gd name="connsiteX49" fmla="*/ 9888 w 10000"/>
                      <a:gd name="connsiteY49" fmla="*/ 0 h 10000"/>
                      <a:gd name="connsiteX50" fmla="*/ 9972 w 10000"/>
                      <a:gd name="connsiteY5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6451 w 10000"/>
                      <a:gd name="connsiteY26" fmla="*/ 6484 h 10000"/>
                      <a:gd name="connsiteX27" fmla="*/ 0 w 10000"/>
                      <a:gd name="connsiteY27" fmla="*/ 10000 h 10000"/>
                      <a:gd name="connsiteX28" fmla="*/ 5718 w 10000"/>
                      <a:gd name="connsiteY28" fmla="*/ 5387 h 10000"/>
                      <a:gd name="connsiteX29" fmla="*/ 7380 w 10000"/>
                      <a:gd name="connsiteY29" fmla="*/ 2065 h 10000"/>
                      <a:gd name="connsiteX30" fmla="*/ 7380 w 10000"/>
                      <a:gd name="connsiteY30" fmla="*/ 2065 h 10000"/>
                      <a:gd name="connsiteX31" fmla="*/ 7380 w 10000"/>
                      <a:gd name="connsiteY31" fmla="*/ 2065 h 10000"/>
                      <a:gd name="connsiteX32" fmla="*/ 6422 w 10000"/>
                      <a:gd name="connsiteY32" fmla="*/ 1161 h 10000"/>
                      <a:gd name="connsiteX33" fmla="*/ 6338 w 10000"/>
                      <a:gd name="connsiteY33" fmla="*/ 1097 h 10000"/>
                      <a:gd name="connsiteX34" fmla="*/ 6310 w 10000"/>
                      <a:gd name="connsiteY34" fmla="*/ 1032 h 10000"/>
                      <a:gd name="connsiteX35" fmla="*/ 6310 w 10000"/>
                      <a:gd name="connsiteY35" fmla="*/ 1000 h 10000"/>
                      <a:gd name="connsiteX36" fmla="*/ 6338 w 10000"/>
                      <a:gd name="connsiteY36" fmla="*/ 968 h 10000"/>
                      <a:gd name="connsiteX37" fmla="*/ 6395 w 10000"/>
                      <a:gd name="connsiteY37" fmla="*/ 968 h 10000"/>
                      <a:gd name="connsiteX38" fmla="*/ 6422 w 10000"/>
                      <a:gd name="connsiteY38" fmla="*/ 903 h 10000"/>
                      <a:gd name="connsiteX39" fmla="*/ 6451 w 10000"/>
                      <a:gd name="connsiteY39" fmla="*/ 903 h 10000"/>
                      <a:gd name="connsiteX40" fmla="*/ 6536 w 10000"/>
                      <a:gd name="connsiteY40" fmla="*/ 903 h 10000"/>
                      <a:gd name="connsiteX41" fmla="*/ 6648 w 10000"/>
                      <a:gd name="connsiteY41" fmla="*/ 871 h 10000"/>
                      <a:gd name="connsiteX42" fmla="*/ 6704 w 10000"/>
                      <a:gd name="connsiteY42" fmla="*/ 871 h 10000"/>
                      <a:gd name="connsiteX43" fmla="*/ 7155 w 10000"/>
                      <a:gd name="connsiteY43" fmla="*/ 742 h 10000"/>
                      <a:gd name="connsiteX44" fmla="*/ 7634 w 10000"/>
                      <a:gd name="connsiteY44" fmla="*/ 613 h 10000"/>
                      <a:gd name="connsiteX45" fmla="*/ 8197 w 10000"/>
                      <a:gd name="connsiteY45" fmla="*/ 452 h 10000"/>
                      <a:gd name="connsiteX46" fmla="*/ 8733 w 10000"/>
                      <a:gd name="connsiteY46" fmla="*/ 323 h 10000"/>
                      <a:gd name="connsiteX47" fmla="*/ 9211 w 10000"/>
                      <a:gd name="connsiteY47" fmla="*/ 194 h 10000"/>
                      <a:gd name="connsiteX48" fmla="*/ 9606 w 10000"/>
                      <a:gd name="connsiteY48" fmla="*/ 65 h 10000"/>
                      <a:gd name="connsiteX49" fmla="*/ 9888 w 10000"/>
                      <a:gd name="connsiteY49" fmla="*/ 0 h 10000"/>
                      <a:gd name="connsiteX50" fmla="*/ 9972 w 10000"/>
                      <a:gd name="connsiteY5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6451 w 10000"/>
                      <a:gd name="connsiteY26" fmla="*/ 6484 h 10000"/>
                      <a:gd name="connsiteX27" fmla="*/ 0 w 10000"/>
                      <a:gd name="connsiteY27" fmla="*/ 10000 h 10000"/>
                      <a:gd name="connsiteX28" fmla="*/ 5718 w 10000"/>
                      <a:gd name="connsiteY28" fmla="*/ 5387 h 10000"/>
                      <a:gd name="connsiteX29" fmla="*/ 7380 w 10000"/>
                      <a:gd name="connsiteY29" fmla="*/ 2065 h 10000"/>
                      <a:gd name="connsiteX30" fmla="*/ 7380 w 10000"/>
                      <a:gd name="connsiteY30" fmla="*/ 2065 h 10000"/>
                      <a:gd name="connsiteX31" fmla="*/ 7380 w 10000"/>
                      <a:gd name="connsiteY31" fmla="*/ 2065 h 10000"/>
                      <a:gd name="connsiteX32" fmla="*/ 6422 w 10000"/>
                      <a:gd name="connsiteY32" fmla="*/ 1161 h 10000"/>
                      <a:gd name="connsiteX33" fmla="*/ 6338 w 10000"/>
                      <a:gd name="connsiteY33" fmla="*/ 1097 h 10000"/>
                      <a:gd name="connsiteX34" fmla="*/ 6310 w 10000"/>
                      <a:gd name="connsiteY34" fmla="*/ 1032 h 10000"/>
                      <a:gd name="connsiteX35" fmla="*/ 6310 w 10000"/>
                      <a:gd name="connsiteY35" fmla="*/ 1000 h 10000"/>
                      <a:gd name="connsiteX36" fmla="*/ 6338 w 10000"/>
                      <a:gd name="connsiteY36" fmla="*/ 968 h 10000"/>
                      <a:gd name="connsiteX37" fmla="*/ 6395 w 10000"/>
                      <a:gd name="connsiteY37" fmla="*/ 968 h 10000"/>
                      <a:gd name="connsiteX38" fmla="*/ 6422 w 10000"/>
                      <a:gd name="connsiteY38" fmla="*/ 903 h 10000"/>
                      <a:gd name="connsiteX39" fmla="*/ 6451 w 10000"/>
                      <a:gd name="connsiteY39" fmla="*/ 903 h 10000"/>
                      <a:gd name="connsiteX40" fmla="*/ 6536 w 10000"/>
                      <a:gd name="connsiteY40" fmla="*/ 903 h 10000"/>
                      <a:gd name="connsiteX41" fmla="*/ 6648 w 10000"/>
                      <a:gd name="connsiteY41" fmla="*/ 871 h 10000"/>
                      <a:gd name="connsiteX42" fmla="*/ 6704 w 10000"/>
                      <a:gd name="connsiteY42" fmla="*/ 871 h 10000"/>
                      <a:gd name="connsiteX43" fmla="*/ 7155 w 10000"/>
                      <a:gd name="connsiteY43" fmla="*/ 742 h 10000"/>
                      <a:gd name="connsiteX44" fmla="*/ 7634 w 10000"/>
                      <a:gd name="connsiteY44" fmla="*/ 613 h 10000"/>
                      <a:gd name="connsiteX45" fmla="*/ 8197 w 10000"/>
                      <a:gd name="connsiteY45" fmla="*/ 452 h 10000"/>
                      <a:gd name="connsiteX46" fmla="*/ 8733 w 10000"/>
                      <a:gd name="connsiteY46" fmla="*/ 323 h 10000"/>
                      <a:gd name="connsiteX47" fmla="*/ 9211 w 10000"/>
                      <a:gd name="connsiteY47" fmla="*/ 194 h 10000"/>
                      <a:gd name="connsiteX48" fmla="*/ 9606 w 10000"/>
                      <a:gd name="connsiteY48" fmla="*/ 65 h 10000"/>
                      <a:gd name="connsiteX49" fmla="*/ 9888 w 10000"/>
                      <a:gd name="connsiteY49" fmla="*/ 0 h 10000"/>
                      <a:gd name="connsiteX50" fmla="*/ 9972 w 10000"/>
                      <a:gd name="connsiteY5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845 w 10000"/>
                      <a:gd name="connsiteY24" fmla="*/ 3355 h 10000"/>
                      <a:gd name="connsiteX25" fmla="*/ 8789 w 10000"/>
                      <a:gd name="connsiteY25" fmla="*/ 3323 h 10000"/>
                      <a:gd name="connsiteX26" fmla="*/ 6451 w 10000"/>
                      <a:gd name="connsiteY26" fmla="*/ 6484 h 10000"/>
                      <a:gd name="connsiteX27" fmla="*/ 0 w 10000"/>
                      <a:gd name="connsiteY27" fmla="*/ 10000 h 10000"/>
                      <a:gd name="connsiteX28" fmla="*/ 5718 w 10000"/>
                      <a:gd name="connsiteY28" fmla="*/ 5387 h 10000"/>
                      <a:gd name="connsiteX29" fmla="*/ 7380 w 10000"/>
                      <a:gd name="connsiteY29" fmla="*/ 2065 h 10000"/>
                      <a:gd name="connsiteX30" fmla="*/ 7380 w 10000"/>
                      <a:gd name="connsiteY30" fmla="*/ 2065 h 10000"/>
                      <a:gd name="connsiteX31" fmla="*/ 7380 w 10000"/>
                      <a:gd name="connsiteY31" fmla="*/ 2065 h 10000"/>
                      <a:gd name="connsiteX32" fmla="*/ 6422 w 10000"/>
                      <a:gd name="connsiteY32" fmla="*/ 1161 h 10000"/>
                      <a:gd name="connsiteX33" fmla="*/ 6338 w 10000"/>
                      <a:gd name="connsiteY33" fmla="*/ 1097 h 10000"/>
                      <a:gd name="connsiteX34" fmla="*/ 6310 w 10000"/>
                      <a:gd name="connsiteY34" fmla="*/ 1032 h 10000"/>
                      <a:gd name="connsiteX35" fmla="*/ 6310 w 10000"/>
                      <a:gd name="connsiteY35" fmla="*/ 1000 h 10000"/>
                      <a:gd name="connsiteX36" fmla="*/ 6338 w 10000"/>
                      <a:gd name="connsiteY36" fmla="*/ 968 h 10000"/>
                      <a:gd name="connsiteX37" fmla="*/ 6395 w 10000"/>
                      <a:gd name="connsiteY37" fmla="*/ 968 h 10000"/>
                      <a:gd name="connsiteX38" fmla="*/ 6422 w 10000"/>
                      <a:gd name="connsiteY38" fmla="*/ 903 h 10000"/>
                      <a:gd name="connsiteX39" fmla="*/ 6451 w 10000"/>
                      <a:gd name="connsiteY39" fmla="*/ 903 h 10000"/>
                      <a:gd name="connsiteX40" fmla="*/ 6536 w 10000"/>
                      <a:gd name="connsiteY40" fmla="*/ 903 h 10000"/>
                      <a:gd name="connsiteX41" fmla="*/ 6648 w 10000"/>
                      <a:gd name="connsiteY41" fmla="*/ 871 h 10000"/>
                      <a:gd name="connsiteX42" fmla="*/ 6704 w 10000"/>
                      <a:gd name="connsiteY42" fmla="*/ 871 h 10000"/>
                      <a:gd name="connsiteX43" fmla="*/ 7155 w 10000"/>
                      <a:gd name="connsiteY43" fmla="*/ 742 h 10000"/>
                      <a:gd name="connsiteX44" fmla="*/ 7634 w 10000"/>
                      <a:gd name="connsiteY44" fmla="*/ 613 h 10000"/>
                      <a:gd name="connsiteX45" fmla="*/ 8197 w 10000"/>
                      <a:gd name="connsiteY45" fmla="*/ 452 h 10000"/>
                      <a:gd name="connsiteX46" fmla="*/ 8733 w 10000"/>
                      <a:gd name="connsiteY46" fmla="*/ 323 h 10000"/>
                      <a:gd name="connsiteX47" fmla="*/ 9211 w 10000"/>
                      <a:gd name="connsiteY47" fmla="*/ 194 h 10000"/>
                      <a:gd name="connsiteX48" fmla="*/ 9606 w 10000"/>
                      <a:gd name="connsiteY48" fmla="*/ 65 h 10000"/>
                      <a:gd name="connsiteX49" fmla="*/ 9888 w 10000"/>
                      <a:gd name="connsiteY49" fmla="*/ 0 h 10000"/>
                      <a:gd name="connsiteX50" fmla="*/ 9972 w 10000"/>
                      <a:gd name="connsiteY50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9014 w 10000"/>
                      <a:gd name="connsiteY23" fmla="*/ 3548 h 10000"/>
                      <a:gd name="connsiteX24" fmla="*/ 8789 w 10000"/>
                      <a:gd name="connsiteY24" fmla="*/ 3323 h 10000"/>
                      <a:gd name="connsiteX25" fmla="*/ 6451 w 10000"/>
                      <a:gd name="connsiteY25" fmla="*/ 6484 h 10000"/>
                      <a:gd name="connsiteX26" fmla="*/ 0 w 10000"/>
                      <a:gd name="connsiteY26" fmla="*/ 10000 h 10000"/>
                      <a:gd name="connsiteX27" fmla="*/ 5718 w 10000"/>
                      <a:gd name="connsiteY27" fmla="*/ 5387 h 10000"/>
                      <a:gd name="connsiteX28" fmla="*/ 7380 w 10000"/>
                      <a:gd name="connsiteY28" fmla="*/ 2065 h 10000"/>
                      <a:gd name="connsiteX29" fmla="*/ 7380 w 10000"/>
                      <a:gd name="connsiteY29" fmla="*/ 2065 h 10000"/>
                      <a:gd name="connsiteX30" fmla="*/ 7380 w 10000"/>
                      <a:gd name="connsiteY30" fmla="*/ 2065 h 10000"/>
                      <a:gd name="connsiteX31" fmla="*/ 6422 w 10000"/>
                      <a:gd name="connsiteY31" fmla="*/ 1161 h 10000"/>
                      <a:gd name="connsiteX32" fmla="*/ 6338 w 10000"/>
                      <a:gd name="connsiteY32" fmla="*/ 1097 h 10000"/>
                      <a:gd name="connsiteX33" fmla="*/ 6310 w 10000"/>
                      <a:gd name="connsiteY33" fmla="*/ 1032 h 10000"/>
                      <a:gd name="connsiteX34" fmla="*/ 6310 w 10000"/>
                      <a:gd name="connsiteY34" fmla="*/ 1000 h 10000"/>
                      <a:gd name="connsiteX35" fmla="*/ 6338 w 10000"/>
                      <a:gd name="connsiteY35" fmla="*/ 968 h 10000"/>
                      <a:gd name="connsiteX36" fmla="*/ 6395 w 10000"/>
                      <a:gd name="connsiteY36" fmla="*/ 968 h 10000"/>
                      <a:gd name="connsiteX37" fmla="*/ 6422 w 10000"/>
                      <a:gd name="connsiteY37" fmla="*/ 903 h 10000"/>
                      <a:gd name="connsiteX38" fmla="*/ 6451 w 10000"/>
                      <a:gd name="connsiteY38" fmla="*/ 903 h 10000"/>
                      <a:gd name="connsiteX39" fmla="*/ 6536 w 10000"/>
                      <a:gd name="connsiteY39" fmla="*/ 903 h 10000"/>
                      <a:gd name="connsiteX40" fmla="*/ 6648 w 10000"/>
                      <a:gd name="connsiteY40" fmla="*/ 871 h 10000"/>
                      <a:gd name="connsiteX41" fmla="*/ 6704 w 10000"/>
                      <a:gd name="connsiteY41" fmla="*/ 871 h 10000"/>
                      <a:gd name="connsiteX42" fmla="*/ 7155 w 10000"/>
                      <a:gd name="connsiteY42" fmla="*/ 742 h 10000"/>
                      <a:gd name="connsiteX43" fmla="*/ 7634 w 10000"/>
                      <a:gd name="connsiteY43" fmla="*/ 613 h 10000"/>
                      <a:gd name="connsiteX44" fmla="*/ 8197 w 10000"/>
                      <a:gd name="connsiteY44" fmla="*/ 452 h 10000"/>
                      <a:gd name="connsiteX45" fmla="*/ 8733 w 10000"/>
                      <a:gd name="connsiteY45" fmla="*/ 323 h 10000"/>
                      <a:gd name="connsiteX46" fmla="*/ 9211 w 10000"/>
                      <a:gd name="connsiteY46" fmla="*/ 194 h 10000"/>
                      <a:gd name="connsiteX47" fmla="*/ 9606 w 10000"/>
                      <a:gd name="connsiteY47" fmla="*/ 65 h 10000"/>
                      <a:gd name="connsiteX48" fmla="*/ 9888 w 10000"/>
                      <a:gd name="connsiteY48" fmla="*/ 0 h 10000"/>
                      <a:gd name="connsiteX49" fmla="*/ 9972 w 10000"/>
                      <a:gd name="connsiteY49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9211 w 10000"/>
                      <a:gd name="connsiteY22" fmla="*/ 3742 h 10000"/>
                      <a:gd name="connsiteX23" fmla="*/ 8789 w 10000"/>
                      <a:gd name="connsiteY23" fmla="*/ 3323 h 10000"/>
                      <a:gd name="connsiteX24" fmla="*/ 6451 w 10000"/>
                      <a:gd name="connsiteY24" fmla="*/ 6484 h 10000"/>
                      <a:gd name="connsiteX25" fmla="*/ 0 w 10000"/>
                      <a:gd name="connsiteY25" fmla="*/ 10000 h 10000"/>
                      <a:gd name="connsiteX26" fmla="*/ 5718 w 10000"/>
                      <a:gd name="connsiteY26" fmla="*/ 5387 h 10000"/>
                      <a:gd name="connsiteX27" fmla="*/ 7380 w 10000"/>
                      <a:gd name="connsiteY27" fmla="*/ 2065 h 10000"/>
                      <a:gd name="connsiteX28" fmla="*/ 7380 w 10000"/>
                      <a:gd name="connsiteY28" fmla="*/ 2065 h 10000"/>
                      <a:gd name="connsiteX29" fmla="*/ 7380 w 10000"/>
                      <a:gd name="connsiteY29" fmla="*/ 2065 h 10000"/>
                      <a:gd name="connsiteX30" fmla="*/ 6422 w 10000"/>
                      <a:gd name="connsiteY30" fmla="*/ 1161 h 10000"/>
                      <a:gd name="connsiteX31" fmla="*/ 6338 w 10000"/>
                      <a:gd name="connsiteY31" fmla="*/ 1097 h 10000"/>
                      <a:gd name="connsiteX32" fmla="*/ 6310 w 10000"/>
                      <a:gd name="connsiteY32" fmla="*/ 1032 h 10000"/>
                      <a:gd name="connsiteX33" fmla="*/ 6310 w 10000"/>
                      <a:gd name="connsiteY33" fmla="*/ 1000 h 10000"/>
                      <a:gd name="connsiteX34" fmla="*/ 6338 w 10000"/>
                      <a:gd name="connsiteY34" fmla="*/ 968 h 10000"/>
                      <a:gd name="connsiteX35" fmla="*/ 6395 w 10000"/>
                      <a:gd name="connsiteY35" fmla="*/ 968 h 10000"/>
                      <a:gd name="connsiteX36" fmla="*/ 6422 w 10000"/>
                      <a:gd name="connsiteY36" fmla="*/ 903 h 10000"/>
                      <a:gd name="connsiteX37" fmla="*/ 6451 w 10000"/>
                      <a:gd name="connsiteY37" fmla="*/ 903 h 10000"/>
                      <a:gd name="connsiteX38" fmla="*/ 6536 w 10000"/>
                      <a:gd name="connsiteY38" fmla="*/ 903 h 10000"/>
                      <a:gd name="connsiteX39" fmla="*/ 6648 w 10000"/>
                      <a:gd name="connsiteY39" fmla="*/ 871 h 10000"/>
                      <a:gd name="connsiteX40" fmla="*/ 6704 w 10000"/>
                      <a:gd name="connsiteY40" fmla="*/ 871 h 10000"/>
                      <a:gd name="connsiteX41" fmla="*/ 7155 w 10000"/>
                      <a:gd name="connsiteY41" fmla="*/ 742 h 10000"/>
                      <a:gd name="connsiteX42" fmla="*/ 7634 w 10000"/>
                      <a:gd name="connsiteY42" fmla="*/ 613 h 10000"/>
                      <a:gd name="connsiteX43" fmla="*/ 8197 w 10000"/>
                      <a:gd name="connsiteY43" fmla="*/ 452 h 10000"/>
                      <a:gd name="connsiteX44" fmla="*/ 8733 w 10000"/>
                      <a:gd name="connsiteY44" fmla="*/ 323 h 10000"/>
                      <a:gd name="connsiteX45" fmla="*/ 9211 w 10000"/>
                      <a:gd name="connsiteY45" fmla="*/ 194 h 10000"/>
                      <a:gd name="connsiteX46" fmla="*/ 9606 w 10000"/>
                      <a:gd name="connsiteY46" fmla="*/ 65 h 10000"/>
                      <a:gd name="connsiteX47" fmla="*/ 9888 w 10000"/>
                      <a:gd name="connsiteY47" fmla="*/ 0 h 10000"/>
                      <a:gd name="connsiteX48" fmla="*/ 9972 w 10000"/>
                      <a:gd name="connsiteY48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9493 w 10000"/>
                      <a:gd name="connsiteY21" fmla="*/ 3968 h 10000"/>
                      <a:gd name="connsiteX22" fmla="*/ 8789 w 10000"/>
                      <a:gd name="connsiteY22" fmla="*/ 3323 h 10000"/>
                      <a:gd name="connsiteX23" fmla="*/ 6451 w 10000"/>
                      <a:gd name="connsiteY23" fmla="*/ 6484 h 10000"/>
                      <a:gd name="connsiteX24" fmla="*/ 0 w 10000"/>
                      <a:gd name="connsiteY24" fmla="*/ 10000 h 10000"/>
                      <a:gd name="connsiteX25" fmla="*/ 5718 w 10000"/>
                      <a:gd name="connsiteY25" fmla="*/ 5387 h 10000"/>
                      <a:gd name="connsiteX26" fmla="*/ 7380 w 10000"/>
                      <a:gd name="connsiteY26" fmla="*/ 2065 h 10000"/>
                      <a:gd name="connsiteX27" fmla="*/ 7380 w 10000"/>
                      <a:gd name="connsiteY27" fmla="*/ 2065 h 10000"/>
                      <a:gd name="connsiteX28" fmla="*/ 7380 w 10000"/>
                      <a:gd name="connsiteY28" fmla="*/ 2065 h 10000"/>
                      <a:gd name="connsiteX29" fmla="*/ 6422 w 10000"/>
                      <a:gd name="connsiteY29" fmla="*/ 1161 h 10000"/>
                      <a:gd name="connsiteX30" fmla="*/ 6338 w 10000"/>
                      <a:gd name="connsiteY30" fmla="*/ 1097 h 10000"/>
                      <a:gd name="connsiteX31" fmla="*/ 6310 w 10000"/>
                      <a:gd name="connsiteY31" fmla="*/ 1032 h 10000"/>
                      <a:gd name="connsiteX32" fmla="*/ 6310 w 10000"/>
                      <a:gd name="connsiteY32" fmla="*/ 1000 h 10000"/>
                      <a:gd name="connsiteX33" fmla="*/ 6338 w 10000"/>
                      <a:gd name="connsiteY33" fmla="*/ 968 h 10000"/>
                      <a:gd name="connsiteX34" fmla="*/ 6395 w 10000"/>
                      <a:gd name="connsiteY34" fmla="*/ 968 h 10000"/>
                      <a:gd name="connsiteX35" fmla="*/ 6422 w 10000"/>
                      <a:gd name="connsiteY35" fmla="*/ 903 h 10000"/>
                      <a:gd name="connsiteX36" fmla="*/ 6451 w 10000"/>
                      <a:gd name="connsiteY36" fmla="*/ 903 h 10000"/>
                      <a:gd name="connsiteX37" fmla="*/ 6536 w 10000"/>
                      <a:gd name="connsiteY37" fmla="*/ 903 h 10000"/>
                      <a:gd name="connsiteX38" fmla="*/ 6648 w 10000"/>
                      <a:gd name="connsiteY38" fmla="*/ 871 h 10000"/>
                      <a:gd name="connsiteX39" fmla="*/ 6704 w 10000"/>
                      <a:gd name="connsiteY39" fmla="*/ 871 h 10000"/>
                      <a:gd name="connsiteX40" fmla="*/ 7155 w 10000"/>
                      <a:gd name="connsiteY40" fmla="*/ 742 h 10000"/>
                      <a:gd name="connsiteX41" fmla="*/ 7634 w 10000"/>
                      <a:gd name="connsiteY41" fmla="*/ 613 h 10000"/>
                      <a:gd name="connsiteX42" fmla="*/ 8197 w 10000"/>
                      <a:gd name="connsiteY42" fmla="*/ 452 h 10000"/>
                      <a:gd name="connsiteX43" fmla="*/ 8733 w 10000"/>
                      <a:gd name="connsiteY43" fmla="*/ 323 h 10000"/>
                      <a:gd name="connsiteX44" fmla="*/ 9211 w 10000"/>
                      <a:gd name="connsiteY44" fmla="*/ 194 h 10000"/>
                      <a:gd name="connsiteX45" fmla="*/ 9606 w 10000"/>
                      <a:gd name="connsiteY45" fmla="*/ 65 h 10000"/>
                      <a:gd name="connsiteX46" fmla="*/ 9888 w 10000"/>
                      <a:gd name="connsiteY46" fmla="*/ 0 h 10000"/>
                      <a:gd name="connsiteX47" fmla="*/ 9972 w 10000"/>
                      <a:gd name="connsiteY47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9718 w 10000"/>
                      <a:gd name="connsiteY20" fmla="*/ 4161 h 10000"/>
                      <a:gd name="connsiteX21" fmla="*/ 8789 w 10000"/>
                      <a:gd name="connsiteY21" fmla="*/ 3323 h 10000"/>
                      <a:gd name="connsiteX22" fmla="*/ 6451 w 10000"/>
                      <a:gd name="connsiteY22" fmla="*/ 6484 h 10000"/>
                      <a:gd name="connsiteX23" fmla="*/ 0 w 10000"/>
                      <a:gd name="connsiteY23" fmla="*/ 10000 h 10000"/>
                      <a:gd name="connsiteX24" fmla="*/ 5718 w 10000"/>
                      <a:gd name="connsiteY24" fmla="*/ 5387 h 10000"/>
                      <a:gd name="connsiteX25" fmla="*/ 7380 w 10000"/>
                      <a:gd name="connsiteY25" fmla="*/ 2065 h 10000"/>
                      <a:gd name="connsiteX26" fmla="*/ 7380 w 10000"/>
                      <a:gd name="connsiteY26" fmla="*/ 2065 h 10000"/>
                      <a:gd name="connsiteX27" fmla="*/ 7380 w 10000"/>
                      <a:gd name="connsiteY27" fmla="*/ 2065 h 10000"/>
                      <a:gd name="connsiteX28" fmla="*/ 6422 w 10000"/>
                      <a:gd name="connsiteY28" fmla="*/ 1161 h 10000"/>
                      <a:gd name="connsiteX29" fmla="*/ 6338 w 10000"/>
                      <a:gd name="connsiteY29" fmla="*/ 1097 h 10000"/>
                      <a:gd name="connsiteX30" fmla="*/ 6310 w 10000"/>
                      <a:gd name="connsiteY30" fmla="*/ 1032 h 10000"/>
                      <a:gd name="connsiteX31" fmla="*/ 6310 w 10000"/>
                      <a:gd name="connsiteY31" fmla="*/ 1000 h 10000"/>
                      <a:gd name="connsiteX32" fmla="*/ 6338 w 10000"/>
                      <a:gd name="connsiteY32" fmla="*/ 968 h 10000"/>
                      <a:gd name="connsiteX33" fmla="*/ 6395 w 10000"/>
                      <a:gd name="connsiteY33" fmla="*/ 968 h 10000"/>
                      <a:gd name="connsiteX34" fmla="*/ 6422 w 10000"/>
                      <a:gd name="connsiteY34" fmla="*/ 903 h 10000"/>
                      <a:gd name="connsiteX35" fmla="*/ 6451 w 10000"/>
                      <a:gd name="connsiteY35" fmla="*/ 903 h 10000"/>
                      <a:gd name="connsiteX36" fmla="*/ 6536 w 10000"/>
                      <a:gd name="connsiteY36" fmla="*/ 903 h 10000"/>
                      <a:gd name="connsiteX37" fmla="*/ 6648 w 10000"/>
                      <a:gd name="connsiteY37" fmla="*/ 871 h 10000"/>
                      <a:gd name="connsiteX38" fmla="*/ 6704 w 10000"/>
                      <a:gd name="connsiteY38" fmla="*/ 871 h 10000"/>
                      <a:gd name="connsiteX39" fmla="*/ 7155 w 10000"/>
                      <a:gd name="connsiteY39" fmla="*/ 742 h 10000"/>
                      <a:gd name="connsiteX40" fmla="*/ 7634 w 10000"/>
                      <a:gd name="connsiteY40" fmla="*/ 613 h 10000"/>
                      <a:gd name="connsiteX41" fmla="*/ 8197 w 10000"/>
                      <a:gd name="connsiteY41" fmla="*/ 452 h 10000"/>
                      <a:gd name="connsiteX42" fmla="*/ 8733 w 10000"/>
                      <a:gd name="connsiteY42" fmla="*/ 323 h 10000"/>
                      <a:gd name="connsiteX43" fmla="*/ 9211 w 10000"/>
                      <a:gd name="connsiteY43" fmla="*/ 194 h 10000"/>
                      <a:gd name="connsiteX44" fmla="*/ 9606 w 10000"/>
                      <a:gd name="connsiteY44" fmla="*/ 65 h 10000"/>
                      <a:gd name="connsiteX45" fmla="*/ 9888 w 10000"/>
                      <a:gd name="connsiteY45" fmla="*/ 0 h 10000"/>
                      <a:gd name="connsiteX46" fmla="*/ 9972 w 10000"/>
                      <a:gd name="connsiteY46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9803 w 10000"/>
                      <a:gd name="connsiteY19" fmla="*/ 4290 h 10000"/>
                      <a:gd name="connsiteX20" fmla="*/ 8789 w 10000"/>
                      <a:gd name="connsiteY20" fmla="*/ 3323 h 10000"/>
                      <a:gd name="connsiteX21" fmla="*/ 6451 w 10000"/>
                      <a:gd name="connsiteY21" fmla="*/ 6484 h 10000"/>
                      <a:gd name="connsiteX22" fmla="*/ 0 w 10000"/>
                      <a:gd name="connsiteY22" fmla="*/ 10000 h 10000"/>
                      <a:gd name="connsiteX23" fmla="*/ 5718 w 10000"/>
                      <a:gd name="connsiteY23" fmla="*/ 5387 h 10000"/>
                      <a:gd name="connsiteX24" fmla="*/ 7380 w 10000"/>
                      <a:gd name="connsiteY24" fmla="*/ 2065 h 10000"/>
                      <a:gd name="connsiteX25" fmla="*/ 7380 w 10000"/>
                      <a:gd name="connsiteY25" fmla="*/ 2065 h 10000"/>
                      <a:gd name="connsiteX26" fmla="*/ 7380 w 10000"/>
                      <a:gd name="connsiteY26" fmla="*/ 2065 h 10000"/>
                      <a:gd name="connsiteX27" fmla="*/ 6422 w 10000"/>
                      <a:gd name="connsiteY27" fmla="*/ 1161 h 10000"/>
                      <a:gd name="connsiteX28" fmla="*/ 6338 w 10000"/>
                      <a:gd name="connsiteY28" fmla="*/ 1097 h 10000"/>
                      <a:gd name="connsiteX29" fmla="*/ 6310 w 10000"/>
                      <a:gd name="connsiteY29" fmla="*/ 1032 h 10000"/>
                      <a:gd name="connsiteX30" fmla="*/ 6310 w 10000"/>
                      <a:gd name="connsiteY30" fmla="*/ 1000 h 10000"/>
                      <a:gd name="connsiteX31" fmla="*/ 6338 w 10000"/>
                      <a:gd name="connsiteY31" fmla="*/ 968 h 10000"/>
                      <a:gd name="connsiteX32" fmla="*/ 6395 w 10000"/>
                      <a:gd name="connsiteY32" fmla="*/ 968 h 10000"/>
                      <a:gd name="connsiteX33" fmla="*/ 6422 w 10000"/>
                      <a:gd name="connsiteY33" fmla="*/ 903 h 10000"/>
                      <a:gd name="connsiteX34" fmla="*/ 6451 w 10000"/>
                      <a:gd name="connsiteY34" fmla="*/ 903 h 10000"/>
                      <a:gd name="connsiteX35" fmla="*/ 6536 w 10000"/>
                      <a:gd name="connsiteY35" fmla="*/ 903 h 10000"/>
                      <a:gd name="connsiteX36" fmla="*/ 6648 w 10000"/>
                      <a:gd name="connsiteY36" fmla="*/ 871 h 10000"/>
                      <a:gd name="connsiteX37" fmla="*/ 6704 w 10000"/>
                      <a:gd name="connsiteY37" fmla="*/ 871 h 10000"/>
                      <a:gd name="connsiteX38" fmla="*/ 7155 w 10000"/>
                      <a:gd name="connsiteY38" fmla="*/ 742 h 10000"/>
                      <a:gd name="connsiteX39" fmla="*/ 7634 w 10000"/>
                      <a:gd name="connsiteY39" fmla="*/ 613 h 10000"/>
                      <a:gd name="connsiteX40" fmla="*/ 8197 w 10000"/>
                      <a:gd name="connsiteY40" fmla="*/ 452 h 10000"/>
                      <a:gd name="connsiteX41" fmla="*/ 8733 w 10000"/>
                      <a:gd name="connsiteY41" fmla="*/ 323 h 10000"/>
                      <a:gd name="connsiteX42" fmla="*/ 9211 w 10000"/>
                      <a:gd name="connsiteY42" fmla="*/ 194 h 10000"/>
                      <a:gd name="connsiteX43" fmla="*/ 9606 w 10000"/>
                      <a:gd name="connsiteY43" fmla="*/ 65 h 10000"/>
                      <a:gd name="connsiteX44" fmla="*/ 9888 w 10000"/>
                      <a:gd name="connsiteY44" fmla="*/ 0 h 10000"/>
                      <a:gd name="connsiteX45" fmla="*/ 9972 w 10000"/>
                      <a:gd name="connsiteY45" fmla="*/ 0 h 10000"/>
                      <a:gd name="connsiteX0" fmla="*/ 9972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8789 w 10000"/>
                      <a:gd name="connsiteY19" fmla="*/ 3323 h 10000"/>
                      <a:gd name="connsiteX20" fmla="*/ 6451 w 10000"/>
                      <a:gd name="connsiteY20" fmla="*/ 6484 h 10000"/>
                      <a:gd name="connsiteX21" fmla="*/ 0 w 10000"/>
                      <a:gd name="connsiteY21" fmla="*/ 10000 h 10000"/>
                      <a:gd name="connsiteX22" fmla="*/ 5718 w 10000"/>
                      <a:gd name="connsiteY22" fmla="*/ 5387 h 10000"/>
                      <a:gd name="connsiteX23" fmla="*/ 7380 w 10000"/>
                      <a:gd name="connsiteY23" fmla="*/ 2065 h 10000"/>
                      <a:gd name="connsiteX24" fmla="*/ 7380 w 10000"/>
                      <a:gd name="connsiteY24" fmla="*/ 2065 h 10000"/>
                      <a:gd name="connsiteX25" fmla="*/ 7380 w 10000"/>
                      <a:gd name="connsiteY25" fmla="*/ 2065 h 10000"/>
                      <a:gd name="connsiteX26" fmla="*/ 6422 w 10000"/>
                      <a:gd name="connsiteY26" fmla="*/ 1161 h 10000"/>
                      <a:gd name="connsiteX27" fmla="*/ 6338 w 10000"/>
                      <a:gd name="connsiteY27" fmla="*/ 1097 h 10000"/>
                      <a:gd name="connsiteX28" fmla="*/ 6310 w 10000"/>
                      <a:gd name="connsiteY28" fmla="*/ 1032 h 10000"/>
                      <a:gd name="connsiteX29" fmla="*/ 6310 w 10000"/>
                      <a:gd name="connsiteY29" fmla="*/ 1000 h 10000"/>
                      <a:gd name="connsiteX30" fmla="*/ 6338 w 10000"/>
                      <a:gd name="connsiteY30" fmla="*/ 968 h 10000"/>
                      <a:gd name="connsiteX31" fmla="*/ 6395 w 10000"/>
                      <a:gd name="connsiteY31" fmla="*/ 968 h 10000"/>
                      <a:gd name="connsiteX32" fmla="*/ 6422 w 10000"/>
                      <a:gd name="connsiteY32" fmla="*/ 903 h 10000"/>
                      <a:gd name="connsiteX33" fmla="*/ 6451 w 10000"/>
                      <a:gd name="connsiteY33" fmla="*/ 903 h 10000"/>
                      <a:gd name="connsiteX34" fmla="*/ 6536 w 10000"/>
                      <a:gd name="connsiteY34" fmla="*/ 903 h 10000"/>
                      <a:gd name="connsiteX35" fmla="*/ 6648 w 10000"/>
                      <a:gd name="connsiteY35" fmla="*/ 871 h 10000"/>
                      <a:gd name="connsiteX36" fmla="*/ 6704 w 10000"/>
                      <a:gd name="connsiteY36" fmla="*/ 871 h 10000"/>
                      <a:gd name="connsiteX37" fmla="*/ 7155 w 10000"/>
                      <a:gd name="connsiteY37" fmla="*/ 742 h 10000"/>
                      <a:gd name="connsiteX38" fmla="*/ 7634 w 10000"/>
                      <a:gd name="connsiteY38" fmla="*/ 613 h 10000"/>
                      <a:gd name="connsiteX39" fmla="*/ 8197 w 10000"/>
                      <a:gd name="connsiteY39" fmla="*/ 452 h 10000"/>
                      <a:gd name="connsiteX40" fmla="*/ 8733 w 10000"/>
                      <a:gd name="connsiteY40" fmla="*/ 323 h 10000"/>
                      <a:gd name="connsiteX41" fmla="*/ 9211 w 10000"/>
                      <a:gd name="connsiteY41" fmla="*/ 194 h 10000"/>
                      <a:gd name="connsiteX42" fmla="*/ 9606 w 10000"/>
                      <a:gd name="connsiteY42" fmla="*/ 65 h 10000"/>
                      <a:gd name="connsiteX43" fmla="*/ 9888 w 10000"/>
                      <a:gd name="connsiteY43" fmla="*/ 0 h 10000"/>
                      <a:gd name="connsiteX44" fmla="*/ 9972 w 10000"/>
                      <a:gd name="connsiteY44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129 h 10000"/>
                      <a:gd name="connsiteX4" fmla="*/ 10000 w 10000"/>
                      <a:gd name="connsiteY4" fmla="*/ 452 h 10000"/>
                      <a:gd name="connsiteX5" fmla="*/ 10000 w 10000"/>
                      <a:gd name="connsiteY5" fmla="*/ 968 h 10000"/>
                      <a:gd name="connsiteX6" fmla="*/ 10000 w 10000"/>
                      <a:gd name="connsiteY6" fmla="*/ 1548 h 10000"/>
                      <a:gd name="connsiteX7" fmla="*/ 9972 w 10000"/>
                      <a:gd name="connsiteY7" fmla="*/ 2194 h 10000"/>
                      <a:gd name="connsiteX8" fmla="*/ 9972 w 10000"/>
                      <a:gd name="connsiteY8" fmla="*/ 2871 h 10000"/>
                      <a:gd name="connsiteX9" fmla="*/ 9972 w 10000"/>
                      <a:gd name="connsiteY9" fmla="*/ 3484 h 10000"/>
                      <a:gd name="connsiteX10" fmla="*/ 9972 w 10000"/>
                      <a:gd name="connsiteY10" fmla="*/ 4000 h 10000"/>
                      <a:gd name="connsiteX11" fmla="*/ 9972 w 10000"/>
                      <a:gd name="connsiteY11" fmla="*/ 4032 h 10000"/>
                      <a:gd name="connsiteX12" fmla="*/ 9972 w 10000"/>
                      <a:gd name="connsiteY12" fmla="*/ 4161 h 10000"/>
                      <a:gd name="connsiteX13" fmla="*/ 9972 w 10000"/>
                      <a:gd name="connsiteY13" fmla="*/ 4258 h 10000"/>
                      <a:gd name="connsiteX14" fmla="*/ 9915 w 10000"/>
                      <a:gd name="connsiteY14" fmla="*/ 4290 h 10000"/>
                      <a:gd name="connsiteX15" fmla="*/ 9915 w 10000"/>
                      <a:gd name="connsiteY15" fmla="*/ 4290 h 10000"/>
                      <a:gd name="connsiteX16" fmla="*/ 9888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9859 w 10000"/>
                      <a:gd name="connsiteY18" fmla="*/ 4290 h 10000"/>
                      <a:gd name="connsiteX19" fmla="*/ 8789 w 10000"/>
                      <a:gd name="connsiteY19" fmla="*/ 3323 h 10000"/>
                      <a:gd name="connsiteX20" fmla="*/ 6451 w 10000"/>
                      <a:gd name="connsiteY20" fmla="*/ 6484 h 10000"/>
                      <a:gd name="connsiteX21" fmla="*/ 0 w 10000"/>
                      <a:gd name="connsiteY21" fmla="*/ 10000 h 10000"/>
                      <a:gd name="connsiteX22" fmla="*/ 5718 w 10000"/>
                      <a:gd name="connsiteY22" fmla="*/ 5387 h 10000"/>
                      <a:gd name="connsiteX23" fmla="*/ 7380 w 10000"/>
                      <a:gd name="connsiteY23" fmla="*/ 2065 h 10000"/>
                      <a:gd name="connsiteX24" fmla="*/ 7380 w 10000"/>
                      <a:gd name="connsiteY24" fmla="*/ 2065 h 10000"/>
                      <a:gd name="connsiteX25" fmla="*/ 7380 w 10000"/>
                      <a:gd name="connsiteY25" fmla="*/ 2065 h 10000"/>
                      <a:gd name="connsiteX26" fmla="*/ 6422 w 10000"/>
                      <a:gd name="connsiteY26" fmla="*/ 1161 h 10000"/>
                      <a:gd name="connsiteX27" fmla="*/ 6338 w 10000"/>
                      <a:gd name="connsiteY27" fmla="*/ 1097 h 10000"/>
                      <a:gd name="connsiteX28" fmla="*/ 6310 w 10000"/>
                      <a:gd name="connsiteY28" fmla="*/ 1032 h 10000"/>
                      <a:gd name="connsiteX29" fmla="*/ 6310 w 10000"/>
                      <a:gd name="connsiteY29" fmla="*/ 1000 h 10000"/>
                      <a:gd name="connsiteX30" fmla="*/ 6338 w 10000"/>
                      <a:gd name="connsiteY30" fmla="*/ 968 h 10000"/>
                      <a:gd name="connsiteX31" fmla="*/ 6395 w 10000"/>
                      <a:gd name="connsiteY31" fmla="*/ 968 h 10000"/>
                      <a:gd name="connsiteX32" fmla="*/ 6422 w 10000"/>
                      <a:gd name="connsiteY32" fmla="*/ 903 h 10000"/>
                      <a:gd name="connsiteX33" fmla="*/ 6451 w 10000"/>
                      <a:gd name="connsiteY33" fmla="*/ 903 h 10000"/>
                      <a:gd name="connsiteX34" fmla="*/ 6536 w 10000"/>
                      <a:gd name="connsiteY34" fmla="*/ 903 h 10000"/>
                      <a:gd name="connsiteX35" fmla="*/ 6648 w 10000"/>
                      <a:gd name="connsiteY35" fmla="*/ 871 h 10000"/>
                      <a:gd name="connsiteX36" fmla="*/ 6704 w 10000"/>
                      <a:gd name="connsiteY36" fmla="*/ 871 h 10000"/>
                      <a:gd name="connsiteX37" fmla="*/ 7155 w 10000"/>
                      <a:gd name="connsiteY37" fmla="*/ 742 h 10000"/>
                      <a:gd name="connsiteX38" fmla="*/ 7634 w 10000"/>
                      <a:gd name="connsiteY38" fmla="*/ 613 h 10000"/>
                      <a:gd name="connsiteX39" fmla="*/ 8197 w 10000"/>
                      <a:gd name="connsiteY39" fmla="*/ 452 h 10000"/>
                      <a:gd name="connsiteX40" fmla="*/ 8733 w 10000"/>
                      <a:gd name="connsiteY40" fmla="*/ 323 h 10000"/>
                      <a:gd name="connsiteX41" fmla="*/ 9211 w 10000"/>
                      <a:gd name="connsiteY41" fmla="*/ 194 h 10000"/>
                      <a:gd name="connsiteX42" fmla="*/ 9606 w 10000"/>
                      <a:gd name="connsiteY42" fmla="*/ 65 h 10000"/>
                      <a:gd name="connsiteX43" fmla="*/ 9888 w 10000"/>
                      <a:gd name="connsiteY43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32 h 10000"/>
                      <a:gd name="connsiteX3" fmla="*/ 10000 w 10000"/>
                      <a:gd name="connsiteY3" fmla="*/ 452 h 10000"/>
                      <a:gd name="connsiteX4" fmla="*/ 10000 w 10000"/>
                      <a:gd name="connsiteY4" fmla="*/ 968 h 10000"/>
                      <a:gd name="connsiteX5" fmla="*/ 10000 w 10000"/>
                      <a:gd name="connsiteY5" fmla="*/ 1548 h 10000"/>
                      <a:gd name="connsiteX6" fmla="*/ 9972 w 10000"/>
                      <a:gd name="connsiteY6" fmla="*/ 2194 h 10000"/>
                      <a:gd name="connsiteX7" fmla="*/ 9972 w 10000"/>
                      <a:gd name="connsiteY7" fmla="*/ 2871 h 10000"/>
                      <a:gd name="connsiteX8" fmla="*/ 9972 w 10000"/>
                      <a:gd name="connsiteY8" fmla="*/ 3484 h 10000"/>
                      <a:gd name="connsiteX9" fmla="*/ 9972 w 10000"/>
                      <a:gd name="connsiteY9" fmla="*/ 4000 h 10000"/>
                      <a:gd name="connsiteX10" fmla="*/ 9972 w 10000"/>
                      <a:gd name="connsiteY10" fmla="*/ 4032 h 10000"/>
                      <a:gd name="connsiteX11" fmla="*/ 9972 w 10000"/>
                      <a:gd name="connsiteY11" fmla="*/ 4161 h 10000"/>
                      <a:gd name="connsiteX12" fmla="*/ 9972 w 10000"/>
                      <a:gd name="connsiteY12" fmla="*/ 4258 h 10000"/>
                      <a:gd name="connsiteX13" fmla="*/ 9915 w 10000"/>
                      <a:gd name="connsiteY13" fmla="*/ 4290 h 10000"/>
                      <a:gd name="connsiteX14" fmla="*/ 9915 w 10000"/>
                      <a:gd name="connsiteY14" fmla="*/ 4290 h 10000"/>
                      <a:gd name="connsiteX15" fmla="*/ 9888 w 10000"/>
                      <a:gd name="connsiteY15" fmla="*/ 4290 h 10000"/>
                      <a:gd name="connsiteX16" fmla="*/ 9859 w 10000"/>
                      <a:gd name="connsiteY16" fmla="*/ 4290 h 10000"/>
                      <a:gd name="connsiteX17" fmla="*/ 9859 w 10000"/>
                      <a:gd name="connsiteY17" fmla="*/ 4290 h 10000"/>
                      <a:gd name="connsiteX18" fmla="*/ 8789 w 10000"/>
                      <a:gd name="connsiteY18" fmla="*/ 3323 h 10000"/>
                      <a:gd name="connsiteX19" fmla="*/ 6451 w 10000"/>
                      <a:gd name="connsiteY19" fmla="*/ 6484 h 10000"/>
                      <a:gd name="connsiteX20" fmla="*/ 0 w 10000"/>
                      <a:gd name="connsiteY20" fmla="*/ 10000 h 10000"/>
                      <a:gd name="connsiteX21" fmla="*/ 5718 w 10000"/>
                      <a:gd name="connsiteY21" fmla="*/ 5387 h 10000"/>
                      <a:gd name="connsiteX22" fmla="*/ 7380 w 10000"/>
                      <a:gd name="connsiteY22" fmla="*/ 2065 h 10000"/>
                      <a:gd name="connsiteX23" fmla="*/ 7380 w 10000"/>
                      <a:gd name="connsiteY23" fmla="*/ 2065 h 10000"/>
                      <a:gd name="connsiteX24" fmla="*/ 7380 w 10000"/>
                      <a:gd name="connsiteY24" fmla="*/ 2065 h 10000"/>
                      <a:gd name="connsiteX25" fmla="*/ 6422 w 10000"/>
                      <a:gd name="connsiteY25" fmla="*/ 1161 h 10000"/>
                      <a:gd name="connsiteX26" fmla="*/ 6338 w 10000"/>
                      <a:gd name="connsiteY26" fmla="*/ 1097 h 10000"/>
                      <a:gd name="connsiteX27" fmla="*/ 6310 w 10000"/>
                      <a:gd name="connsiteY27" fmla="*/ 1032 h 10000"/>
                      <a:gd name="connsiteX28" fmla="*/ 6310 w 10000"/>
                      <a:gd name="connsiteY28" fmla="*/ 1000 h 10000"/>
                      <a:gd name="connsiteX29" fmla="*/ 6338 w 10000"/>
                      <a:gd name="connsiteY29" fmla="*/ 968 h 10000"/>
                      <a:gd name="connsiteX30" fmla="*/ 6395 w 10000"/>
                      <a:gd name="connsiteY30" fmla="*/ 968 h 10000"/>
                      <a:gd name="connsiteX31" fmla="*/ 6422 w 10000"/>
                      <a:gd name="connsiteY31" fmla="*/ 903 h 10000"/>
                      <a:gd name="connsiteX32" fmla="*/ 6451 w 10000"/>
                      <a:gd name="connsiteY32" fmla="*/ 903 h 10000"/>
                      <a:gd name="connsiteX33" fmla="*/ 6536 w 10000"/>
                      <a:gd name="connsiteY33" fmla="*/ 903 h 10000"/>
                      <a:gd name="connsiteX34" fmla="*/ 6648 w 10000"/>
                      <a:gd name="connsiteY34" fmla="*/ 871 h 10000"/>
                      <a:gd name="connsiteX35" fmla="*/ 6704 w 10000"/>
                      <a:gd name="connsiteY35" fmla="*/ 871 h 10000"/>
                      <a:gd name="connsiteX36" fmla="*/ 7155 w 10000"/>
                      <a:gd name="connsiteY36" fmla="*/ 742 h 10000"/>
                      <a:gd name="connsiteX37" fmla="*/ 7634 w 10000"/>
                      <a:gd name="connsiteY37" fmla="*/ 613 h 10000"/>
                      <a:gd name="connsiteX38" fmla="*/ 8197 w 10000"/>
                      <a:gd name="connsiteY38" fmla="*/ 452 h 10000"/>
                      <a:gd name="connsiteX39" fmla="*/ 8733 w 10000"/>
                      <a:gd name="connsiteY39" fmla="*/ 323 h 10000"/>
                      <a:gd name="connsiteX40" fmla="*/ 9211 w 10000"/>
                      <a:gd name="connsiteY40" fmla="*/ 194 h 10000"/>
                      <a:gd name="connsiteX41" fmla="*/ 9606 w 10000"/>
                      <a:gd name="connsiteY41" fmla="*/ 65 h 10000"/>
                      <a:gd name="connsiteX42" fmla="*/ 9888 w 10000"/>
                      <a:gd name="connsiteY42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452 h 10000"/>
                      <a:gd name="connsiteX3" fmla="*/ 10000 w 10000"/>
                      <a:gd name="connsiteY3" fmla="*/ 968 h 10000"/>
                      <a:gd name="connsiteX4" fmla="*/ 10000 w 10000"/>
                      <a:gd name="connsiteY4" fmla="*/ 1548 h 10000"/>
                      <a:gd name="connsiteX5" fmla="*/ 9972 w 10000"/>
                      <a:gd name="connsiteY5" fmla="*/ 2194 h 10000"/>
                      <a:gd name="connsiteX6" fmla="*/ 9972 w 10000"/>
                      <a:gd name="connsiteY6" fmla="*/ 2871 h 10000"/>
                      <a:gd name="connsiteX7" fmla="*/ 9972 w 10000"/>
                      <a:gd name="connsiteY7" fmla="*/ 3484 h 10000"/>
                      <a:gd name="connsiteX8" fmla="*/ 9972 w 10000"/>
                      <a:gd name="connsiteY8" fmla="*/ 4000 h 10000"/>
                      <a:gd name="connsiteX9" fmla="*/ 9972 w 10000"/>
                      <a:gd name="connsiteY9" fmla="*/ 4032 h 10000"/>
                      <a:gd name="connsiteX10" fmla="*/ 9972 w 10000"/>
                      <a:gd name="connsiteY10" fmla="*/ 4161 h 10000"/>
                      <a:gd name="connsiteX11" fmla="*/ 9972 w 10000"/>
                      <a:gd name="connsiteY11" fmla="*/ 4258 h 10000"/>
                      <a:gd name="connsiteX12" fmla="*/ 9915 w 10000"/>
                      <a:gd name="connsiteY12" fmla="*/ 4290 h 10000"/>
                      <a:gd name="connsiteX13" fmla="*/ 9915 w 10000"/>
                      <a:gd name="connsiteY13" fmla="*/ 4290 h 10000"/>
                      <a:gd name="connsiteX14" fmla="*/ 9888 w 10000"/>
                      <a:gd name="connsiteY14" fmla="*/ 4290 h 10000"/>
                      <a:gd name="connsiteX15" fmla="*/ 9859 w 10000"/>
                      <a:gd name="connsiteY15" fmla="*/ 4290 h 10000"/>
                      <a:gd name="connsiteX16" fmla="*/ 9859 w 10000"/>
                      <a:gd name="connsiteY16" fmla="*/ 4290 h 10000"/>
                      <a:gd name="connsiteX17" fmla="*/ 8789 w 10000"/>
                      <a:gd name="connsiteY17" fmla="*/ 3323 h 10000"/>
                      <a:gd name="connsiteX18" fmla="*/ 6451 w 10000"/>
                      <a:gd name="connsiteY18" fmla="*/ 6484 h 10000"/>
                      <a:gd name="connsiteX19" fmla="*/ 0 w 10000"/>
                      <a:gd name="connsiteY19" fmla="*/ 10000 h 10000"/>
                      <a:gd name="connsiteX20" fmla="*/ 5718 w 10000"/>
                      <a:gd name="connsiteY20" fmla="*/ 5387 h 10000"/>
                      <a:gd name="connsiteX21" fmla="*/ 7380 w 10000"/>
                      <a:gd name="connsiteY21" fmla="*/ 2065 h 10000"/>
                      <a:gd name="connsiteX22" fmla="*/ 7380 w 10000"/>
                      <a:gd name="connsiteY22" fmla="*/ 2065 h 10000"/>
                      <a:gd name="connsiteX23" fmla="*/ 7380 w 10000"/>
                      <a:gd name="connsiteY23" fmla="*/ 2065 h 10000"/>
                      <a:gd name="connsiteX24" fmla="*/ 6422 w 10000"/>
                      <a:gd name="connsiteY24" fmla="*/ 1161 h 10000"/>
                      <a:gd name="connsiteX25" fmla="*/ 6338 w 10000"/>
                      <a:gd name="connsiteY25" fmla="*/ 1097 h 10000"/>
                      <a:gd name="connsiteX26" fmla="*/ 6310 w 10000"/>
                      <a:gd name="connsiteY26" fmla="*/ 1032 h 10000"/>
                      <a:gd name="connsiteX27" fmla="*/ 6310 w 10000"/>
                      <a:gd name="connsiteY27" fmla="*/ 1000 h 10000"/>
                      <a:gd name="connsiteX28" fmla="*/ 6338 w 10000"/>
                      <a:gd name="connsiteY28" fmla="*/ 968 h 10000"/>
                      <a:gd name="connsiteX29" fmla="*/ 6395 w 10000"/>
                      <a:gd name="connsiteY29" fmla="*/ 968 h 10000"/>
                      <a:gd name="connsiteX30" fmla="*/ 6422 w 10000"/>
                      <a:gd name="connsiteY30" fmla="*/ 903 h 10000"/>
                      <a:gd name="connsiteX31" fmla="*/ 6451 w 10000"/>
                      <a:gd name="connsiteY31" fmla="*/ 903 h 10000"/>
                      <a:gd name="connsiteX32" fmla="*/ 6536 w 10000"/>
                      <a:gd name="connsiteY32" fmla="*/ 903 h 10000"/>
                      <a:gd name="connsiteX33" fmla="*/ 6648 w 10000"/>
                      <a:gd name="connsiteY33" fmla="*/ 871 h 10000"/>
                      <a:gd name="connsiteX34" fmla="*/ 6704 w 10000"/>
                      <a:gd name="connsiteY34" fmla="*/ 871 h 10000"/>
                      <a:gd name="connsiteX35" fmla="*/ 7155 w 10000"/>
                      <a:gd name="connsiteY35" fmla="*/ 742 h 10000"/>
                      <a:gd name="connsiteX36" fmla="*/ 7634 w 10000"/>
                      <a:gd name="connsiteY36" fmla="*/ 613 h 10000"/>
                      <a:gd name="connsiteX37" fmla="*/ 8197 w 10000"/>
                      <a:gd name="connsiteY37" fmla="*/ 452 h 10000"/>
                      <a:gd name="connsiteX38" fmla="*/ 8733 w 10000"/>
                      <a:gd name="connsiteY38" fmla="*/ 323 h 10000"/>
                      <a:gd name="connsiteX39" fmla="*/ 9211 w 10000"/>
                      <a:gd name="connsiteY39" fmla="*/ 194 h 10000"/>
                      <a:gd name="connsiteX40" fmla="*/ 9606 w 10000"/>
                      <a:gd name="connsiteY40" fmla="*/ 65 h 10000"/>
                      <a:gd name="connsiteX41" fmla="*/ 9888 w 10000"/>
                      <a:gd name="connsiteY41" fmla="*/ 0 h 10000"/>
                      <a:gd name="connsiteX0" fmla="*/ 9888 w 10007"/>
                      <a:gd name="connsiteY0" fmla="*/ 0 h 10000"/>
                      <a:gd name="connsiteX1" fmla="*/ 10000 w 10007"/>
                      <a:gd name="connsiteY1" fmla="*/ 0 h 10000"/>
                      <a:gd name="connsiteX2" fmla="*/ 10000 w 10007"/>
                      <a:gd name="connsiteY2" fmla="*/ 452 h 10000"/>
                      <a:gd name="connsiteX3" fmla="*/ 10007 w 10007"/>
                      <a:gd name="connsiteY3" fmla="*/ 457 h 10000"/>
                      <a:gd name="connsiteX4" fmla="*/ 10000 w 10007"/>
                      <a:gd name="connsiteY4" fmla="*/ 968 h 10000"/>
                      <a:gd name="connsiteX5" fmla="*/ 10000 w 10007"/>
                      <a:gd name="connsiteY5" fmla="*/ 1548 h 10000"/>
                      <a:gd name="connsiteX6" fmla="*/ 9972 w 10007"/>
                      <a:gd name="connsiteY6" fmla="*/ 2194 h 10000"/>
                      <a:gd name="connsiteX7" fmla="*/ 9972 w 10007"/>
                      <a:gd name="connsiteY7" fmla="*/ 2871 h 10000"/>
                      <a:gd name="connsiteX8" fmla="*/ 9972 w 10007"/>
                      <a:gd name="connsiteY8" fmla="*/ 3484 h 10000"/>
                      <a:gd name="connsiteX9" fmla="*/ 9972 w 10007"/>
                      <a:gd name="connsiteY9" fmla="*/ 4000 h 10000"/>
                      <a:gd name="connsiteX10" fmla="*/ 9972 w 10007"/>
                      <a:gd name="connsiteY10" fmla="*/ 4032 h 10000"/>
                      <a:gd name="connsiteX11" fmla="*/ 9972 w 10007"/>
                      <a:gd name="connsiteY11" fmla="*/ 4161 h 10000"/>
                      <a:gd name="connsiteX12" fmla="*/ 9972 w 10007"/>
                      <a:gd name="connsiteY12" fmla="*/ 4258 h 10000"/>
                      <a:gd name="connsiteX13" fmla="*/ 9915 w 10007"/>
                      <a:gd name="connsiteY13" fmla="*/ 4290 h 10000"/>
                      <a:gd name="connsiteX14" fmla="*/ 9915 w 10007"/>
                      <a:gd name="connsiteY14" fmla="*/ 4290 h 10000"/>
                      <a:gd name="connsiteX15" fmla="*/ 9888 w 10007"/>
                      <a:gd name="connsiteY15" fmla="*/ 4290 h 10000"/>
                      <a:gd name="connsiteX16" fmla="*/ 9859 w 10007"/>
                      <a:gd name="connsiteY16" fmla="*/ 4290 h 10000"/>
                      <a:gd name="connsiteX17" fmla="*/ 9859 w 10007"/>
                      <a:gd name="connsiteY17" fmla="*/ 4290 h 10000"/>
                      <a:gd name="connsiteX18" fmla="*/ 8789 w 10007"/>
                      <a:gd name="connsiteY18" fmla="*/ 3323 h 10000"/>
                      <a:gd name="connsiteX19" fmla="*/ 6451 w 10007"/>
                      <a:gd name="connsiteY19" fmla="*/ 6484 h 10000"/>
                      <a:gd name="connsiteX20" fmla="*/ 0 w 10007"/>
                      <a:gd name="connsiteY20" fmla="*/ 10000 h 10000"/>
                      <a:gd name="connsiteX21" fmla="*/ 5718 w 10007"/>
                      <a:gd name="connsiteY21" fmla="*/ 5387 h 10000"/>
                      <a:gd name="connsiteX22" fmla="*/ 7380 w 10007"/>
                      <a:gd name="connsiteY22" fmla="*/ 2065 h 10000"/>
                      <a:gd name="connsiteX23" fmla="*/ 7380 w 10007"/>
                      <a:gd name="connsiteY23" fmla="*/ 2065 h 10000"/>
                      <a:gd name="connsiteX24" fmla="*/ 7380 w 10007"/>
                      <a:gd name="connsiteY24" fmla="*/ 2065 h 10000"/>
                      <a:gd name="connsiteX25" fmla="*/ 6422 w 10007"/>
                      <a:gd name="connsiteY25" fmla="*/ 1161 h 10000"/>
                      <a:gd name="connsiteX26" fmla="*/ 6338 w 10007"/>
                      <a:gd name="connsiteY26" fmla="*/ 1097 h 10000"/>
                      <a:gd name="connsiteX27" fmla="*/ 6310 w 10007"/>
                      <a:gd name="connsiteY27" fmla="*/ 1032 h 10000"/>
                      <a:gd name="connsiteX28" fmla="*/ 6310 w 10007"/>
                      <a:gd name="connsiteY28" fmla="*/ 1000 h 10000"/>
                      <a:gd name="connsiteX29" fmla="*/ 6338 w 10007"/>
                      <a:gd name="connsiteY29" fmla="*/ 968 h 10000"/>
                      <a:gd name="connsiteX30" fmla="*/ 6395 w 10007"/>
                      <a:gd name="connsiteY30" fmla="*/ 968 h 10000"/>
                      <a:gd name="connsiteX31" fmla="*/ 6422 w 10007"/>
                      <a:gd name="connsiteY31" fmla="*/ 903 h 10000"/>
                      <a:gd name="connsiteX32" fmla="*/ 6451 w 10007"/>
                      <a:gd name="connsiteY32" fmla="*/ 903 h 10000"/>
                      <a:gd name="connsiteX33" fmla="*/ 6536 w 10007"/>
                      <a:gd name="connsiteY33" fmla="*/ 903 h 10000"/>
                      <a:gd name="connsiteX34" fmla="*/ 6648 w 10007"/>
                      <a:gd name="connsiteY34" fmla="*/ 871 h 10000"/>
                      <a:gd name="connsiteX35" fmla="*/ 6704 w 10007"/>
                      <a:gd name="connsiteY35" fmla="*/ 871 h 10000"/>
                      <a:gd name="connsiteX36" fmla="*/ 7155 w 10007"/>
                      <a:gd name="connsiteY36" fmla="*/ 742 h 10000"/>
                      <a:gd name="connsiteX37" fmla="*/ 7634 w 10007"/>
                      <a:gd name="connsiteY37" fmla="*/ 613 h 10000"/>
                      <a:gd name="connsiteX38" fmla="*/ 8197 w 10007"/>
                      <a:gd name="connsiteY38" fmla="*/ 452 h 10000"/>
                      <a:gd name="connsiteX39" fmla="*/ 8733 w 10007"/>
                      <a:gd name="connsiteY39" fmla="*/ 323 h 10000"/>
                      <a:gd name="connsiteX40" fmla="*/ 9211 w 10007"/>
                      <a:gd name="connsiteY40" fmla="*/ 194 h 10000"/>
                      <a:gd name="connsiteX41" fmla="*/ 9606 w 10007"/>
                      <a:gd name="connsiteY41" fmla="*/ 65 h 10000"/>
                      <a:gd name="connsiteX42" fmla="*/ 9888 w 10007"/>
                      <a:gd name="connsiteY42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452 h 10000"/>
                      <a:gd name="connsiteX3" fmla="*/ 10000 w 10000"/>
                      <a:gd name="connsiteY3" fmla="*/ 968 h 10000"/>
                      <a:gd name="connsiteX4" fmla="*/ 10000 w 10000"/>
                      <a:gd name="connsiteY4" fmla="*/ 1548 h 10000"/>
                      <a:gd name="connsiteX5" fmla="*/ 9972 w 10000"/>
                      <a:gd name="connsiteY5" fmla="*/ 2194 h 10000"/>
                      <a:gd name="connsiteX6" fmla="*/ 9972 w 10000"/>
                      <a:gd name="connsiteY6" fmla="*/ 2871 h 10000"/>
                      <a:gd name="connsiteX7" fmla="*/ 9972 w 10000"/>
                      <a:gd name="connsiteY7" fmla="*/ 3484 h 10000"/>
                      <a:gd name="connsiteX8" fmla="*/ 9972 w 10000"/>
                      <a:gd name="connsiteY8" fmla="*/ 4000 h 10000"/>
                      <a:gd name="connsiteX9" fmla="*/ 9972 w 10000"/>
                      <a:gd name="connsiteY9" fmla="*/ 4032 h 10000"/>
                      <a:gd name="connsiteX10" fmla="*/ 9972 w 10000"/>
                      <a:gd name="connsiteY10" fmla="*/ 4161 h 10000"/>
                      <a:gd name="connsiteX11" fmla="*/ 9972 w 10000"/>
                      <a:gd name="connsiteY11" fmla="*/ 4258 h 10000"/>
                      <a:gd name="connsiteX12" fmla="*/ 9915 w 10000"/>
                      <a:gd name="connsiteY12" fmla="*/ 4290 h 10000"/>
                      <a:gd name="connsiteX13" fmla="*/ 9915 w 10000"/>
                      <a:gd name="connsiteY13" fmla="*/ 4290 h 10000"/>
                      <a:gd name="connsiteX14" fmla="*/ 9888 w 10000"/>
                      <a:gd name="connsiteY14" fmla="*/ 4290 h 10000"/>
                      <a:gd name="connsiteX15" fmla="*/ 9859 w 10000"/>
                      <a:gd name="connsiteY15" fmla="*/ 4290 h 10000"/>
                      <a:gd name="connsiteX16" fmla="*/ 9859 w 10000"/>
                      <a:gd name="connsiteY16" fmla="*/ 4290 h 10000"/>
                      <a:gd name="connsiteX17" fmla="*/ 8789 w 10000"/>
                      <a:gd name="connsiteY17" fmla="*/ 3323 h 10000"/>
                      <a:gd name="connsiteX18" fmla="*/ 6451 w 10000"/>
                      <a:gd name="connsiteY18" fmla="*/ 6484 h 10000"/>
                      <a:gd name="connsiteX19" fmla="*/ 0 w 10000"/>
                      <a:gd name="connsiteY19" fmla="*/ 10000 h 10000"/>
                      <a:gd name="connsiteX20" fmla="*/ 5718 w 10000"/>
                      <a:gd name="connsiteY20" fmla="*/ 5387 h 10000"/>
                      <a:gd name="connsiteX21" fmla="*/ 7380 w 10000"/>
                      <a:gd name="connsiteY21" fmla="*/ 2065 h 10000"/>
                      <a:gd name="connsiteX22" fmla="*/ 7380 w 10000"/>
                      <a:gd name="connsiteY22" fmla="*/ 2065 h 10000"/>
                      <a:gd name="connsiteX23" fmla="*/ 7380 w 10000"/>
                      <a:gd name="connsiteY23" fmla="*/ 2065 h 10000"/>
                      <a:gd name="connsiteX24" fmla="*/ 6422 w 10000"/>
                      <a:gd name="connsiteY24" fmla="*/ 1161 h 10000"/>
                      <a:gd name="connsiteX25" fmla="*/ 6338 w 10000"/>
                      <a:gd name="connsiteY25" fmla="*/ 1097 h 10000"/>
                      <a:gd name="connsiteX26" fmla="*/ 6310 w 10000"/>
                      <a:gd name="connsiteY26" fmla="*/ 1032 h 10000"/>
                      <a:gd name="connsiteX27" fmla="*/ 6310 w 10000"/>
                      <a:gd name="connsiteY27" fmla="*/ 1000 h 10000"/>
                      <a:gd name="connsiteX28" fmla="*/ 6338 w 10000"/>
                      <a:gd name="connsiteY28" fmla="*/ 968 h 10000"/>
                      <a:gd name="connsiteX29" fmla="*/ 6395 w 10000"/>
                      <a:gd name="connsiteY29" fmla="*/ 968 h 10000"/>
                      <a:gd name="connsiteX30" fmla="*/ 6422 w 10000"/>
                      <a:gd name="connsiteY30" fmla="*/ 903 h 10000"/>
                      <a:gd name="connsiteX31" fmla="*/ 6451 w 10000"/>
                      <a:gd name="connsiteY31" fmla="*/ 903 h 10000"/>
                      <a:gd name="connsiteX32" fmla="*/ 6536 w 10000"/>
                      <a:gd name="connsiteY32" fmla="*/ 903 h 10000"/>
                      <a:gd name="connsiteX33" fmla="*/ 6648 w 10000"/>
                      <a:gd name="connsiteY33" fmla="*/ 871 h 10000"/>
                      <a:gd name="connsiteX34" fmla="*/ 6704 w 10000"/>
                      <a:gd name="connsiteY34" fmla="*/ 871 h 10000"/>
                      <a:gd name="connsiteX35" fmla="*/ 7155 w 10000"/>
                      <a:gd name="connsiteY35" fmla="*/ 742 h 10000"/>
                      <a:gd name="connsiteX36" fmla="*/ 7634 w 10000"/>
                      <a:gd name="connsiteY36" fmla="*/ 613 h 10000"/>
                      <a:gd name="connsiteX37" fmla="*/ 8197 w 10000"/>
                      <a:gd name="connsiteY37" fmla="*/ 452 h 10000"/>
                      <a:gd name="connsiteX38" fmla="*/ 8733 w 10000"/>
                      <a:gd name="connsiteY38" fmla="*/ 323 h 10000"/>
                      <a:gd name="connsiteX39" fmla="*/ 9211 w 10000"/>
                      <a:gd name="connsiteY39" fmla="*/ 194 h 10000"/>
                      <a:gd name="connsiteX40" fmla="*/ 9606 w 10000"/>
                      <a:gd name="connsiteY40" fmla="*/ 65 h 10000"/>
                      <a:gd name="connsiteX41" fmla="*/ 9888 w 10000"/>
                      <a:gd name="connsiteY41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968 h 10000"/>
                      <a:gd name="connsiteX3" fmla="*/ 10000 w 10000"/>
                      <a:gd name="connsiteY3" fmla="*/ 1548 h 10000"/>
                      <a:gd name="connsiteX4" fmla="*/ 9972 w 10000"/>
                      <a:gd name="connsiteY4" fmla="*/ 2194 h 10000"/>
                      <a:gd name="connsiteX5" fmla="*/ 9972 w 10000"/>
                      <a:gd name="connsiteY5" fmla="*/ 2871 h 10000"/>
                      <a:gd name="connsiteX6" fmla="*/ 9972 w 10000"/>
                      <a:gd name="connsiteY6" fmla="*/ 3484 h 10000"/>
                      <a:gd name="connsiteX7" fmla="*/ 9972 w 10000"/>
                      <a:gd name="connsiteY7" fmla="*/ 4000 h 10000"/>
                      <a:gd name="connsiteX8" fmla="*/ 9972 w 10000"/>
                      <a:gd name="connsiteY8" fmla="*/ 4032 h 10000"/>
                      <a:gd name="connsiteX9" fmla="*/ 9972 w 10000"/>
                      <a:gd name="connsiteY9" fmla="*/ 4161 h 10000"/>
                      <a:gd name="connsiteX10" fmla="*/ 9972 w 10000"/>
                      <a:gd name="connsiteY10" fmla="*/ 4258 h 10000"/>
                      <a:gd name="connsiteX11" fmla="*/ 9915 w 10000"/>
                      <a:gd name="connsiteY11" fmla="*/ 4290 h 10000"/>
                      <a:gd name="connsiteX12" fmla="*/ 9915 w 10000"/>
                      <a:gd name="connsiteY12" fmla="*/ 4290 h 10000"/>
                      <a:gd name="connsiteX13" fmla="*/ 9888 w 10000"/>
                      <a:gd name="connsiteY13" fmla="*/ 4290 h 10000"/>
                      <a:gd name="connsiteX14" fmla="*/ 9859 w 10000"/>
                      <a:gd name="connsiteY14" fmla="*/ 4290 h 10000"/>
                      <a:gd name="connsiteX15" fmla="*/ 9859 w 10000"/>
                      <a:gd name="connsiteY15" fmla="*/ 4290 h 10000"/>
                      <a:gd name="connsiteX16" fmla="*/ 8789 w 10000"/>
                      <a:gd name="connsiteY16" fmla="*/ 3323 h 10000"/>
                      <a:gd name="connsiteX17" fmla="*/ 6451 w 10000"/>
                      <a:gd name="connsiteY17" fmla="*/ 6484 h 10000"/>
                      <a:gd name="connsiteX18" fmla="*/ 0 w 10000"/>
                      <a:gd name="connsiteY18" fmla="*/ 10000 h 10000"/>
                      <a:gd name="connsiteX19" fmla="*/ 5718 w 10000"/>
                      <a:gd name="connsiteY19" fmla="*/ 5387 h 10000"/>
                      <a:gd name="connsiteX20" fmla="*/ 7380 w 10000"/>
                      <a:gd name="connsiteY20" fmla="*/ 2065 h 10000"/>
                      <a:gd name="connsiteX21" fmla="*/ 7380 w 10000"/>
                      <a:gd name="connsiteY21" fmla="*/ 2065 h 10000"/>
                      <a:gd name="connsiteX22" fmla="*/ 7380 w 10000"/>
                      <a:gd name="connsiteY22" fmla="*/ 2065 h 10000"/>
                      <a:gd name="connsiteX23" fmla="*/ 6422 w 10000"/>
                      <a:gd name="connsiteY23" fmla="*/ 1161 h 10000"/>
                      <a:gd name="connsiteX24" fmla="*/ 6338 w 10000"/>
                      <a:gd name="connsiteY24" fmla="*/ 1097 h 10000"/>
                      <a:gd name="connsiteX25" fmla="*/ 6310 w 10000"/>
                      <a:gd name="connsiteY25" fmla="*/ 1032 h 10000"/>
                      <a:gd name="connsiteX26" fmla="*/ 6310 w 10000"/>
                      <a:gd name="connsiteY26" fmla="*/ 1000 h 10000"/>
                      <a:gd name="connsiteX27" fmla="*/ 6338 w 10000"/>
                      <a:gd name="connsiteY27" fmla="*/ 968 h 10000"/>
                      <a:gd name="connsiteX28" fmla="*/ 6395 w 10000"/>
                      <a:gd name="connsiteY28" fmla="*/ 968 h 10000"/>
                      <a:gd name="connsiteX29" fmla="*/ 6422 w 10000"/>
                      <a:gd name="connsiteY29" fmla="*/ 903 h 10000"/>
                      <a:gd name="connsiteX30" fmla="*/ 6451 w 10000"/>
                      <a:gd name="connsiteY30" fmla="*/ 903 h 10000"/>
                      <a:gd name="connsiteX31" fmla="*/ 6536 w 10000"/>
                      <a:gd name="connsiteY31" fmla="*/ 903 h 10000"/>
                      <a:gd name="connsiteX32" fmla="*/ 6648 w 10000"/>
                      <a:gd name="connsiteY32" fmla="*/ 871 h 10000"/>
                      <a:gd name="connsiteX33" fmla="*/ 6704 w 10000"/>
                      <a:gd name="connsiteY33" fmla="*/ 871 h 10000"/>
                      <a:gd name="connsiteX34" fmla="*/ 7155 w 10000"/>
                      <a:gd name="connsiteY34" fmla="*/ 742 h 10000"/>
                      <a:gd name="connsiteX35" fmla="*/ 7634 w 10000"/>
                      <a:gd name="connsiteY35" fmla="*/ 613 h 10000"/>
                      <a:gd name="connsiteX36" fmla="*/ 8197 w 10000"/>
                      <a:gd name="connsiteY36" fmla="*/ 452 h 10000"/>
                      <a:gd name="connsiteX37" fmla="*/ 8733 w 10000"/>
                      <a:gd name="connsiteY37" fmla="*/ 323 h 10000"/>
                      <a:gd name="connsiteX38" fmla="*/ 9211 w 10000"/>
                      <a:gd name="connsiteY38" fmla="*/ 194 h 10000"/>
                      <a:gd name="connsiteX39" fmla="*/ 9606 w 10000"/>
                      <a:gd name="connsiteY39" fmla="*/ 65 h 10000"/>
                      <a:gd name="connsiteX40" fmla="*/ 9888 w 10000"/>
                      <a:gd name="connsiteY40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1548 h 10000"/>
                      <a:gd name="connsiteX3" fmla="*/ 9972 w 10000"/>
                      <a:gd name="connsiteY3" fmla="*/ 2194 h 10000"/>
                      <a:gd name="connsiteX4" fmla="*/ 9972 w 10000"/>
                      <a:gd name="connsiteY4" fmla="*/ 2871 h 10000"/>
                      <a:gd name="connsiteX5" fmla="*/ 9972 w 10000"/>
                      <a:gd name="connsiteY5" fmla="*/ 3484 h 10000"/>
                      <a:gd name="connsiteX6" fmla="*/ 9972 w 10000"/>
                      <a:gd name="connsiteY6" fmla="*/ 4000 h 10000"/>
                      <a:gd name="connsiteX7" fmla="*/ 9972 w 10000"/>
                      <a:gd name="connsiteY7" fmla="*/ 4032 h 10000"/>
                      <a:gd name="connsiteX8" fmla="*/ 9972 w 10000"/>
                      <a:gd name="connsiteY8" fmla="*/ 4161 h 10000"/>
                      <a:gd name="connsiteX9" fmla="*/ 9972 w 10000"/>
                      <a:gd name="connsiteY9" fmla="*/ 4258 h 10000"/>
                      <a:gd name="connsiteX10" fmla="*/ 9915 w 10000"/>
                      <a:gd name="connsiteY10" fmla="*/ 4290 h 10000"/>
                      <a:gd name="connsiteX11" fmla="*/ 9915 w 10000"/>
                      <a:gd name="connsiteY11" fmla="*/ 4290 h 10000"/>
                      <a:gd name="connsiteX12" fmla="*/ 9888 w 10000"/>
                      <a:gd name="connsiteY12" fmla="*/ 4290 h 10000"/>
                      <a:gd name="connsiteX13" fmla="*/ 9859 w 10000"/>
                      <a:gd name="connsiteY13" fmla="*/ 4290 h 10000"/>
                      <a:gd name="connsiteX14" fmla="*/ 9859 w 10000"/>
                      <a:gd name="connsiteY14" fmla="*/ 4290 h 10000"/>
                      <a:gd name="connsiteX15" fmla="*/ 8789 w 10000"/>
                      <a:gd name="connsiteY15" fmla="*/ 3323 h 10000"/>
                      <a:gd name="connsiteX16" fmla="*/ 6451 w 10000"/>
                      <a:gd name="connsiteY16" fmla="*/ 6484 h 10000"/>
                      <a:gd name="connsiteX17" fmla="*/ 0 w 10000"/>
                      <a:gd name="connsiteY17" fmla="*/ 10000 h 10000"/>
                      <a:gd name="connsiteX18" fmla="*/ 5718 w 10000"/>
                      <a:gd name="connsiteY18" fmla="*/ 5387 h 10000"/>
                      <a:gd name="connsiteX19" fmla="*/ 7380 w 10000"/>
                      <a:gd name="connsiteY19" fmla="*/ 2065 h 10000"/>
                      <a:gd name="connsiteX20" fmla="*/ 7380 w 10000"/>
                      <a:gd name="connsiteY20" fmla="*/ 2065 h 10000"/>
                      <a:gd name="connsiteX21" fmla="*/ 7380 w 10000"/>
                      <a:gd name="connsiteY21" fmla="*/ 2065 h 10000"/>
                      <a:gd name="connsiteX22" fmla="*/ 6422 w 10000"/>
                      <a:gd name="connsiteY22" fmla="*/ 1161 h 10000"/>
                      <a:gd name="connsiteX23" fmla="*/ 6338 w 10000"/>
                      <a:gd name="connsiteY23" fmla="*/ 1097 h 10000"/>
                      <a:gd name="connsiteX24" fmla="*/ 6310 w 10000"/>
                      <a:gd name="connsiteY24" fmla="*/ 1032 h 10000"/>
                      <a:gd name="connsiteX25" fmla="*/ 6310 w 10000"/>
                      <a:gd name="connsiteY25" fmla="*/ 1000 h 10000"/>
                      <a:gd name="connsiteX26" fmla="*/ 6338 w 10000"/>
                      <a:gd name="connsiteY26" fmla="*/ 968 h 10000"/>
                      <a:gd name="connsiteX27" fmla="*/ 6395 w 10000"/>
                      <a:gd name="connsiteY27" fmla="*/ 968 h 10000"/>
                      <a:gd name="connsiteX28" fmla="*/ 6422 w 10000"/>
                      <a:gd name="connsiteY28" fmla="*/ 903 h 10000"/>
                      <a:gd name="connsiteX29" fmla="*/ 6451 w 10000"/>
                      <a:gd name="connsiteY29" fmla="*/ 903 h 10000"/>
                      <a:gd name="connsiteX30" fmla="*/ 6536 w 10000"/>
                      <a:gd name="connsiteY30" fmla="*/ 903 h 10000"/>
                      <a:gd name="connsiteX31" fmla="*/ 6648 w 10000"/>
                      <a:gd name="connsiteY31" fmla="*/ 871 h 10000"/>
                      <a:gd name="connsiteX32" fmla="*/ 6704 w 10000"/>
                      <a:gd name="connsiteY32" fmla="*/ 871 h 10000"/>
                      <a:gd name="connsiteX33" fmla="*/ 7155 w 10000"/>
                      <a:gd name="connsiteY33" fmla="*/ 742 h 10000"/>
                      <a:gd name="connsiteX34" fmla="*/ 7634 w 10000"/>
                      <a:gd name="connsiteY34" fmla="*/ 613 h 10000"/>
                      <a:gd name="connsiteX35" fmla="*/ 8197 w 10000"/>
                      <a:gd name="connsiteY35" fmla="*/ 452 h 10000"/>
                      <a:gd name="connsiteX36" fmla="*/ 8733 w 10000"/>
                      <a:gd name="connsiteY36" fmla="*/ 323 h 10000"/>
                      <a:gd name="connsiteX37" fmla="*/ 9211 w 10000"/>
                      <a:gd name="connsiteY37" fmla="*/ 194 h 10000"/>
                      <a:gd name="connsiteX38" fmla="*/ 9606 w 10000"/>
                      <a:gd name="connsiteY38" fmla="*/ 65 h 10000"/>
                      <a:gd name="connsiteX39" fmla="*/ 9888 w 10000"/>
                      <a:gd name="connsiteY39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972 w 10000"/>
                      <a:gd name="connsiteY2" fmla="*/ 2194 h 10000"/>
                      <a:gd name="connsiteX3" fmla="*/ 9972 w 10000"/>
                      <a:gd name="connsiteY3" fmla="*/ 2871 h 10000"/>
                      <a:gd name="connsiteX4" fmla="*/ 9972 w 10000"/>
                      <a:gd name="connsiteY4" fmla="*/ 3484 h 10000"/>
                      <a:gd name="connsiteX5" fmla="*/ 9972 w 10000"/>
                      <a:gd name="connsiteY5" fmla="*/ 4000 h 10000"/>
                      <a:gd name="connsiteX6" fmla="*/ 9972 w 10000"/>
                      <a:gd name="connsiteY6" fmla="*/ 4032 h 10000"/>
                      <a:gd name="connsiteX7" fmla="*/ 9972 w 10000"/>
                      <a:gd name="connsiteY7" fmla="*/ 4161 h 10000"/>
                      <a:gd name="connsiteX8" fmla="*/ 9972 w 10000"/>
                      <a:gd name="connsiteY8" fmla="*/ 4258 h 10000"/>
                      <a:gd name="connsiteX9" fmla="*/ 9915 w 10000"/>
                      <a:gd name="connsiteY9" fmla="*/ 4290 h 10000"/>
                      <a:gd name="connsiteX10" fmla="*/ 9915 w 10000"/>
                      <a:gd name="connsiteY10" fmla="*/ 4290 h 10000"/>
                      <a:gd name="connsiteX11" fmla="*/ 9888 w 10000"/>
                      <a:gd name="connsiteY11" fmla="*/ 4290 h 10000"/>
                      <a:gd name="connsiteX12" fmla="*/ 9859 w 10000"/>
                      <a:gd name="connsiteY12" fmla="*/ 4290 h 10000"/>
                      <a:gd name="connsiteX13" fmla="*/ 9859 w 10000"/>
                      <a:gd name="connsiteY13" fmla="*/ 4290 h 10000"/>
                      <a:gd name="connsiteX14" fmla="*/ 8789 w 10000"/>
                      <a:gd name="connsiteY14" fmla="*/ 3323 h 10000"/>
                      <a:gd name="connsiteX15" fmla="*/ 6451 w 10000"/>
                      <a:gd name="connsiteY15" fmla="*/ 6484 h 10000"/>
                      <a:gd name="connsiteX16" fmla="*/ 0 w 10000"/>
                      <a:gd name="connsiteY16" fmla="*/ 10000 h 10000"/>
                      <a:gd name="connsiteX17" fmla="*/ 5718 w 10000"/>
                      <a:gd name="connsiteY17" fmla="*/ 5387 h 10000"/>
                      <a:gd name="connsiteX18" fmla="*/ 7380 w 10000"/>
                      <a:gd name="connsiteY18" fmla="*/ 2065 h 10000"/>
                      <a:gd name="connsiteX19" fmla="*/ 7380 w 10000"/>
                      <a:gd name="connsiteY19" fmla="*/ 2065 h 10000"/>
                      <a:gd name="connsiteX20" fmla="*/ 7380 w 10000"/>
                      <a:gd name="connsiteY20" fmla="*/ 2065 h 10000"/>
                      <a:gd name="connsiteX21" fmla="*/ 6422 w 10000"/>
                      <a:gd name="connsiteY21" fmla="*/ 1161 h 10000"/>
                      <a:gd name="connsiteX22" fmla="*/ 6338 w 10000"/>
                      <a:gd name="connsiteY22" fmla="*/ 1097 h 10000"/>
                      <a:gd name="connsiteX23" fmla="*/ 6310 w 10000"/>
                      <a:gd name="connsiteY23" fmla="*/ 1032 h 10000"/>
                      <a:gd name="connsiteX24" fmla="*/ 6310 w 10000"/>
                      <a:gd name="connsiteY24" fmla="*/ 1000 h 10000"/>
                      <a:gd name="connsiteX25" fmla="*/ 6338 w 10000"/>
                      <a:gd name="connsiteY25" fmla="*/ 968 h 10000"/>
                      <a:gd name="connsiteX26" fmla="*/ 6395 w 10000"/>
                      <a:gd name="connsiteY26" fmla="*/ 968 h 10000"/>
                      <a:gd name="connsiteX27" fmla="*/ 6422 w 10000"/>
                      <a:gd name="connsiteY27" fmla="*/ 903 h 10000"/>
                      <a:gd name="connsiteX28" fmla="*/ 6451 w 10000"/>
                      <a:gd name="connsiteY28" fmla="*/ 903 h 10000"/>
                      <a:gd name="connsiteX29" fmla="*/ 6536 w 10000"/>
                      <a:gd name="connsiteY29" fmla="*/ 903 h 10000"/>
                      <a:gd name="connsiteX30" fmla="*/ 6648 w 10000"/>
                      <a:gd name="connsiteY30" fmla="*/ 871 h 10000"/>
                      <a:gd name="connsiteX31" fmla="*/ 6704 w 10000"/>
                      <a:gd name="connsiteY31" fmla="*/ 871 h 10000"/>
                      <a:gd name="connsiteX32" fmla="*/ 7155 w 10000"/>
                      <a:gd name="connsiteY32" fmla="*/ 742 h 10000"/>
                      <a:gd name="connsiteX33" fmla="*/ 7634 w 10000"/>
                      <a:gd name="connsiteY33" fmla="*/ 613 h 10000"/>
                      <a:gd name="connsiteX34" fmla="*/ 8197 w 10000"/>
                      <a:gd name="connsiteY34" fmla="*/ 452 h 10000"/>
                      <a:gd name="connsiteX35" fmla="*/ 8733 w 10000"/>
                      <a:gd name="connsiteY35" fmla="*/ 323 h 10000"/>
                      <a:gd name="connsiteX36" fmla="*/ 9211 w 10000"/>
                      <a:gd name="connsiteY36" fmla="*/ 194 h 10000"/>
                      <a:gd name="connsiteX37" fmla="*/ 9606 w 10000"/>
                      <a:gd name="connsiteY37" fmla="*/ 65 h 10000"/>
                      <a:gd name="connsiteX38" fmla="*/ 9888 w 10000"/>
                      <a:gd name="connsiteY38" fmla="*/ 0 h 10000"/>
                      <a:gd name="connsiteX0" fmla="*/ 9888 w 10003"/>
                      <a:gd name="connsiteY0" fmla="*/ 0 h 10000"/>
                      <a:gd name="connsiteX1" fmla="*/ 10000 w 10003"/>
                      <a:gd name="connsiteY1" fmla="*/ 0 h 10000"/>
                      <a:gd name="connsiteX2" fmla="*/ 9972 w 10003"/>
                      <a:gd name="connsiteY2" fmla="*/ 2871 h 10000"/>
                      <a:gd name="connsiteX3" fmla="*/ 9972 w 10003"/>
                      <a:gd name="connsiteY3" fmla="*/ 3484 h 10000"/>
                      <a:gd name="connsiteX4" fmla="*/ 9972 w 10003"/>
                      <a:gd name="connsiteY4" fmla="*/ 4000 h 10000"/>
                      <a:gd name="connsiteX5" fmla="*/ 9972 w 10003"/>
                      <a:gd name="connsiteY5" fmla="*/ 4032 h 10000"/>
                      <a:gd name="connsiteX6" fmla="*/ 9972 w 10003"/>
                      <a:gd name="connsiteY6" fmla="*/ 4161 h 10000"/>
                      <a:gd name="connsiteX7" fmla="*/ 9972 w 10003"/>
                      <a:gd name="connsiteY7" fmla="*/ 4258 h 10000"/>
                      <a:gd name="connsiteX8" fmla="*/ 9915 w 10003"/>
                      <a:gd name="connsiteY8" fmla="*/ 4290 h 10000"/>
                      <a:gd name="connsiteX9" fmla="*/ 9915 w 10003"/>
                      <a:gd name="connsiteY9" fmla="*/ 4290 h 10000"/>
                      <a:gd name="connsiteX10" fmla="*/ 9888 w 10003"/>
                      <a:gd name="connsiteY10" fmla="*/ 4290 h 10000"/>
                      <a:gd name="connsiteX11" fmla="*/ 9859 w 10003"/>
                      <a:gd name="connsiteY11" fmla="*/ 4290 h 10000"/>
                      <a:gd name="connsiteX12" fmla="*/ 9859 w 10003"/>
                      <a:gd name="connsiteY12" fmla="*/ 4290 h 10000"/>
                      <a:gd name="connsiteX13" fmla="*/ 8789 w 10003"/>
                      <a:gd name="connsiteY13" fmla="*/ 3323 h 10000"/>
                      <a:gd name="connsiteX14" fmla="*/ 6451 w 10003"/>
                      <a:gd name="connsiteY14" fmla="*/ 6484 h 10000"/>
                      <a:gd name="connsiteX15" fmla="*/ 0 w 10003"/>
                      <a:gd name="connsiteY15" fmla="*/ 10000 h 10000"/>
                      <a:gd name="connsiteX16" fmla="*/ 5718 w 10003"/>
                      <a:gd name="connsiteY16" fmla="*/ 5387 h 10000"/>
                      <a:gd name="connsiteX17" fmla="*/ 7380 w 10003"/>
                      <a:gd name="connsiteY17" fmla="*/ 2065 h 10000"/>
                      <a:gd name="connsiteX18" fmla="*/ 7380 w 10003"/>
                      <a:gd name="connsiteY18" fmla="*/ 2065 h 10000"/>
                      <a:gd name="connsiteX19" fmla="*/ 7380 w 10003"/>
                      <a:gd name="connsiteY19" fmla="*/ 2065 h 10000"/>
                      <a:gd name="connsiteX20" fmla="*/ 6422 w 10003"/>
                      <a:gd name="connsiteY20" fmla="*/ 1161 h 10000"/>
                      <a:gd name="connsiteX21" fmla="*/ 6338 w 10003"/>
                      <a:gd name="connsiteY21" fmla="*/ 1097 h 10000"/>
                      <a:gd name="connsiteX22" fmla="*/ 6310 w 10003"/>
                      <a:gd name="connsiteY22" fmla="*/ 1032 h 10000"/>
                      <a:gd name="connsiteX23" fmla="*/ 6310 w 10003"/>
                      <a:gd name="connsiteY23" fmla="*/ 1000 h 10000"/>
                      <a:gd name="connsiteX24" fmla="*/ 6338 w 10003"/>
                      <a:gd name="connsiteY24" fmla="*/ 968 h 10000"/>
                      <a:gd name="connsiteX25" fmla="*/ 6395 w 10003"/>
                      <a:gd name="connsiteY25" fmla="*/ 968 h 10000"/>
                      <a:gd name="connsiteX26" fmla="*/ 6422 w 10003"/>
                      <a:gd name="connsiteY26" fmla="*/ 903 h 10000"/>
                      <a:gd name="connsiteX27" fmla="*/ 6451 w 10003"/>
                      <a:gd name="connsiteY27" fmla="*/ 903 h 10000"/>
                      <a:gd name="connsiteX28" fmla="*/ 6536 w 10003"/>
                      <a:gd name="connsiteY28" fmla="*/ 903 h 10000"/>
                      <a:gd name="connsiteX29" fmla="*/ 6648 w 10003"/>
                      <a:gd name="connsiteY29" fmla="*/ 871 h 10000"/>
                      <a:gd name="connsiteX30" fmla="*/ 6704 w 10003"/>
                      <a:gd name="connsiteY30" fmla="*/ 871 h 10000"/>
                      <a:gd name="connsiteX31" fmla="*/ 7155 w 10003"/>
                      <a:gd name="connsiteY31" fmla="*/ 742 h 10000"/>
                      <a:gd name="connsiteX32" fmla="*/ 7634 w 10003"/>
                      <a:gd name="connsiteY32" fmla="*/ 613 h 10000"/>
                      <a:gd name="connsiteX33" fmla="*/ 8197 w 10003"/>
                      <a:gd name="connsiteY33" fmla="*/ 452 h 10000"/>
                      <a:gd name="connsiteX34" fmla="*/ 8733 w 10003"/>
                      <a:gd name="connsiteY34" fmla="*/ 323 h 10000"/>
                      <a:gd name="connsiteX35" fmla="*/ 9211 w 10003"/>
                      <a:gd name="connsiteY35" fmla="*/ 194 h 10000"/>
                      <a:gd name="connsiteX36" fmla="*/ 9606 w 10003"/>
                      <a:gd name="connsiteY36" fmla="*/ 65 h 10000"/>
                      <a:gd name="connsiteX37" fmla="*/ 9888 w 10003"/>
                      <a:gd name="connsiteY37" fmla="*/ 0 h 10000"/>
                      <a:gd name="connsiteX0" fmla="*/ 9888 w 10003"/>
                      <a:gd name="connsiteY0" fmla="*/ 0 h 10000"/>
                      <a:gd name="connsiteX1" fmla="*/ 10000 w 10003"/>
                      <a:gd name="connsiteY1" fmla="*/ 0 h 10000"/>
                      <a:gd name="connsiteX2" fmla="*/ 9972 w 10003"/>
                      <a:gd name="connsiteY2" fmla="*/ 3484 h 10000"/>
                      <a:gd name="connsiteX3" fmla="*/ 9972 w 10003"/>
                      <a:gd name="connsiteY3" fmla="*/ 4000 h 10000"/>
                      <a:gd name="connsiteX4" fmla="*/ 9972 w 10003"/>
                      <a:gd name="connsiteY4" fmla="*/ 4032 h 10000"/>
                      <a:gd name="connsiteX5" fmla="*/ 9972 w 10003"/>
                      <a:gd name="connsiteY5" fmla="*/ 4161 h 10000"/>
                      <a:gd name="connsiteX6" fmla="*/ 9972 w 10003"/>
                      <a:gd name="connsiteY6" fmla="*/ 4258 h 10000"/>
                      <a:gd name="connsiteX7" fmla="*/ 9915 w 10003"/>
                      <a:gd name="connsiteY7" fmla="*/ 4290 h 10000"/>
                      <a:gd name="connsiteX8" fmla="*/ 9915 w 10003"/>
                      <a:gd name="connsiteY8" fmla="*/ 4290 h 10000"/>
                      <a:gd name="connsiteX9" fmla="*/ 9888 w 10003"/>
                      <a:gd name="connsiteY9" fmla="*/ 4290 h 10000"/>
                      <a:gd name="connsiteX10" fmla="*/ 9859 w 10003"/>
                      <a:gd name="connsiteY10" fmla="*/ 4290 h 10000"/>
                      <a:gd name="connsiteX11" fmla="*/ 9859 w 10003"/>
                      <a:gd name="connsiteY11" fmla="*/ 4290 h 10000"/>
                      <a:gd name="connsiteX12" fmla="*/ 8789 w 10003"/>
                      <a:gd name="connsiteY12" fmla="*/ 3323 h 10000"/>
                      <a:gd name="connsiteX13" fmla="*/ 6451 w 10003"/>
                      <a:gd name="connsiteY13" fmla="*/ 6484 h 10000"/>
                      <a:gd name="connsiteX14" fmla="*/ 0 w 10003"/>
                      <a:gd name="connsiteY14" fmla="*/ 10000 h 10000"/>
                      <a:gd name="connsiteX15" fmla="*/ 5718 w 10003"/>
                      <a:gd name="connsiteY15" fmla="*/ 5387 h 10000"/>
                      <a:gd name="connsiteX16" fmla="*/ 7380 w 10003"/>
                      <a:gd name="connsiteY16" fmla="*/ 2065 h 10000"/>
                      <a:gd name="connsiteX17" fmla="*/ 7380 w 10003"/>
                      <a:gd name="connsiteY17" fmla="*/ 2065 h 10000"/>
                      <a:gd name="connsiteX18" fmla="*/ 7380 w 10003"/>
                      <a:gd name="connsiteY18" fmla="*/ 2065 h 10000"/>
                      <a:gd name="connsiteX19" fmla="*/ 6422 w 10003"/>
                      <a:gd name="connsiteY19" fmla="*/ 1161 h 10000"/>
                      <a:gd name="connsiteX20" fmla="*/ 6338 w 10003"/>
                      <a:gd name="connsiteY20" fmla="*/ 1097 h 10000"/>
                      <a:gd name="connsiteX21" fmla="*/ 6310 w 10003"/>
                      <a:gd name="connsiteY21" fmla="*/ 1032 h 10000"/>
                      <a:gd name="connsiteX22" fmla="*/ 6310 w 10003"/>
                      <a:gd name="connsiteY22" fmla="*/ 1000 h 10000"/>
                      <a:gd name="connsiteX23" fmla="*/ 6338 w 10003"/>
                      <a:gd name="connsiteY23" fmla="*/ 968 h 10000"/>
                      <a:gd name="connsiteX24" fmla="*/ 6395 w 10003"/>
                      <a:gd name="connsiteY24" fmla="*/ 968 h 10000"/>
                      <a:gd name="connsiteX25" fmla="*/ 6422 w 10003"/>
                      <a:gd name="connsiteY25" fmla="*/ 903 h 10000"/>
                      <a:gd name="connsiteX26" fmla="*/ 6451 w 10003"/>
                      <a:gd name="connsiteY26" fmla="*/ 903 h 10000"/>
                      <a:gd name="connsiteX27" fmla="*/ 6536 w 10003"/>
                      <a:gd name="connsiteY27" fmla="*/ 903 h 10000"/>
                      <a:gd name="connsiteX28" fmla="*/ 6648 w 10003"/>
                      <a:gd name="connsiteY28" fmla="*/ 871 h 10000"/>
                      <a:gd name="connsiteX29" fmla="*/ 6704 w 10003"/>
                      <a:gd name="connsiteY29" fmla="*/ 871 h 10000"/>
                      <a:gd name="connsiteX30" fmla="*/ 7155 w 10003"/>
                      <a:gd name="connsiteY30" fmla="*/ 742 h 10000"/>
                      <a:gd name="connsiteX31" fmla="*/ 7634 w 10003"/>
                      <a:gd name="connsiteY31" fmla="*/ 613 h 10000"/>
                      <a:gd name="connsiteX32" fmla="*/ 8197 w 10003"/>
                      <a:gd name="connsiteY32" fmla="*/ 452 h 10000"/>
                      <a:gd name="connsiteX33" fmla="*/ 8733 w 10003"/>
                      <a:gd name="connsiteY33" fmla="*/ 323 h 10000"/>
                      <a:gd name="connsiteX34" fmla="*/ 9211 w 10003"/>
                      <a:gd name="connsiteY34" fmla="*/ 194 h 10000"/>
                      <a:gd name="connsiteX35" fmla="*/ 9606 w 10003"/>
                      <a:gd name="connsiteY35" fmla="*/ 65 h 10000"/>
                      <a:gd name="connsiteX36" fmla="*/ 9888 w 10003"/>
                      <a:gd name="connsiteY36" fmla="*/ 0 h 10000"/>
                      <a:gd name="connsiteX0" fmla="*/ 9888 w 10003"/>
                      <a:gd name="connsiteY0" fmla="*/ 0 h 10000"/>
                      <a:gd name="connsiteX1" fmla="*/ 10000 w 10003"/>
                      <a:gd name="connsiteY1" fmla="*/ 0 h 10000"/>
                      <a:gd name="connsiteX2" fmla="*/ 9972 w 10003"/>
                      <a:gd name="connsiteY2" fmla="*/ 4000 h 10000"/>
                      <a:gd name="connsiteX3" fmla="*/ 9972 w 10003"/>
                      <a:gd name="connsiteY3" fmla="*/ 4032 h 10000"/>
                      <a:gd name="connsiteX4" fmla="*/ 9972 w 10003"/>
                      <a:gd name="connsiteY4" fmla="*/ 4161 h 10000"/>
                      <a:gd name="connsiteX5" fmla="*/ 9972 w 10003"/>
                      <a:gd name="connsiteY5" fmla="*/ 4258 h 10000"/>
                      <a:gd name="connsiteX6" fmla="*/ 9915 w 10003"/>
                      <a:gd name="connsiteY6" fmla="*/ 4290 h 10000"/>
                      <a:gd name="connsiteX7" fmla="*/ 9915 w 10003"/>
                      <a:gd name="connsiteY7" fmla="*/ 4290 h 10000"/>
                      <a:gd name="connsiteX8" fmla="*/ 9888 w 10003"/>
                      <a:gd name="connsiteY8" fmla="*/ 4290 h 10000"/>
                      <a:gd name="connsiteX9" fmla="*/ 9859 w 10003"/>
                      <a:gd name="connsiteY9" fmla="*/ 4290 h 10000"/>
                      <a:gd name="connsiteX10" fmla="*/ 9859 w 10003"/>
                      <a:gd name="connsiteY10" fmla="*/ 4290 h 10000"/>
                      <a:gd name="connsiteX11" fmla="*/ 8789 w 10003"/>
                      <a:gd name="connsiteY11" fmla="*/ 3323 h 10000"/>
                      <a:gd name="connsiteX12" fmla="*/ 6451 w 10003"/>
                      <a:gd name="connsiteY12" fmla="*/ 6484 h 10000"/>
                      <a:gd name="connsiteX13" fmla="*/ 0 w 10003"/>
                      <a:gd name="connsiteY13" fmla="*/ 10000 h 10000"/>
                      <a:gd name="connsiteX14" fmla="*/ 5718 w 10003"/>
                      <a:gd name="connsiteY14" fmla="*/ 5387 h 10000"/>
                      <a:gd name="connsiteX15" fmla="*/ 7380 w 10003"/>
                      <a:gd name="connsiteY15" fmla="*/ 2065 h 10000"/>
                      <a:gd name="connsiteX16" fmla="*/ 7380 w 10003"/>
                      <a:gd name="connsiteY16" fmla="*/ 2065 h 10000"/>
                      <a:gd name="connsiteX17" fmla="*/ 7380 w 10003"/>
                      <a:gd name="connsiteY17" fmla="*/ 2065 h 10000"/>
                      <a:gd name="connsiteX18" fmla="*/ 6422 w 10003"/>
                      <a:gd name="connsiteY18" fmla="*/ 1161 h 10000"/>
                      <a:gd name="connsiteX19" fmla="*/ 6338 w 10003"/>
                      <a:gd name="connsiteY19" fmla="*/ 1097 h 10000"/>
                      <a:gd name="connsiteX20" fmla="*/ 6310 w 10003"/>
                      <a:gd name="connsiteY20" fmla="*/ 1032 h 10000"/>
                      <a:gd name="connsiteX21" fmla="*/ 6310 w 10003"/>
                      <a:gd name="connsiteY21" fmla="*/ 1000 h 10000"/>
                      <a:gd name="connsiteX22" fmla="*/ 6338 w 10003"/>
                      <a:gd name="connsiteY22" fmla="*/ 968 h 10000"/>
                      <a:gd name="connsiteX23" fmla="*/ 6395 w 10003"/>
                      <a:gd name="connsiteY23" fmla="*/ 968 h 10000"/>
                      <a:gd name="connsiteX24" fmla="*/ 6422 w 10003"/>
                      <a:gd name="connsiteY24" fmla="*/ 903 h 10000"/>
                      <a:gd name="connsiteX25" fmla="*/ 6451 w 10003"/>
                      <a:gd name="connsiteY25" fmla="*/ 903 h 10000"/>
                      <a:gd name="connsiteX26" fmla="*/ 6536 w 10003"/>
                      <a:gd name="connsiteY26" fmla="*/ 903 h 10000"/>
                      <a:gd name="connsiteX27" fmla="*/ 6648 w 10003"/>
                      <a:gd name="connsiteY27" fmla="*/ 871 h 10000"/>
                      <a:gd name="connsiteX28" fmla="*/ 6704 w 10003"/>
                      <a:gd name="connsiteY28" fmla="*/ 871 h 10000"/>
                      <a:gd name="connsiteX29" fmla="*/ 7155 w 10003"/>
                      <a:gd name="connsiteY29" fmla="*/ 742 h 10000"/>
                      <a:gd name="connsiteX30" fmla="*/ 7634 w 10003"/>
                      <a:gd name="connsiteY30" fmla="*/ 613 h 10000"/>
                      <a:gd name="connsiteX31" fmla="*/ 8197 w 10003"/>
                      <a:gd name="connsiteY31" fmla="*/ 452 h 10000"/>
                      <a:gd name="connsiteX32" fmla="*/ 8733 w 10003"/>
                      <a:gd name="connsiteY32" fmla="*/ 323 h 10000"/>
                      <a:gd name="connsiteX33" fmla="*/ 9211 w 10003"/>
                      <a:gd name="connsiteY33" fmla="*/ 194 h 10000"/>
                      <a:gd name="connsiteX34" fmla="*/ 9606 w 10003"/>
                      <a:gd name="connsiteY34" fmla="*/ 65 h 10000"/>
                      <a:gd name="connsiteX35" fmla="*/ 9888 w 10003"/>
                      <a:gd name="connsiteY35" fmla="*/ 0 h 10000"/>
                      <a:gd name="connsiteX0" fmla="*/ 9888 w 10003"/>
                      <a:gd name="connsiteY0" fmla="*/ 0 h 10000"/>
                      <a:gd name="connsiteX1" fmla="*/ 10000 w 10003"/>
                      <a:gd name="connsiteY1" fmla="*/ 0 h 10000"/>
                      <a:gd name="connsiteX2" fmla="*/ 9972 w 10003"/>
                      <a:gd name="connsiteY2" fmla="*/ 4000 h 10000"/>
                      <a:gd name="connsiteX3" fmla="*/ 9972 w 10003"/>
                      <a:gd name="connsiteY3" fmla="*/ 4161 h 10000"/>
                      <a:gd name="connsiteX4" fmla="*/ 9972 w 10003"/>
                      <a:gd name="connsiteY4" fmla="*/ 4258 h 10000"/>
                      <a:gd name="connsiteX5" fmla="*/ 9915 w 10003"/>
                      <a:gd name="connsiteY5" fmla="*/ 4290 h 10000"/>
                      <a:gd name="connsiteX6" fmla="*/ 9915 w 10003"/>
                      <a:gd name="connsiteY6" fmla="*/ 4290 h 10000"/>
                      <a:gd name="connsiteX7" fmla="*/ 9888 w 10003"/>
                      <a:gd name="connsiteY7" fmla="*/ 4290 h 10000"/>
                      <a:gd name="connsiteX8" fmla="*/ 9859 w 10003"/>
                      <a:gd name="connsiteY8" fmla="*/ 4290 h 10000"/>
                      <a:gd name="connsiteX9" fmla="*/ 9859 w 10003"/>
                      <a:gd name="connsiteY9" fmla="*/ 4290 h 10000"/>
                      <a:gd name="connsiteX10" fmla="*/ 8789 w 10003"/>
                      <a:gd name="connsiteY10" fmla="*/ 3323 h 10000"/>
                      <a:gd name="connsiteX11" fmla="*/ 6451 w 10003"/>
                      <a:gd name="connsiteY11" fmla="*/ 6484 h 10000"/>
                      <a:gd name="connsiteX12" fmla="*/ 0 w 10003"/>
                      <a:gd name="connsiteY12" fmla="*/ 10000 h 10000"/>
                      <a:gd name="connsiteX13" fmla="*/ 5718 w 10003"/>
                      <a:gd name="connsiteY13" fmla="*/ 5387 h 10000"/>
                      <a:gd name="connsiteX14" fmla="*/ 7380 w 10003"/>
                      <a:gd name="connsiteY14" fmla="*/ 2065 h 10000"/>
                      <a:gd name="connsiteX15" fmla="*/ 7380 w 10003"/>
                      <a:gd name="connsiteY15" fmla="*/ 2065 h 10000"/>
                      <a:gd name="connsiteX16" fmla="*/ 7380 w 10003"/>
                      <a:gd name="connsiteY16" fmla="*/ 2065 h 10000"/>
                      <a:gd name="connsiteX17" fmla="*/ 6422 w 10003"/>
                      <a:gd name="connsiteY17" fmla="*/ 1161 h 10000"/>
                      <a:gd name="connsiteX18" fmla="*/ 6338 w 10003"/>
                      <a:gd name="connsiteY18" fmla="*/ 1097 h 10000"/>
                      <a:gd name="connsiteX19" fmla="*/ 6310 w 10003"/>
                      <a:gd name="connsiteY19" fmla="*/ 1032 h 10000"/>
                      <a:gd name="connsiteX20" fmla="*/ 6310 w 10003"/>
                      <a:gd name="connsiteY20" fmla="*/ 1000 h 10000"/>
                      <a:gd name="connsiteX21" fmla="*/ 6338 w 10003"/>
                      <a:gd name="connsiteY21" fmla="*/ 968 h 10000"/>
                      <a:gd name="connsiteX22" fmla="*/ 6395 w 10003"/>
                      <a:gd name="connsiteY22" fmla="*/ 968 h 10000"/>
                      <a:gd name="connsiteX23" fmla="*/ 6422 w 10003"/>
                      <a:gd name="connsiteY23" fmla="*/ 903 h 10000"/>
                      <a:gd name="connsiteX24" fmla="*/ 6451 w 10003"/>
                      <a:gd name="connsiteY24" fmla="*/ 903 h 10000"/>
                      <a:gd name="connsiteX25" fmla="*/ 6536 w 10003"/>
                      <a:gd name="connsiteY25" fmla="*/ 903 h 10000"/>
                      <a:gd name="connsiteX26" fmla="*/ 6648 w 10003"/>
                      <a:gd name="connsiteY26" fmla="*/ 871 h 10000"/>
                      <a:gd name="connsiteX27" fmla="*/ 6704 w 10003"/>
                      <a:gd name="connsiteY27" fmla="*/ 871 h 10000"/>
                      <a:gd name="connsiteX28" fmla="*/ 7155 w 10003"/>
                      <a:gd name="connsiteY28" fmla="*/ 742 h 10000"/>
                      <a:gd name="connsiteX29" fmla="*/ 7634 w 10003"/>
                      <a:gd name="connsiteY29" fmla="*/ 613 h 10000"/>
                      <a:gd name="connsiteX30" fmla="*/ 8197 w 10003"/>
                      <a:gd name="connsiteY30" fmla="*/ 452 h 10000"/>
                      <a:gd name="connsiteX31" fmla="*/ 8733 w 10003"/>
                      <a:gd name="connsiteY31" fmla="*/ 323 h 10000"/>
                      <a:gd name="connsiteX32" fmla="*/ 9211 w 10003"/>
                      <a:gd name="connsiteY32" fmla="*/ 194 h 10000"/>
                      <a:gd name="connsiteX33" fmla="*/ 9606 w 10003"/>
                      <a:gd name="connsiteY33" fmla="*/ 65 h 10000"/>
                      <a:gd name="connsiteX34" fmla="*/ 9888 w 10003"/>
                      <a:gd name="connsiteY34" fmla="*/ 0 h 10000"/>
                      <a:gd name="connsiteX0" fmla="*/ 9888 w 10003"/>
                      <a:gd name="connsiteY0" fmla="*/ 0 h 10000"/>
                      <a:gd name="connsiteX1" fmla="*/ 10000 w 10003"/>
                      <a:gd name="connsiteY1" fmla="*/ 0 h 10000"/>
                      <a:gd name="connsiteX2" fmla="*/ 9972 w 10003"/>
                      <a:gd name="connsiteY2" fmla="*/ 4161 h 10000"/>
                      <a:gd name="connsiteX3" fmla="*/ 9972 w 10003"/>
                      <a:gd name="connsiteY3" fmla="*/ 4258 h 10000"/>
                      <a:gd name="connsiteX4" fmla="*/ 9915 w 10003"/>
                      <a:gd name="connsiteY4" fmla="*/ 4290 h 10000"/>
                      <a:gd name="connsiteX5" fmla="*/ 9915 w 10003"/>
                      <a:gd name="connsiteY5" fmla="*/ 4290 h 10000"/>
                      <a:gd name="connsiteX6" fmla="*/ 9888 w 10003"/>
                      <a:gd name="connsiteY6" fmla="*/ 4290 h 10000"/>
                      <a:gd name="connsiteX7" fmla="*/ 9859 w 10003"/>
                      <a:gd name="connsiteY7" fmla="*/ 4290 h 10000"/>
                      <a:gd name="connsiteX8" fmla="*/ 9859 w 10003"/>
                      <a:gd name="connsiteY8" fmla="*/ 4290 h 10000"/>
                      <a:gd name="connsiteX9" fmla="*/ 8789 w 10003"/>
                      <a:gd name="connsiteY9" fmla="*/ 3323 h 10000"/>
                      <a:gd name="connsiteX10" fmla="*/ 6451 w 10003"/>
                      <a:gd name="connsiteY10" fmla="*/ 6484 h 10000"/>
                      <a:gd name="connsiteX11" fmla="*/ 0 w 10003"/>
                      <a:gd name="connsiteY11" fmla="*/ 10000 h 10000"/>
                      <a:gd name="connsiteX12" fmla="*/ 5718 w 10003"/>
                      <a:gd name="connsiteY12" fmla="*/ 5387 h 10000"/>
                      <a:gd name="connsiteX13" fmla="*/ 7380 w 10003"/>
                      <a:gd name="connsiteY13" fmla="*/ 2065 h 10000"/>
                      <a:gd name="connsiteX14" fmla="*/ 7380 w 10003"/>
                      <a:gd name="connsiteY14" fmla="*/ 2065 h 10000"/>
                      <a:gd name="connsiteX15" fmla="*/ 7380 w 10003"/>
                      <a:gd name="connsiteY15" fmla="*/ 2065 h 10000"/>
                      <a:gd name="connsiteX16" fmla="*/ 6422 w 10003"/>
                      <a:gd name="connsiteY16" fmla="*/ 1161 h 10000"/>
                      <a:gd name="connsiteX17" fmla="*/ 6338 w 10003"/>
                      <a:gd name="connsiteY17" fmla="*/ 1097 h 10000"/>
                      <a:gd name="connsiteX18" fmla="*/ 6310 w 10003"/>
                      <a:gd name="connsiteY18" fmla="*/ 1032 h 10000"/>
                      <a:gd name="connsiteX19" fmla="*/ 6310 w 10003"/>
                      <a:gd name="connsiteY19" fmla="*/ 1000 h 10000"/>
                      <a:gd name="connsiteX20" fmla="*/ 6338 w 10003"/>
                      <a:gd name="connsiteY20" fmla="*/ 968 h 10000"/>
                      <a:gd name="connsiteX21" fmla="*/ 6395 w 10003"/>
                      <a:gd name="connsiteY21" fmla="*/ 968 h 10000"/>
                      <a:gd name="connsiteX22" fmla="*/ 6422 w 10003"/>
                      <a:gd name="connsiteY22" fmla="*/ 903 h 10000"/>
                      <a:gd name="connsiteX23" fmla="*/ 6451 w 10003"/>
                      <a:gd name="connsiteY23" fmla="*/ 903 h 10000"/>
                      <a:gd name="connsiteX24" fmla="*/ 6536 w 10003"/>
                      <a:gd name="connsiteY24" fmla="*/ 903 h 10000"/>
                      <a:gd name="connsiteX25" fmla="*/ 6648 w 10003"/>
                      <a:gd name="connsiteY25" fmla="*/ 871 h 10000"/>
                      <a:gd name="connsiteX26" fmla="*/ 6704 w 10003"/>
                      <a:gd name="connsiteY26" fmla="*/ 871 h 10000"/>
                      <a:gd name="connsiteX27" fmla="*/ 7155 w 10003"/>
                      <a:gd name="connsiteY27" fmla="*/ 742 h 10000"/>
                      <a:gd name="connsiteX28" fmla="*/ 7634 w 10003"/>
                      <a:gd name="connsiteY28" fmla="*/ 613 h 10000"/>
                      <a:gd name="connsiteX29" fmla="*/ 8197 w 10003"/>
                      <a:gd name="connsiteY29" fmla="*/ 452 h 10000"/>
                      <a:gd name="connsiteX30" fmla="*/ 8733 w 10003"/>
                      <a:gd name="connsiteY30" fmla="*/ 323 h 10000"/>
                      <a:gd name="connsiteX31" fmla="*/ 9211 w 10003"/>
                      <a:gd name="connsiteY31" fmla="*/ 194 h 10000"/>
                      <a:gd name="connsiteX32" fmla="*/ 9606 w 10003"/>
                      <a:gd name="connsiteY32" fmla="*/ 65 h 10000"/>
                      <a:gd name="connsiteX33" fmla="*/ 9888 w 10003"/>
                      <a:gd name="connsiteY33" fmla="*/ 0 h 10000"/>
                      <a:gd name="connsiteX0" fmla="*/ 9888 w 10003"/>
                      <a:gd name="connsiteY0" fmla="*/ 0 h 10000"/>
                      <a:gd name="connsiteX1" fmla="*/ 10000 w 10003"/>
                      <a:gd name="connsiteY1" fmla="*/ 0 h 10000"/>
                      <a:gd name="connsiteX2" fmla="*/ 9972 w 10003"/>
                      <a:gd name="connsiteY2" fmla="*/ 4161 h 10000"/>
                      <a:gd name="connsiteX3" fmla="*/ 9972 w 10003"/>
                      <a:gd name="connsiteY3" fmla="*/ 4258 h 10000"/>
                      <a:gd name="connsiteX4" fmla="*/ 9915 w 10003"/>
                      <a:gd name="connsiteY4" fmla="*/ 4290 h 10000"/>
                      <a:gd name="connsiteX5" fmla="*/ 9888 w 10003"/>
                      <a:gd name="connsiteY5" fmla="*/ 4290 h 10000"/>
                      <a:gd name="connsiteX6" fmla="*/ 9859 w 10003"/>
                      <a:gd name="connsiteY6" fmla="*/ 4290 h 10000"/>
                      <a:gd name="connsiteX7" fmla="*/ 9859 w 10003"/>
                      <a:gd name="connsiteY7" fmla="*/ 4290 h 10000"/>
                      <a:gd name="connsiteX8" fmla="*/ 8789 w 10003"/>
                      <a:gd name="connsiteY8" fmla="*/ 3323 h 10000"/>
                      <a:gd name="connsiteX9" fmla="*/ 6451 w 10003"/>
                      <a:gd name="connsiteY9" fmla="*/ 6484 h 10000"/>
                      <a:gd name="connsiteX10" fmla="*/ 0 w 10003"/>
                      <a:gd name="connsiteY10" fmla="*/ 10000 h 10000"/>
                      <a:gd name="connsiteX11" fmla="*/ 5718 w 10003"/>
                      <a:gd name="connsiteY11" fmla="*/ 5387 h 10000"/>
                      <a:gd name="connsiteX12" fmla="*/ 7380 w 10003"/>
                      <a:gd name="connsiteY12" fmla="*/ 2065 h 10000"/>
                      <a:gd name="connsiteX13" fmla="*/ 7380 w 10003"/>
                      <a:gd name="connsiteY13" fmla="*/ 2065 h 10000"/>
                      <a:gd name="connsiteX14" fmla="*/ 7380 w 10003"/>
                      <a:gd name="connsiteY14" fmla="*/ 2065 h 10000"/>
                      <a:gd name="connsiteX15" fmla="*/ 6422 w 10003"/>
                      <a:gd name="connsiteY15" fmla="*/ 1161 h 10000"/>
                      <a:gd name="connsiteX16" fmla="*/ 6338 w 10003"/>
                      <a:gd name="connsiteY16" fmla="*/ 1097 h 10000"/>
                      <a:gd name="connsiteX17" fmla="*/ 6310 w 10003"/>
                      <a:gd name="connsiteY17" fmla="*/ 1032 h 10000"/>
                      <a:gd name="connsiteX18" fmla="*/ 6310 w 10003"/>
                      <a:gd name="connsiteY18" fmla="*/ 1000 h 10000"/>
                      <a:gd name="connsiteX19" fmla="*/ 6338 w 10003"/>
                      <a:gd name="connsiteY19" fmla="*/ 968 h 10000"/>
                      <a:gd name="connsiteX20" fmla="*/ 6395 w 10003"/>
                      <a:gd name="connsiteY20" fmla="*/ 968 h 10000"/>
                      <a:gd name="connsiteX21" fmla="*/ 6422 w 10003"/>
                      <a:gd name="connsiteY21" fmla="*/ 903 h 10000"/>
                      <a:gd name="connsiteX22" fmla="*/ 6451 w 10003"/>
                      <a:gd name="connsiteY22" fmla="*/ 903 h 10000"/>
                      <a:gd name="connsiteX23" fmla="*/ 6536 w 10003"/>
                      <a:gd name="connsiteY23" fmla="*/ 903 h 10000"/>
                      <a:gd name="connsiteX24" fmla="*/ 6648 w 10003"/>
                      <a:gd name="connsiteY24" fmla="*/ 871 h 10000"/>
                      <a:gd name="connsiteX25" fmla="*/ 6704 w 10003"/>
                      <a:gd name="connsiteY25" fmla="*/ 871 h 10000"/>
                      <a:gd name="connsiteX26" fmla="*/ 7155 w 10003"/>
                      <a:gd name="connsiteY26" fmla="*/ 742 h 10000"/>
                      <a:gd name="connsiteX27" fmla="*/ 7634 w 10003"/>
                      <a:gd name="connsiteY27" fmla="*/ 613 h 10000"/>
                      <a:gd name="connsiteX28" fmla="*/ 8197 w 10003"/>
                      <a:gd name="connsiteY28" fmla="*/ 452 h 10000"/>
                      <a:gd name="connsiteX29" fmla="*/ 8733 w 10003"/>
                      <a:gd name="connsiteY29" fmla="*/ 323 h 10000"/>
                      <a:gd name="connsiteX30" fmla="*/ 9211 w 10003"/>
                      <a:gd name="connsiteY30" fmla="*/ 194 h 10000"/>
                      <a:gd name="connsiteX31" fmla="*/ 9606 w 10003"/>
                      <a:gd name="connsiteY31" fmla="*/ 65 h 10000"/>
                      <a:gd name="connsiteX32" fmla="*/ 9888 w 10003"/>
                      <a:gd name="connsiteY32" fmla="*/ 0 h 10000"/>
                      <a:gd name="connsiteX0" fmla="*/ 9888 w 10003"/>
                      <a:gd name="connsiteY0" fmla="*/ 0 h 10000"/>
                      <a:gd name="connsiteX1" fmla="*/ 10000 w 10003"/>
                      <a:gd name="connsiteY1" fmla="*/ 0 h 10000"/>
                      <a:gd name="connsiteX2" fmla="*/ 9972 w 10003"/>
                      <a:gd name="connsiteY2" fmla="*/ 4258 h 10000"/>
                      <a:gd name="connsiteX3" fmla="*/ 9915 w 10003"/>
                      <a:gd name="connsiteY3" fmla="*/ 4290 h 10000"/>
                      <a:gd name="connsiteX4" fmla="*/ 9888 w 10003"/>
                      <a:gd name="connsiteY4" fmla="*/ 4290 h 10000"/>
                      <a:gd name="connsiteX5" fmla="*/ 9859 w 10003"/>
                      <a:gd name="connsiteY5" fmla="*/ 4290 h 10000"/>
                      <a:gd name="connsiteX6" fmla="*/ 9859 w 10003"/>
                      <a:gd name="connsiteY6" fmla="*/ 4290 h 10000"/>
                      <a:gd name="connsiteX7" fmla="*/ 8789 w 10003"/>
                      <a:gd name="connsiteY7" fmla="*/ 3323 h 10000"/>
                      <a:gd name="connsiteX8" fmla="*/ 6451 w 10003"/>
                      <a:gd name="connsiteY8" fmla="*/ 6484 h 10000"/>
                      <a:gd name="connsiteX9" fmla="*/ 0 w 10003"/>
                      <a:gd name="connsiteY9" fmla="*/ 10000 h 10000"/>
                      <a:gd name="connsiteX10" fmla="*/ 5718 w 10003"/>
                      <a:gd name="connsiteY10" fmla="*/ 5387 h 10000"/>
                      <a:gd name="connsiteX11" fmla="*/ 7380 w 10003"/>
                      <a:gd name="connsiteY11" fmla="*/ 2065 h 10000"/>
                      <a:gd name="connsiteX12" fmla="*/ 7380 w 10003"/>
                      <a:gd name="connsiteY12" fmla="*/ 2065 h 10000"/>
                      <a:gd name="connsiteX13" fmla="*/ 7380 w 10003"/>
                      <a:gd name="connsiteY13" fmla="*/ 2065 h 10000"/>
                      <a:gd name="connsiteX14" fmla="*/ 6422 w 10003"/>
                      <a:gd name="connsiteY14" fmla="*/ 1161 h 10000"/>
                      <a:gd name="connsiteX15" fmla="*/ 6338 w 10003"/>
                      <a:gd name="connsiteY15" fmla="*/ 1097 h 10000"/>
                      <a:gd name="connsiteX16" fmla="*/ 6310 w 10003"/>
                      <a:gd name="connsiteY16" fmla="*/ 1032 h 10000"/>
                      <a:gd name="connsiteX17" fmla="*/ 6310 w 10003"/>
                      <a:gd name="connsiteY17" fmla="*/ 1000 h 10000"/>
                      <a:gd name="connsiteX18" fmla="*/ 6338 w 10003"/>
                      <a:gd name="connsiteY18" fmla="*/ 968 h 10000"/>
                      <a:gd name="connsiteX19" fmla="*/ 6395 w 10003"/>
                      <a:gd name="connsiteY19" fmla="*/ 968 h 10000"/>
                      <a:gd name="connsiteX20" fmla="*/ 6422 w 10003"/>
                      <a:gd name="connsiteY20" fmla="*/ 903 h 10000"/>
                      <a:gd name="connsiteX21" fmla="*/ 6451 w 10003"/>
                      <a:gd name="connsiteY21" fmla="*/ 903 h 10000"/>
                      <a:gd name="connsiteX22" fmla="*/ 6536 w 10003"/>
                      <a:gd name="connsiteY22" fmla="*/ 903 h 10000"/>
                      <a:gd name="connsiteX23" fmla="*/ 6648 w 10003"/>
                      <a:gd name="connsiteY23" fmla="*/ 871 h 10000"/>
                      <a:gd name="connsiteX24" fmla="*/ 6704 w 10003"/>
                      <a:gd name="connsiteY24" fmla="*/ 871 h 10000"/>
                      <a:gd name="connsiteX25" fmla="*/ 7155 w 10003"/>
                      <a:gd name="connsiteY25" fmla="*/ 742 h 10000"/>
                      <a:gd name="connsiteX26" fmla="*/ 7634 w 10003"/>
                      <a:gd name="connsiteY26" fmla="*/ 613 h 10000"/>
                      <a:gd name="connsiteX27" fmla="*/ 8197 w 10003"/>
                      <a:gd name="connsiteY27" fmla="*/ 452 h 10000"/>
                      <a:gd name="connsiteX28" fmla="*/ 8733 w 10003"/>
                      <a:gd name="connsiteY28" fmla="*/ 323 h 10000"/>
                      <a:gd name="connsiteX29" fmla="*/ 9211 w 10003"/>
                      <a:gd name="connsiteY29" fmla="*/ 194 h 10000"/>
                      <a:gd name="connsiteX30" fmla="*/ 9606 w 10003"/>
                      <a:gd name="connsiteY30" fmla="*/ 65 h 10000"/>
                      <a:gd name="connsiteX31" fmla="*/ 9888 w 10003"/>
                      <a:gd name="connsiteY31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915 w 10000"/>
                      <a:gd name="connsiteY2" fmla="*/ 4290 h 10000"/>
                      <a:gd name="connsiteX3" fmla="*/ 9888 w 10000"/>
                      <a:gd name="connsiteY3" fmla="*/ 4290 h 10000"/>
                      <a:gd name="connsiteX4" fmla="*/ 9859 w 10000"/>
                      <a:gd name="connsiteY4" fmla="*/ 4290 h 10000"/>
                      <a:gd name="connsiteX5" fmla="*/ 9859 w 10000"/>
                      <a:gd name="connsiteY5" fmla="*/ 4290 h 10000"/>
                      <a:gd name="connsiteX6" fmla="*/ 8789 w 10000"/>
                      <a:gd name="connsiteY6" fmla="*/ 3323 h 10000"/>
                      <a:gd name="connsiteX7" fmla="*/ 6451 w 10000"/>
                      <a:gd name="connsiteY7" fmla="*/ 6484 h 10000"/>
                      <a:gd name="connsiteX8" fmla="*/ 0 w 10000"/>
                      <a:gd name="connsiteY8" fmla="*/ 10000 h 10000"/>
                      <a:gd name="connsiteX9" fmla="*/ 5718 w 10000"/>
                      <a:gd name="connsiteY9" fmla="*/ 5387 h 10000"/>
                      <a:gd name="connsiteX10" fmla="*/ 7380 w 10000"/>
                      <a:gd name="connsiteY10" fmla="*/ 2065 h 10000"/>
                      <a:gd name="connsiteX11" fmla="*/ 7380 w 10000"/>
                      <a:gd name="connsiteY11" fmla="*/ 2065 h 10000"/>
                      <a:gd name="connsiteX12" fmla="*/ 7380 w 10000"/>
                      <a:gd name="connsiteY12" fmla="*/ 2065 h 10000"/>
                      <a:gd name="connsiteX13" fmla="*/ 6422 w 10000"/>
                      <a:gd name="connsiteY13" fmla="*/ 1161 h 10000"/>
                      <a:gd name="connsiteX14" fmla="*/ 6338 w 10000"/>
                      <a:gd name="connsiteY14" fmla="*/ 1097 h 10000"/>
                      <a:gd name="connsiteX15" fmla="*/ 6310 w 10000"/>
                      <a:gd name="connsiteY15" fmla="*/ 1032 h 10000"/>
                      <a:gd name="connsiteX16" fmla="*/ 6310 w 10000"/>
                      <a:gd name="connsiteY16" fmla="*/ 1000 h 10000"/>
                      <a:gd name="connsiteX17" fmla="*/ 6338 w 10000"/>
                      <a:gd name="connsiteY17" fmla="*/ 968 h 10000"/>
                      <a:gd name="connsiteX18" fmla="*/ 6395 w 10000"/>
                      <a:gd name="connsiteY18" fmla="*/ 968 h 10000"/>
                      <a:gd name="connsiteX19" fmla="*/ 6422 w 10000"/>
                      <a:gd name="connsiteY19" fmla="*/ 903 h 10000"/>
                      <a:gd name="connsiteX20" fmla="*/ 6451 w 10000"/>
                      <a:gd name="connsiteY20" fmla="*/ 903 h 10000"/>
                      <a:gd name="connsiteX21" fmla="*/ 6536 w 10000"/>
                      <a:gd name="connsiteY21" fmla="*/ 903 h 10000"/>
                      <a:gd name="connsiteX22" fmla="*/ 6648 w 10000"/>
                      <a:gd name="connsiteY22" fmla="*/ 871 h 10000"/>
                      <a:gd name="connsiteX23" fmla="*/ 6704 w 10000"/>
                      <a:gd name="connsiteY23" fmla="*/ 871 h 10000"/>
                      <a:gd name="connsiteX24" fmla="*/ 7155 w 10000"/>
                      <a:gd name="connsiteY24" fmla="*/ 742 h 10000"/>
                      <a:gd name="connsiteX25" fmla="*/ 7634 w 10000"/>
                      <a:gd name="connsiteY25" fmla="*/ 613 h 10000"/>
                      <a:gd name="connsiteX26" fmla="*/ 8197 w 10000"/>
                      <a:gd name="connsiteY26" fmla="*/ 452 h 10000"/>
                      <a:gd name="connsiteX27" fmla="*/ 8733 w 10000"/>
                      <a:gd name="connsiteY27" fmla="*/ 323 h 10000"/>
                      <a:gd name="connsiteX28" fmla="*/ 9211 w 10000"/>
                      <a:gd name="connsiteY28" fmla="*/ 194 h 10000"/>
                      <a:gd name="connsiteX29" fmla="*/ 9606 w 10000"/>
                      <a:gd name="connsiteY29" fmla="*/ 65 h 10000"/>
                      <a:gd name="connsiteX30" fmla="*/ 9888 w 10000"/>
                      <a:gd name="connsiteY30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915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9859 w 10000"/>
                      <a:gd name="connsiteY4" fmla="*/ 4290 h 10000"/>
                      <a:gd name="connsiteX5" fmla="*/ 8789 w 10000"/>
                      <a:gd name="connsiteY5" fmla="*/ 3323 h 10000"/>
                      <a:gd name="connsiteX6" fmla="*/ 6451 w 10000"/>
                      <a:gd name="connsiteY6" fmla="*/ 6484 h 10000"/>
                      <a:gd name="connsiteX7" fmla="*/ 0 w 10000"/>
                      <a:gd name="connsiteY7" fmla="*/ 10000 h 10000"/>
                      <a:gd name="connsiteX8" fmla="*/ 5718 w 10000"/>
                      <a:gd name="connsiteY8" fmla="*/ 5387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7380 w 10000"/>
                      <a:gd name="connsiteY11" fmla="*/ 2065 h 10000"/>
                      <a:gd name="connsiteX12" fmla="*/ 6422 w 10000"/>
                      <a:gd name="connsiteY12" fmla="*/ 1161 h 10000"/>
                      <a:gd name="connsiteX13" fmla="*/ 6338 w 10000"/>
                      <a:gd name="connsiteY13" fmla="*/ 1097 h 10000"/>
                      <a:gd name="connsiteX14" fmla="*/ 6310 w 10000"/>
                      <a:gd name="connsiteY14" fmla="*/ 1032 h 10000"/>
                      <a:gd name="connsiteX15" fmla="*/ 6310 w 10000"/>
                      <a:gd name="connsiteY15" fmla="*/ 1000 h 10000"/>
                      <a:gd name="connsiteX16" fmla="*/ 6338 w 10000"/>
                      <a:gd name="connsiteY16" fmla="*/ 968 h 10000"/>
                      <a:gd name="connsiteX17" fmla="*/ 6395 w 10000"/>
                      <a:gd name="connsiteY17" fmla="*/ 968 h 10000"/>
                      <a:gd name="connsiteX18" fmla="*/ 6422 w 10000"/>
                      <a:gd name="connsiteY18" fmla="*/ 903 h 10000"/>
                      <a:gd name="connsiteX19" fmla="*/ 6451 w 10000"/>
                      <a:gd name="connsiteY19" fmla="*/ 903 h 10000"/>
                      <a:gd name="connsiteX20" fmla="*/ 6536 w 10000"/>
                      <a:gd name="connsiteY20" fmla="*/ 903 h 10000"/>
                      <a:gd name="connsiteX21" fmla="*/ 6648 w 10000"/>
                      <a:gd name="connsiteY21" fmla="*/ 871 h 10000"/>
                      <a:gd name="connsiteX22" fmla="*/ 6704 w 10000"/>
                      <a:gd name="connsiteY22" fmla="*/ 871 h 10000"/>
                      <a:gd name="connsiteX23" fmla="*/ 7155 w 10000"/>
                      <a:gd name="connsiteY23" fmla="*/ 742 h 10000"/>
                      <a:gd name="connsiteX24" fmla="*/ 7634 w 10000"/>
                      <a:gd name="connsiteY24" fmla="*/ 613 h 10000"/>
                      <a:gd name="connsiteX25" fmla="*/ 8197 w 10000"/>
                      <a:gd name="connsiteY25" fmla="*/ 452 h 10000"/>
                      <a:gd name="connsiteX26" fmla="*/ 8733 w 10000"/>
                      <a:gd name="connsiteY26" fmla="*/ 323 h 10000"/>
                      <a:gd name="connsiteX27" fmla="*/ 9211 w 10000"/>
                      <a:gd name="connsiteY27" fmla="*/ 194 h 10000"/>
                      <a:gd name="connsiteX28" fmla="*/ 9606 w 10000"/>
                      <a:gd name="connsiteY28" fmla="*/ 65 h 10000"/>
                      <a:gd name="connsiteX29" fmla="*/ 9888 w 10000"/>
                      <a:gd name="connsiteY29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422 w 10000"/>
                      <a:gd name="connsiteY11" fmla="*/ 1161 h 10000"/>
                      <a:gd name="connsiteX12" fmla="*/ 6338 w 10000"/>
                      <a:gd name="connsiteY12" fmla="*/ 1097 h 10000"/>
                      <a:gd name="connsiteX13" fmla="*/ 6310 w 10000"/>
                      <a:gd name="connsiteY13" fmla="*/ 1032 h 10000"/>
                      <a:gd name="connsiteX14" fmla="*/ 6310 w 10000"/>
                      <a:gd name="connsiteY14" fmla="*/ 1000 h 10000"/>
                      <a:gd name="connsiteX15" fmla="*/ 6338 w 10000"/>
                      <a:gd name="connsiteY15" fmla="*/ 968 h 10000"/>
                      <a:gd name="connsiteX16" fmla="*/ 6395 w 10000"/>
                      <a:gd name="connsiteY16" fmla="*/ 968 h 10000"/>
                      <a:gd name="connsiteX17" fmla="*/ 6422 w 10000"/>
                      <a:gd name="connsiteY17" fmla="*/ 903 h 10000"/>
                      <a:gd name="connsiteX18" fmla="*/ 6451 w 10000"/>
                      <a:gd name="connsiteY18" fmla="*/ 903 h 10000"/>
                      <a:gd name="connsiteX19" fmla="*/ 6536 w 10000"/>
                      <a:gd name="connsiteY19" fmla="*/ 903 h 10000"/>
                      <a:gd name="connsiteX20" fmla="*/ 6648 w 10000"/>
                      <a:gd name="connsiteY20" fmla="*/ 871 h 10000"/>
                      <a:gd name="connsiteX21" fmla="*/ 6704 w 10000"/>
                      <a:gd name="connsiteY21" fmla="*/ 871 h 10000"/>
                      <a:gd name="connsiteX22" fmla="*/ 7155 w 10000"/>
                      <a:gd name="connsiteY22" fmla="*/ 742 h 10000"/>
                      <a:gd name="connsiteX23" fmla="*/ 7634 w 10000"/>
                      <a:gd name="connsiteY23" fmla="*/ 613 h 10000"/>
                      <a:gd name="connsiteX24" fmla="*/ 8197 w 10000"/>
                      <a:gd name="connsiteY24" fmla="*/ 452 h 10000"/>
                      <a:gd name="connsiteX25" fmla="*/ 8733 w 10000"/>
                      <a:gd name="connsiteY25" fmla="*/ 323 h 10000"/>
                      <a:gd name="connsiteX26" fmla="*/ 9211 w 10000"/>
                      <a:gd name="connsiteY26" fmla="*/ 194 h 10000"/>
                      <a:gd name="connsiteX27" fmla="*/ 9606 w 10000"/>
                      <a:gd name="connsiteY27" fmla="*/ 65 h 10000"/>
                      <a:gd name="connsiteX28" fmla="*/ 9888 w 10000"/>
                      <a:gd name="connsiteY28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422 w 10000"/>
                      <a:gd name="connsiteY11" fmla="*/ 1161 h 10000"/>
                      <a:gd name="connsiteX12" fmla="*/ 6310 w 10000"/>
                      <a:gd name="connsiteY12" fmla="*/ 1032 h 10000"/>
                      <a:gd name="connsiteX13" fmla="*/ 6310 w 10000"/>
                      <a:gd name="connsiteY13" fmla="*/ 1000 h 10000"/>
                      <a:gd name="connsiteX14" fmla="*/ 6338 w 10000"/>
                      <a:gd name="connsiteY14" fmla="*/ 968 h 10000"/>
                      <a:gd name="connsiteX15" fmla="*/ 6395 w 10000"/>
                      <a:gd name="connsiteY15" fmla="*/ 968 h 10000"/>
                      <a:gd name="connsiteX16" fmla="*/ 6422 w 10000"/>
                      <a:gd name="connsiteY16" fmla="*/ 903 h 10000"/>
                      <a:gd name="connsiteX17" fmla="*/ 6451 w 10000"/>
                      <a:gd name="connsiteY17" fmla="*/ 903 h 10000"/>
                      <a:gd name="connsiteX18" fmla="*/ 6536 w 10000"/>
                      <a:gd name="connsiteY18" fmla="*/ 903 h 10000"/>
                      <a:gd name="connsiteX19" fmla="*/ 6648 w 10000"/>
                      <a:gd name="connsiteY19" fmla="*/ 871 h 10000"/>
                      <a:gd name="connsiteX20" fmla="*/ 6704 w 10000"/>
                      <a:gd name="connsiteY20" fmla="*/ 871 h 10000"/>
                      <a:gd name="connsiteX21" fmla="*/ 7155 w 10000"/>
                      <a:gd name="connsiteY21" fmla="*/ 742 h 10000"/>
                      <a:gd name="connsiteX22" fmla="*/ 7634 w 10000"/>
                      <a:gd name="connsiteY22" fmla="*/ 613 h 10000"/>
                      <a:gd name="connsiteX23" fmla="*/ 8197 w 10000"/>
                      <a:gd name="connsiteY23" fmla="*/ 452 h 10000"/>
                      <a:gd name="connsiteX24" fmla="*/ 8733 w 10000"/>
                      <a:gd name="connsiteY24" fmla="*/ 323 h 10000"/>
                      <a:gd name="connsiteX25" fmla="*/ 9211 w 10000"/>
                      <a:gd name="connsiteY25" fmla="*/ 194 h 10000"/>
                      <a:gd name="connsiteX26" fmla="*/ 9606 w 10000"/>
                      <a:gd name="connsiteY26" fmla="*/ 65 h 10000"/>
                      <a:gd name="connsiteX27" fmla="*/ 9888 w 10000"/>
                      <a:gd name="connsiteY27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648 w 10000"/>
                      <a:gd name="connsiteY18" fmla="*/ 871 h 10000"/>
                      <a:gd name="connsiteX19" fmla="*/ 6704 w 10000"/>
                      <a:gd name="connsiteY19" fmla="*/ 871 h 10000"/>
                      <a:gd name="connsiteX20" fmla="*/ 7155 w 10000"/>
                      <a:gd name="connsiteY20" fmla="*/ 742 h 10000"/>
                      <a:gd name="connsiteX21" fmla="*/ 7634 w 10000"/>
                      <a:gd name="connsiteY21" fmla="*/ 613 h 10000"/>
                      <a:gd name="connsiteX22" fmla="*/ 8197 w 10000"/>
                      <a:gd name="connsiteY22" fmla="*/ 452 h 10000"/>
                      <a:gd name="connsiteX23" fmla="*/ 8733 w 10000"/>
                      <a:gd name="connsiteY23" fmla="*/ 323 h 10000"/>
                      <a:gd name="connsiteX24" fmla="*/ 9211 w 10000"/>
                      <a:gd name="connsiteY24" fmla="*/ 194 h 10000"/>
                      <a:gd name="connsiteX25" fmla="*/ 9606 w 10000"/>
                      <a:gd name="connsiteY25" fmla="*/ 65 h 10000"/>
                      <a:gd name="connsiteX26" fmla="*/ 9888 w 10000"/>
                      <a:gd name="connsiteY26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19" fmla="*/ 7155 w 10000"/>
                      <a:gd name="connsiteY19" fmla="*/ 742 h 10000"/>
                      <a:gd name="connsiteX20" fmla="*/ 7634 w 10000"/>
                      <a:gd name="connsiteY20" fmla="*/ 613 h 10000"/>
                      <a:gd name="connsiteX21" fmla="*/ 8197 w 10000"/>
                      <a:gd name="connsiteY21" fmla="*/ 452 h 10000"/>
                      <a:gd name="connsiteX22" fmla="*/ 8733 w 10000"/>
                      <a:gd name="connsiteY22" fmla="*/ 323 h 10000"/>
                      <a:gd name="connsiteX23" fmla="*/ 9211 w 10000"/>
                      <a:gd name="connsiteY23" fmla="*/ 194 h 10000"/>
                      <a:gd name="connsiteX24" fmla="*/ 9606 w 10000"/>
                      <a:gd name="connsiteY24" fmla="*/ 65 h 10000"/>
                      <a:gd name="connsiteX25" fmla="*/ 9888 w 10000"/>
                      <a:gd name="connsiteY25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19" fmla="*/ 7634 w 10000"/>
                      <a:gd name="connsiteY19" fmla="*/ 613 h 10000"/>
                      <a:gd name="connsiteX20" fmla="*/ 8197 w 10000"/>
                      <a:gd name="connsiteY20" fmla="*/ 452 h 10000"/>
                      <a:gd name="connsiteX21" fmla="*/ 8733 w 10000"/>
                      <a:gd name="connsiteY21" fmla="*/ 323 h 10000"/>
                      <a:gd name="connsiteX22" fmla="*/ 9211 w 10000"/>
                      <a:gd name="connsiteY22" fmla="*/ 194 h 10000"/>
                      <a:gd name="connsiteX23" fmla="*/ 9606 w 10000"/>
                      <a:gd name="connsiteY23" fmla="*/ 65 h 10000"/>
                      <a:gd name="connsiteX24" fmla="*/ 9888 w 10000"/>
                      <a:gd name="connsiteY24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19" fmla="*/ 8197 w 10000"/>
                      <a:gd name="connsiteY19" fmla="*/ 452 h 10000"/>
                      <a:gd name="connsiteX20" fmla="*/ 8733 w 10000"/>
                      <a:gd name="connsiteY20" fmla="*/ 323 h 10000"/>
                      <a:gd name="connsiteX21" fmla="*/ 9211 w 10000"/>
                      <a:gd name="connsiteY21" fmla="*/ 194 h 10000"/>
                      <a:gd name="connsiteX22" fmla="*/ 9606 w 10000"/>
                      <a:gd name="connsiteY22" fmla="*/ 65 h 10000"/>
                      <a:gd name="connsiteX23" fmla="*/ 9888 w 10000"/>
                      <a:gd name="connsiteY23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19" fmla="*/ 8733 w 10000"/>
                      <a:gd name="connsiteY19" fmla="*/ 323 h 10000"/>
                      <a:gd name="connsiteX20" fmla="*/ 9211 w 10000"/>
                      <a:gd name="connsiteY20" fmla="*/ 194 h 10000"/>
                      <a:gd name="connsiteX21" fmla="*/ 9606 w 10000"/>
                      <a:gd name="connsiteY21" fmla="*/ 65 h 10000"/>
                      <a:gd name="connsiteX22" fmla="*/ 9888 w 10000"/>
                      <a:gd name="connsiteY22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19" fmla="*/ 9211 w 10000"/>
                      <a:gd name="connsiteY19" fmla="*/ 194 h 10000"/>
                      <a:gd name="connsiteX20" fmla="*/ 9606 w 10000"/>
                      <a:gd name="connsiteY20" fmla="*/ 65 h 10000"/>
                      <a:gd name="connsiteX21" fmla="*/ 9888 w 10000"/>
                      <a:gd name="connsiteY21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19" fmla="*/ 9606 w 10000"/>
                      <a:gd name="connsiteY19" fmla="*/ 65 h 10000"/>
                      <a:gd name="connsiteX20" fmla="*/ 9888 w 10000"/>
                      <a:gd name="connsiteY20" fmla="*/ 0 h 10000"/>
                      <a:gd name="connsiteX0" fmla="*/ 9888 w 10000"/>
                      <a:gd name="connsiteY0" fmla="*/ 0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19" fmla="*/ 9888 w 10000"/>
                      <a:gd name="connsiteY19" fmla="*/ 0 h 10000"/>
                      <a:gd name="connsiteX0" fmla="*/ 6704 w 10000"/>
                      <a:gd name="connsiteY0" fmla="*/ 871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17" fmla="*/ 6536 w 10000"/>
                      <a:gd name="connsiteY17" fmla="*/ 903 h 10000"/>
                      <a:gd name="connsiteX18" fmla="*/ 6704 w 10000"/>
                      <a:gd name="connsiteY18" fmla="*/ 871 h 10000"/>
                      <a:gd name="connsiteX0" fmla="*/ 6536 w 10000"/>
                      <a:gd name="connsiteY0" fmla="*/ 1042 h 10139"/>
                      <a:gd name="connsiteX1" fmla="*/ 10000 w 10000"/>
                      <a:gd name="connsiteY1" fmla="*/ 139 h 10139"/>
                      <a:gd name="connsiteX2" fmla="*/ 9859 w 10000"/>
                      <a:gd name="connsiteY2" fmla="*/ 4429 h 10139"/>
                      <a:gd name="connsiteX3" fmla="*/ 9859 w 10000"/>
                      <a:gd name="connsiteY3" fmla="*/ 4429 h 10139"/>
                      <a:gd name="connsiteX4" fmla="*/ 8789 w 10000"/>
                      <a:gd name="connsiteY4" fmla="*/ 3462 h 10139"/>
                      <a:gd name="connsiteX5" fmla="*/ 6451 w 10000"/>
                      <a:gd name="connsiteY5" fmla="*/ 6623 h 10139"/>
                      <a:gd name="connsiteX6" fmla="*/ 0 w 10000"/>
                      <a:gd name="connsiteY6" fmla="*/ 10139 h 10139"/>
                      <a:gd name="connsiteX7" fmla="*/ 5718 w 10000"/>
                      <a:gd name="connsiteY7" fmla="*/ 5526 h 10139"/>
                      <a:gd name="connsiteX8" fmla="*/ 7380 w 10000"/>
                      <a:gd name="connsiteY8" fmla="*/ 2204 h 10139"/>
                      <a:gd name="connsiteX9" fmla="*/ 7380 w 10000"/>
                      <a:gd name="connsiteY9" fmla="*/ 2204 h 10139"/>
                      <a:gd name="connsiteX10" fmla="*/ 7380 w 10000"/>
                      <a:gd name="connsiteY10" fmla="*/ 2204 h 10139"/>
                      <a:gd name="connsiteX11" fmla="*/ 6310 w 10000"/>
                      <a:gd name="connsiteY11" fmla="*/ 1171 h 10139"/>
                      <a:gd name="connsiteX12" fmla="*/ 6310 w 10000"/>
                      <a:gd name="connsiteY12" fmla="*/ 1139 h 10139"/>
                      <a:gd name="connsiteX13" fmla="*/ 6338 w 10000"/>
                      <a:gd name="connsiteY13" fmla="*/ 1107 h 10139"/>
                      <a:gd name="connsiteX14" fmla="*/ 6395 w 10000"/>
                      <a:gd name="connsiteY14" fmla="*/ 1107 h 10139"/>
                      <a:gd name="connsiteX15" fmla="*/ 6422 w 10000"/>
                      <a:gd name="connsiteY15" fmla="*/ 1042 h 10139"/>
                      <a:gd name="connsiteX16" fmla="*/ 6451 w 10000"/>
                      <a:gd name="connsiteY16" fmla="*/ 1042 h 10139"/>
                      <a:gd name="connsiteX17" fmla="*/ 6536 w 10000"/>
                      <a:gd name="connsiteY17" fmla="*/ 1042 h 10139"/>
                      <a:gd name="connsiteX0" fmla="*/ 6451 w 10000"/>
                      <a:gd name="connsiteY0" fmla="*/ 903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16" fmla="*/ 6451 w 10000"/>
                      <a:gd name="connsiteY16" fmla="*/ 903 h 10000"/>
                      <a:gd name="connsiteX0" fmla="*/ 6422 w 10000"/>
                      <a:gd name="connsiteY0" fmla="*/ 903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14" fmla="*/ 6395 w 10000"/>
                      <a:gd name="connsiteY14" fmla="*/ 968 h 10000"/>
                      <a:gd name="connsiteX15" fmla="*/ 6422 w 10000"/>
                      <a:gd name="connsiteY15" fmla="*/ 903 h 10000"/>
                      <a:gd name="connsiteX0" fmla="*/ 6395 w 10000"/>
                      <a:gd name="connsiteY0" fmla="*/ 1099 h 10131"/>
                      <a:gd name="connsiteX1" fmla="*/ 10000 w 10000"/>
                      <a:gd name="connsiteY1" fmla="*/ 131 h 10131"/>
                      <a:gd name="connsiteX2" fmla="*/ 9859 w 10000"/>
                      <a:gd name="connsiteY2" fmla="*/ 4421 h 10131"/>
                      <a:gd name="connsiteX3" fmla="*/ 9859 w 10000"/>
                      <a:gd name="connsiteY3" fmla="*/ 4421 h 10131"/>
                      <a:gd name="connsiteX4" fmla="*/ 8789 w 10000"/>
                      <a:gd name="connsiteY4" fmla="*/ 3454 h 10131"/>
                      <a:gd name="connsiteX5" fmla="*/ 6451 w 10000"/>
                      <a:gd name="connsiteY5" fmla="*/ 6615 h 10131"/>
                      <a:gd name="connsiteX6" fmla="*/ 0 w 10000"/>
                      <a:gd name="connsiteY6" fmla="*/ 10131 h 10131"/>
                      <a:gd name="connsiteX7" fmla="*/ 5718 w 10000"/>
                      <a:gd name="connsiteY7" fmla="*/ 5518 h 10131"/>
                      <a:gd name="connsiteX8" fmla="*/ 7380 w 10000"/>
                      <a:gd name="connsiteY8" fmla="*/ 2196 h 10131"/>
                      <a:gd name="connsiteX9" fmla="*/ 7380 w 10000"/>
                      <a:gd name="connsiteY9" fmla="*/ 2196 h 10131"/>
                      <a:gd name="connsiteX10" fmla="*/ 7380 w 10000"/>
                      <a:gd name="connsiteY10" fmla="*/ 2196 h 10131"/>
                      <a:gd name="connsiteX11" fmla="*/ 6310 w 10000"/>
                      <a:gd name="connsiteY11" fmla="*/ 1163 h 10131"/>
                      <a:gd name="connsiteX12" fmla="*/ 6310 w 10000"/>
                      <a:gd name="connsiteY12" fmla="*/ 1131 h 10131"/>
                      <a:gd name="connsiteX13" fmla="*/ 6338 w 10000"/>
                      <a:gd name="connsiteY13" fmla="*/ 1099 h 10131"/>
                      <a:gd name="connsiteX14" fmla="*/ 6395 w 10000"/>
                      <a:gd name="connsiteY14" fmla="*/ 1099 h 10131"/>
                      <a:gd name="connsiteX0" fmla="*/ 6338 w 10000"/>
                      <a:gd name="connsiteY0" fmla="*/ 968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  <a:gd name="connsiteX12" fmla="*/ 6310 w 10000"/>
                      <a:gd name="connsiteY12" fmla="*/ 1000 h 10000"/>
                      <a:gd name="connsiteX13" fmla="*/ 6338 w 10000"/>
                      <a:gd name="connsiteY13" fmla="*/ 968 h 10000"/>
                      <a:gd name="connsiteX0" fmla="*/ 6310 w 10000"/>
                      <a:gd name="connsiteY0" fmla="*/ 1128 h 10128"/>
                      <a:gd name="connsiteX1" fmla="*/ 10000 w 10000"/>
                      <a:gd name="connsiteY1" fmla="*/ 128 h 10128"/>
                      <a:gd name="connsiteX2" fmla="*/ 9859 w 10000"/>
                      <a:gd name="connsiteY2" fmla="*/ 4418 h 10128"/>
                      <a:gd name="connsiteX3" fmla="*/ 9859 w 10000"/>
                      <a:gd name="connsiteY3" fmla="*/ 4418 h 10128"/>
                      <a:gd name="connsiteX4" fmla="*/ 8789 w 10000"/>
                      <a:gd name="connsiteY4" fmla="*/ 3451 h 10128"/>
                      <a:gd name="connsiteX5" fmla="*/ 6451 w 10000"/>
                      <a:gd name="connsiteY5" fmla="*/ 6612 h 10128"/>
                      <a:gd name="connsiteX6" fmla="*/ 0 w 10000"/>
                      <a:gd name="connsiteY6" fmla="*/ 10128 h 10128"/>
                      <a:gd name="connsiteX7" fmla="*/ 5718 w 10000"/>
                      <a:gd name="connsiteY7" fmla="*/ 5515 h 10128"/>
                      <a:gd name="connsiteX8" fmla="*/ 7380 w 10000"/>
                      <a:gd name="connsiteY8" fmla="*/ 2193 h 10128"/>
                      <a:gd name="connsiteX9" fmla="*/ 7380 w 10000"/>
                      <a:gd name="connsiteY9" fmla="*/ 2193 h 10128"/>
                      <a:gd name="connsiteX10" fmla="*/ 7380 w 10000"/>
                      <a:gd name="connsiteY10" fmla="*/ 2193 h 10128"/>
                      <a:gd name="connsiteX11" fmla="*/ 6310 w 10000"/>
                      <a:gd name="connsiteY11" fmla="*/ 1160 h 10128"/>
                      <a:gd name="connsiteX12" fmla="*/ 6310 w 10000"/>
                      <a:gd name="connsiteY12" fmla="*/ 1128 h 10128"/>
                      <a:gd name="connsiteX0" fmla="*/ 6310 w 10000"/>
                      <a:gd name="connsiteY0" fmla="*/ 1032 h 10000"/>
                      <a:gd name="connsiteX1" fmla="*/ 10000 w 10000"/>
                      <a:gd name="connsiteY1" fmla="*/ 0 h 10000"/>
                      <a:gd name="connsiteX2" fmla="*/ 9859 w 10000"/>
                      <a:gd name="connsiteY2" fmla="*/ 4290 h 10000"/>
                      <a:gd name="connsiteX3" fmla="*/ 9859 w 10000"/>
                      <a:gd name="connsiteY3" fmla="*/ 4290 h 10000"/>
                      <a:gd name="connsiteX4" fmla="*/ 8789 w 10000"/>
                      <a:gd name="connsiteY4" fmla="*/ 3323 h 10000"/>
                      <a:gd name="connsiteX5" fmla="*/ 6451 w 10000"/>
                      <a:gd name="connsiteY5" fmla="*/ 6484 h 10000"/>
                      <a:gd name="connsiteX6" fmla="*/ 0 w 10000"/>
                      <a:gd name="connsiteY6" fmla="*/ 10000 h 10000"/>
                      <a:gd name="connsiteX7" fmla="*/ 5718 w 10000"/>
                      <a:gd name="connsiteY7" fmla="*/ 5387 h 10000"/>
                      <a:gd name="connsiteX8" fmla="*/ 7380 w 10000"/>
                      <a:gd name="connsiteY8" fmla="*/ 2065 h 10000"/>
                      <a:gd name="connsiteX9" fmla="*/ 7380 w 10000"/>
                      <a:gd name="connsiteY9" fmla="*/ 2065 h 10000"/>
                      <a:gd name="connsiteX10" fmla="*/ 7380 w 10000"/>
                      <a:gd name="connsiteY10" fmla="*/ 2065 h 10000"/>
                      <a:gd name="connsiteX11" fmla="*/ 6310 w 10000"/>
                      <a:gd name="connsiteY11" fmla="*/ 103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00" h="10000">
                        <a:moveTo>
                          <a:pt x="6310" y="1032"/>
                        </a:moveTo>
                        <a:lnTo>
                          <a:pt x="10000" y="0"/>
                        </a:lnTo>
                        <a:cubicBezTo>
                          <a:pt x="9995" y="715"/>
                          <a:pt x="9883" y="3575"/>
                          <a:pt x="9859" y="4290"/>
                        </a:cubicBezTo>
                        <a:lnTo>
                          <a:pt x="9859" y="4290"/>
                        </a:lnTo>
                        <a:lnTo>
                          <a:pt x="8789" y="3323"/>
                        </a:lnTo>
                        <a:cubicBezTo>
                          <a:pt x="8322" y="4165"/>
                          <a:pt x="7565" y="5364"/>
                          <a:pt x="6451" y="6484"/>
                        </a:cubicBezTo>
                        <a:cubicBezTo>
                          <a:pt x="4555" y="8013"/>
                          <a:pt x="1861" y="9489"/>
                          <a:pt x="0" y="10000"/>
                        </a:cubicBezTo>
                        <a:cubicBezTo>
                          <a:pt x="2552" y="8660"/>
                          <a:pt x="4458" y="7084"/>
                          <a:pt x="5718" y="5387"/>
                        </a:cubicBezTo>
                        <a:cubicBezTo>
                          <a:pt x="6295" y="4571"/>
                          <a:pt x="7138" y="3172"/>
                          <a:pt x="7380" y="2065"/>
                        </a:cubicBezTo>
                        <a:lnTo>
                          <a:pt x="7380" y="2065"/>
                        </a:lnTo>
                        <a:lnTo>
                          <a:pt x="7380" y="2065"/>
                        </a:lnTo>
                        <a:lnTo>
                          <a:pt x="6310" y="103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9">
                    <a:extLst>
                      <a:ext uri="{FF2B5EF4-FFF2-40B4-BE49-F238E27FC236}">
                        <a16:creationId xmlns:a16="http://schemas.microsoft.com/office/drawing/2014/main" id="{488217BD-737A-4CAA-B5FF-DAC099F870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4239" y="6740470"/>
                    <a:ext cx="327143" cy="1186542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80">
                    <a:extLst>
                      <a:ext uri="{FF2B5EF4-FFF2-40B4-BE49-F238E27FC236}">
                        <a16:creationId xmlns:a16="http://schemas.microsoft.com/office/drawing/2014/main" id="{75930893-D891-48BD-BD33-0CB64BA7E1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454" y="7093576"/>
                    <a:ext cx="324547" cy="833436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81">
                    <a:extLst>
                      <a:ext uri="{FF2B5EF4-FFF2-40B4-BE49-F238E27FC236}">
                        <a16:creationId xmlns:a16="http://schemas.microsoft.com/office/drawing/2014/main" id="{EF2B8DBD-8E00-41AC-82E3-8EBDC80C3D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95929" y="7399948"/>
                    <a:ext cx="327143" cy="527064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Freeform 182">
                    <a:extLst>
                      <a:ext uri="{FF2B5EF4-FFF2-40B4-BE49-F238E27FC236}">
                        <a16:creationId xmlns:a16="http://schemas.microsoft.com/office/drawing/2014/main" id="{F9F0EAA6-E6C5-48AC-AB75-4100611B40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369887" y="6688824"/>
                    <a:ext cx="1489324" cy="1363085"/>
                  </a:xfrm>
                  <a:custGeom>
                    <a:avLst/>
                    <a:gdLst>
                      <a:gd name="T0" fmla="*/ 19 w 575"/>
                      <a:gd name="T1" fmla="*/ 0 h 530"/>
                      <a:gd name="T2" fmla="*/ 24 w 575"/>
                      <a:gd name="T3" fmla="*/ 0 h 530"/>
                      <a:gd name="T4" fmla="*/ 29 w 575"/>
                      <a:gd name="T5" fmla="*/ 3 h 530"/>
                      <a:gd name="T6" fmla="*/ 33 w 575"/>
                      <a:gd name="T7" fmla="*/ 7 h 530"/>
                      <a:gd name="T8" fmla="*/ 36 w 575"/>
                      <a:gd name="T9" fmla="*/ 12 h 530"/>
                      <a:gd name="T10" fmla="*/ 37 w 575"/>
                      <a:gd name="T11" fmla="*/ 18 h 530"/>
                      <a:gd name="T12" fmla="*/ 37 w 575"/>
                      <a:gd name="T13" fmla="*/ 492 h 530"/>
                      <a:gd name="T14" fmla="*/ 557 w 575"/>
                      <a:gd name="T15" fmla="*/ 492 h 530"/>
                      <a:gd name="T16" fmla="*/ 562 w 575"/>
                      <a:gd name="T17" fmla="*/ 494 h 530"/>
                      <a:gd name="T18" fmla="*/ 567 w 575"/>
                      <a:gd name="T19" fmla="*/ 496 h 530"/>
                      <a:gd name="T20" fmla="*/ 571 w 575"/>
                      <a:gd name="T21" fmla="*/ 500 h 530"/>
                      <a:gd name="T22" fmla="*/ 574 w 575"/>
                      <a:gd name="T23" fmla="*/ 505 h 530"/>
                      <a:gd name="T24" fmla="*/ 575 w 575"/>
                      <a:gd name="T25" fmla="*/ 512 h 530"/>
                      <a:gd name="T26" fmla="*/ 574 w 575"/>
                      <a:gd name="T27" fmla="*/ 517 h 530"/>
                      <a:gd name="T28" fmla="*/ 571 w 575"/>
                      <a:gd name="T29" fmla="*/ 522 h 530"/>
                      <a:gd name="T30" fmla="*/ 567 w 575"/>
                      <a:gd name="T31" fmla="*/ 526 h 530"/>
                      <a:gd name="T32" fmla="*/ 562 w 575"/>
                      <a:gd name="T33" fmla="*/ 529 h 530"/>
                      <a:gd name="T34" fmla="*/ 557 w 575"/>
                      <a:gd name="T35" fmla="*/ 530 h 530"/>
                      <a:gd name="T36" fmla="*/ 19 w 575"/>
                      <a:gd name="T37" fmla="*/ 530 h 530"/>
                      <a:gd name="T38" fmla="*/ 12 w 575"/>
                      <a:gd name="T39" fmla="*/ 529 h 530"/>
                      <a:gd name="T40" fmla="*/ 7 w 575"/>
                      <a:gd name="T41" fmla="*/ 526 h 530"/>
                      <a:gd name="T42" fmla="*/ 3 w 575"/>
                      <a:gd name="T43" fmla="*/ 522 h 530"/>
                      <a:gd name="T44" fmla="*/ 0 w 575"/>
                      <a:gd name="T45" fmla="*/ 517 h 530"/>
                      <a:gd name="T46" fmla="*/ 0 w 575"/>
                      <a:gd name="T47" fmla="*/ 512 h 530"/>
                      <a:gd name="T48" fmla="*/ 0 w 575"/>
                      <a:gd name="T49" fmla="*/ 18 h 530"/>
                      <a:gd name="T50" fmla="*/ 0 w 575"/>
                      <a:gd name="T51" fmla="*/ 12 h 530"/>
                      <a:gd name="T52" fmla="*/ 3 w 575"/>
                      <a:gd name="T53" fmla="*/ 7 h 530"/>
                      <a:gd name="T54" fmla="*/ 7 w 575"/>
                      <a:gd name="T55" fmla="*/ 3 h 530"/>
                      <a:gd name="T56" fmla="*/ 12 w 575"/>
                      <a:gd name="T57" fmla="*/ 0 h 530"/>
                      <a:gd name="T58" fmla="*/ 19 w 575"/>
                      <a:gd name="T59" fmla="*/ 0 h 530"/>
                      <a:gd name="connsiteX0" fmla="*/ 330 w 10000"/>
                      <a:gd name="connsiteY0" fmla="*/ 0 h 10000"/>
                      <a:gd name="connsiteX1" fmla="*/ 417 w 10000"/>
                      <a:gd name="connsiteY1" fmla="*/ 0 h 10000"/>
                      <a:gd name="connsiteX2" fmla="*/ 504 w 10000"/>
                      <a:gd name="connsiteY2" fmla="*/ 57 h 10000"/>
                      <a:gd name="connsiteX3" fmla="*/ 574 w 10000"/>
                      <a:gd name="connsiteY3" fmla="*/ 132 h 10000"/>
                      <a:gd name="connsiteX4" fmla="*/ 626 w 10000"/>
                      <a:gd name="connsiteY4" fmla="*/ 226 h 10000"/>
                      <a:gd name="connsiteX5" fmla="*/ 643 w 10000"/>
                      <a:gd name="connsiteY5" fmla="*/ 340 h 10000"/>
                      <a:gd name="connsiteX6" fmla="*/ 643 w 10000"/>
                      <a:gd name="connsiteY6" fmla="*/ 9283 h 10000"/>
                      <a:gd name="connsiteX7" fmla="*/ 9687 w 10000"/>
                      <a:gd name="connsiteY7" fmla="*/ 9283 h 10000"/>
                      <a:gd name="connsiteX8" fmla="*/ 9774 w 10000"/>
                      <a:gd name="connsiteY8" fmla="*/ 9321 h 10000"/>
                      <a:gd name="connsiteX9" fmla="*/ 9861 w 10000"/>
                      <a:gd name="connsiteY9" fmla="*/ 9358 h 10000"/>
                      <a:gd name="connsiteX10" fmla="*/ 9930 w 10000"/>
                      <a:gd name="connsiteY10" fmla="*/ 9434 h 10000"/>
                      <a:gd name="connsiteX11" fmla="*/ 9983 w 10000"/>
                      <a:gd name="connsiteY11" fmla="*/ 9528 h 10000"/>
                      <a:gd name="connsiteX12" fmla="*/ 10000 w 10000"/>
                      <a:gd name="connsiteY12" fmla="*/ 9660 h 10000"/>
                      <a:gd name="connsiteX13" fmla="*/ 9983 w 10000"/>
                      <a:gd name="connsiteY13" fmla="*/ 9755 h 10000"/>
                      <a:gd name="connsiteX14" fmla="*/ 9930 w 10000"/>
                      <a:gd name="connsiteY14" fmla="*/ 9849 h 10000"/>
                      <a:gd name="connsiteX15" fmla="*/ 9861 w 10000"/>
                      <a:gd name="connsiteY15" fmla="*/ 9925 h 10000"/>
                      <a:gd name="connsiteX16" fmla="*/ 9774 w 10000"/>
                      <a:gd name="connsiteY16" fmla="*/ 9981 h 10000"/>
                      <a:gd name="connsiteX17" fmla="*/ 9687 w 10000"/>
                      <a:gd name="connsiteY17" fmla="*/ 10000 h 10000"/>
                      <a:gd name="connsiteX18" fmla="*/ 330 w 10000"/>
                      <a:gd name="connsiteY18" fmla="*/ 10000 h 10000"/>
                      <a:gd name="connsiteX19" fmla="*/ 209 w 10000"/>
                      <a:gd name="connsiteY19" fmla="*/ 9981 h 10000"/>
                      <a:gd name="connsiteX20" fmla="*/ 122 w 10000"/>
                      <a:gd name="connsiteY20" fmla="*/ 9925 h 10000"/>
                      <a:gd name="connsiteX21" fmla="*/ 52 w 10000"/>
                      <a:gd name="connsiteY21" fmla="*/ 9849 h 10000"/>
                      <a:gd name="connsiteX22" fmla="*/ 0 w 10000"/>
                      <a:gd name="connsiteY22" fmla="*/ 9755 h 10000"/>
                      <a:gd name="connsiteX23" fmla="*/ 0 w 10000"/>
                      <a:gd name="connsiteY23" fmla="*/ 9660 h 10000"/>
                      <a:gd name="connsiteX24" fmla="*/ 0 w 10000"/>
                      <a:gd name="connsiteY24" fmla="*/ 340 h 10000"/>
                      <a:gd name="connsiteX25" fmla="*/ 52 w 10000"/>
                      <a:gd name="connsiteY25" fmla="*/ 132 h 10000"/>
                      <a:gd name="connsiteX26" fmla="*/ 122 w 10000"/>
                      <a:gd name="connsiteY26" fmla="*/ 57 h 10000"/>
                      <a:gd name="connsiteX27" fmla="*/ 209 w 10000"/>
                      <a:gd name="connsiteY27" fmla="*/ 0 h 10000"/>
                      <a:gd name="connsiteX28" fmla="*/ 330 w 10000"/>
                      <a:gd name="connsiteY28" fmla="*/ 0 h 10000"/>
                      <a:gd name="connsiteX0" fmla="*/ 330 w 10000"/>
                      <a:gd name="connsiteY0" fmla="*/ 438 h 10438"/>
                      <a:gd name="connsiteX1" fmla="*/ 417 w 10000"/>
                      <a:gd name="connsiteY1" fmla="*/ 438 h 10438"/>
                      <a:gd name="connsiteX2" fmla="*/ 504 w 10000"/>
                      <a:gd name="connsiteY2" fmla="*/ 495 h 10438"/>
                      <a:gd name="connsiteX3" fmla="*/ 574 w 10000"/>
                      <a:gd name="connsiteY3" fmla="*/ 570 h 10438"/>
                      <a:gd name="connsiteX4" fmla="*/ 626 w 10000"/>
                      <a:gd name="connsiteY4" fmla="*/ 664 h 10438"/>
                      <a:gd name="connsiteX5" fmla="*/ 643 w 10000"/>
                      <a:gd name="connsiteY5" fmla="*/ 778 h 10438"/>
                      <a:gd name="connsiteX6" fmla="*/ 643 w 10000"/>
                      <a:gd name="connsiteY6" fmla="*/ 9721 h 10438"/>
                      <a:gd name="connsiteX7" fmla="*/ 9687 w 10000"/>
                      <a:gd name="connsiteY7" fmla="*/ 9721 h 10438"/>
                      <a:gd name="connsiteX8" fmla="*/ 9774 w 10000"/>
                      <a:gd name="connsiteY8" fmla="*/ 9759 h 10438"/>
                      <a:gd name="connsiteX9" fmla="*/ 9861 w 10000"/>
                      <a:gd name="connsiteY9" fmla="*/ 9796 h 10438"/>
                      <a:gd name="connsiteX10" fmla="*/ 9930 w 10000"/>
                      <a:gd name="connsiteY10" fmla="*/ 9872 h 10438"/>
                      <a:gd name="connsiteX11" fmla="*/ 9983 w 10000"/>
                      <a:gd name="connsiteY11" fmla="*/ 9966 h 10438"/>
                      <a:gd name="connsiteX12" fmla="*/ 10000 w 10000"/>
                      <a:gd name="connsiteY12" fmla="*/ 10098 h 10438"/>
                      <a:gd name="connsiteX13" fmla="*/ 9983 w 10000"/>
                      <a:gd name="connsiteY13" fmla="*/ 10193 h 10438"/>
                      <a:gd name="connsiteX14" fmla="*/ 9930 w 10000"/>
                      <a:gd name="connsiteY14" fmla="*/ 10287 h 10438"/>
                      <a:gd name="connsiteX15" fmla="*/ 9861 w 10000"/>
                      <a:gd name="connsiteY15" fmla="*/ 10363 h 10438"/>
                      <a:gd name="connsiteX16" fmla="*/ 9774 w 10000"/>
                      <a:gd name="connsiteY16" fmla="*/ 10419 h 10438"/>
                      <a:gd name="connsiteX17" fmla="*/ 9687 w 10000"/>
                      <a:gd name="connsiteY17" fmla="*/ 10438 h 10438"/>
                      <a:gd name="connsiteX18" fmla="*/ 330 w 10000"/>
                      <a:gd name="connsiteY18" fmla="*/ 10438 h 10438"/>
                      <a:gd name="connsiteX19" fmla="*/ 209 w 10000"/>
                      <a:gd name="connsiteY19" fmla="*/ 10419 h 10438"/>
                      <a:gd name="connsiteX20" fmla="*/ 122 w 10000"/>
                      <a:gd name="connsiteY20" fmla="*/ 10363 h 10438"/>
                      <a:gd name="connsiteX21" fmla="*/ 52 w 10000"/>
                      <a:gd name="connsiteY21" fmla="*/ 10287 h 10438"/>
                      <a:gd name="connsiteX22" fmla="*/ 0 w 10000"/>
                      <a:gd name="connsiteY22" fmla="*/ 10193 h 10438"/>
                      <a:gd name="connsiteX23" fmla="*/ 0 w 10000"/>
                      <a:gd name="connsiteY23" fmla="*/ 10098 h 10438"/>
                      <a:gd name="connsiteX24" fmla="*/ 0 w 10000"/>
                      <a:gd name="connsiteY24" fmla="*/ 778 h 10438"/>
                      <a:gd name="connsiteX25" fmla="*/ 122 w 10000"/>
                      <a:gd name="connsiteY25" fmla="*/ 495 h 10438"/>
                      <a:gd name="connsiteX26" fmla="*/ 209 w 10000"/>
                      <a:gd name="connsiteY26" fmla="*/ 438 h 10438"/>
                      <a:gd name="connsiteX27" fmla="*/ 330 w 10000"/>
                      <a:gd name="connsiteY27" fmla="*/ 438 h 10438"/>
                      <a:gd name="connsiteX0" fmla="*/ 330 w 10000"/>
                      <a:gd name="connsiteY0" fmla="*/ 460 h 10460"/>
                      <a:gd name="connsiteX1" fmla="*/ 417 w 10000"/>
                      <a:gd name="connsiteY1" fmla="*/ 460 h 10460"/>
                      <a:gd name="connsiteX2" fmla="*/ 504 w 10000"/>
                      <a:gd name="connsiteY2" fmla="*/ 517 h 10460"/>
                      <a:gd name="connsiteX3" fmla="*/ 574 w 10000"/>
                      <a:gd name="connsiteY3" fmla="*/ 592 h 10460"/>
                      <a:gd name="connsiteX4" fmla="*/ 626 w 10000"/>
                      <a:gd name="connsiteY4" fmla="*/ 686 h 10460"/>
                      <a:gd name="connsiteX5" fmla="*/ 643 w 10000"/>
                      <a:gd name="connsiteY5" fmla="*/ 800 h 10460"/>
                      <a:gd name="connsiteX6" fmla="*/ 643 w 10000"/>
                      <a:gd name="connsiteY6" fmla="*/ 9743 h 10460"/>
                      <a:gd name="connsiteX7" fmla="*/ 9687 w 10000"/>
                      <a:gd name="connsiteY7" fmla="*/ 9743 h 10460"/>
                      <a:gd name="connsiteX8" fmla="*/ 9774 w 10000"/>
                      <a:gd name="connsiteY8" fmla="*/ 9781 h 10460"/>
                      <a:gd name="connsiteX9" fmla="*/ 9861 w 10000"/>
                      <a:gd name="connsiteY9" fmla="*/ 9818 h 10460"/>
                      <a:gd name="connsiteX10" fmla="*/ 9930 w 10000"/>
                      <a:gd name="connsiteY10" fmla="*/ 9894 h 10460"/>
                      <a:gd name="connsiteX11" fmla="*/ 9983 w 10000"/>
                      <a:gd name="connsiteY11" fmla="*/ 9988 h 10460"/>
                      <a:gd name="connsiteX12" fmla="*/ 10000 w 10000"/>
                      <a:gd name="connsiteY12" fmla="*/ 10120 h 10460"/>
                      <a:gd name="connsiteX13" fmla="*/ 9983 w 10000"/>
                      <a:gd name="connsiteY13" fmla="*/ 10215 h 10460"/>
                      <a:gd name="connsiteX14" fmla="*/ 9930 w 10000"/>
                      <a:gd name="connsiteY14" fmla="*/ 10309 h 10460"/>
                      <a:gd name="connsiteX15" fmla="*/ 9861 w 10000"/>
                      <a:gd name="connsiteY15" fmla="*/ 10385 h 10460"/>
                      <a:gd name="connsiteX16" fmla="*/ 9774 w 10000"/>
                      <a:gd name="connsiteY16" fmla="*/ 10441 h 10460"/>
                      <a:gd name="connsiteX17" fmla="*/ 9687 w 10000"/>
                      <a:gd name="connsiteY17" fmla="*/ 10460 h 10460"/>
                      <a:gd name="connsiteX18" fmla="*/ 330 w 10000"/>
                      <a:gd name="connsiteY18" fmla="*/ 10460 h 10460"/>
                      <a:gd name="connsiteX19" fmla="*/ 209 w 10000"/>
                      <a:gd name="connsiteY19" fmla="*/ 10441 h 10460"/>
                      <a:gd name="connsiteX20" fmla="*/ 122 w 10000"/>
                      <a:gd name="connsiteY20" fmla="*/ 10385 h 10460"/>
                      <a:gd name="connsiteX21" fmla="*/ 52 w 10000"/>
                      <a:gd name="connsiteY21" fmla="*/ 10309 h 10460"/>
                      <a:gd name="connsiteX22" fmla="*/ 0 w 10000"/>
                      <a:gd name="connsiteY22" fmla="*/ 10215 h 10460"/>
                      <a:gd name="connsiteX23" fmla="*/ 0 w 10000"/>
                      <a:gd name="connsiteY23" fmla="*/ 10120 h 10460"/>
                      <a:gd name="connsiteX24" fmla="*/ 0 w 10000"/>
                      <a:gd name="connsiteY24" fmla="*/ 800 h 10460"/>
                      <a:gd name="connsiteX25" fmla="*/ 209 w 10000"/>
                      <a:gd name="connsiteY25" fmla="*/ 460 h 10460"/>
                      <a:gd name="connsiteX26" fmla="*/ 330 w 10000"/>
                      <a:gd name="connsiteY26" fmla="*/ 460 h 10460"/>
                      <a:gd name="connsiteX0" fmla="*/ 330 w 10000"/>
                      <a:gd name="connsiteY0" fmla="*/ 460 h 10460"/>
                      <a:gd name="connsiteX1" fmla="*/ 417 w 10000"/>
                      <a:gd name="connsiteY1" fmla="*/ 460 h 10460"/>
                      <a:gd name="connsiteX2" fmla="*/ 504 w 10000"/>
                      <a:gd name="connsiteY2" fmla="*/ 517 h 10460"/>
                      <a:gd name="connsiteX3" fmla="*/ 574 w 10000"/>
                      <a:gd name="connsiteY3" fmla="*/ 592 h 10460"/>
                      <a:gd name="connsiteX4" fmla="*/ 626 w 10000"/>
                      <a:gd name="connsiteY4" fmla="*/ 686 h 10460"/>
                      <a:gd name="connsiteX5" fmla="*/ 643 w 10000"/>
                      <a:gd name="connsiteY5" fmla="*/ 800 h 10460"/>
                      <a:gd name="connsiteX6" fmla="*/ 643 w 10000"/>
                      <a:gd name="connsiteY6" fmla="*/ 9743 h 10460"/>
                      <a:gd name="connsiteX7" fmla="*/ 9687 w 10000"/>
                      <a:gd name="connsiteY7" fmla="*/ 9743 h 10460"/>
                      <a:gd name="connsiteX8" fmla="*/ 9774 w 10000"/>
                      <a:gd name="connsiteY8" fmla="*/ 9781 h 10460"/>
                      <a:gd name="connsiteX9" fmla="*/ 9861 w 10000"/>
                      <a:gd name="connsiteY9" fmla="*/ 9818 h 10460"/>
                      <a:gd name="connsiteX10" fmla="*/ 9930 w 10000"/>
                      <a:gd name="connsiteY10" fmla="*/ 9894 h 10460"/>
                      <a:gd name="connsiteX11" fmla="*/ 9983 w 10000"/>
                      <a:gd name="connsiteY11" fmla="*/ 9988 h 10460"/>
                      <a:gd name="connsiteX12" fmla="*/ 10000 w 10000"/>
                      <a:gd name="connsiteY12" fmla="*/ 10120 h 10460"/>
                      <a:gd name="connsiteX13" fmla="*/ 9983 w 10000"/>
                      <a:gd name="connsiteY13" fmla="*/ 10215 h 10460"/>
                      <a:gd name="connsiteX14" fmla="*/ 9930 w 10000"/>
                      <a:gd name="connsiteY14" fmla="*/ 10309 h 10460"/>
                      <a:gd name="connsiteX15" fmla="*/ 9861 w 10000"/>
                      <a:gd name="connsiteY15" fmla="*/ 10385 h 10460"/>
                      <a:gd name="connsiteX16" fmla="*/ 9774 w 10000"/>
                      <a:gd name="connsiteY16" fmla="*/ 10441 h 10460"/>
                      <a:gd name="connsiteX17" fmla="*/ 9687 w 10000"/>
                      <a:gd name="connsiteY17" fmla="*/ 10460 h 10460"/>
                      <a:gd name="connsiteX18" fmla="*/ 330 w 10000"/>
                      <a:gd name="connsiteY18" fmla="*/ 10460 h 10460"/>
                      <a:gd name="connsiteX19" fmla="*/ 209 w 10000"/>
                      <a:gd name="connsiteY19" fmla="*/ 10441 h 10460"/>
                      <a:gd name="connsiteX20" fmla="*/ 122 w 10000"/>
                      <a:gd name="connsiteY20" fmla="*/ 10385 h 10460"/>
                      <a:gd name="connsiteX21" fmla="*/ 52 w 10000"/>
                      <a:gd name="connsiteY21" fmla="*/ 10309 h 10460"/>
                      <a:gd name="connsiteX22" fmla="*/ 0 w 10000"/>
                      <a:gd name="connsiteY22" fmla="*/ 10215 h 10460"/>
                      <a:gd name="connsiteX23" fmla="*/ 0 w 10000"/>
                      <a:gd name="connsiteY23" fmla="*/ 10120 h 10460"/>
                      <a:gd name="connsiteX24" fmla="*/ 0 w 10000"/>
                      <a:gd name="connsiteY24" fmla="*/ 800 h 10460"/>
                      <a:gd name="connsiteX25" fmla="*/ 330 w 10000"/>
                      <a:gd name="connsiteY25" fmla="*/ 460 h 10460"/>
                      <a:gd name="connsiteX0" fmla="*/ 0 w 10000"/>
                      <a:gd name="connsiteY0" fmla="*/ 802 h 10462"/>
                      <a:gd name="connsiteX1" fmla="*/ 417 w 10000"/>
                      <a:gd name="connsiteY1" fmla="*/ 462 h 10462"/>
                      <a:gd name="connsiteX2" fmla="*/ 504 w 10000"/>
                      <a:gd name="connsiteY2" fmla="*/ 519 h 10462"/>
                      <a:gd name="connsiteX3" fmla="*/ 574 w 10000"/>
                      <a:gd name="connsiteY3" fmla="*/ 594 h 10462"/>
                      <a:gd name="connsiteX4" fmla="*/ 626 w 10000"/>
                      <a:gd name="connsiteY4" fmla="*/ 688 h 10462"/>
                      <a:gd name="connsiteX5" fmla="*/ 643 w 10000"/>
                      <a:gd name="connsiteY5" fmla="*/ 802 h 10462"/>
                      <a:gd name="connsiteX6" fmla="*/ 643 w 10000"/>
                      <a:gd name="connsiteY6" fmla="*/ 9745 h 10462"/>
                      <a:gd name="connsiteX7" fmla="*/ 9687 w 10000"/>
                      <a:gd name="connsiteY7" fmla="*/ 9745 h 10462"/>
                      <a:gd name="connsiteX8" fmla="*/ 9774 w 10000"/>
                      <a:gd name="connsiteY8" fmla="*/ 9783 h 10462"/>
                      <a:gd name="connsiteX9" fmla="*/ 9861 w 10000"/>
                      <a:gd name="connsiteY9" fmla="*/ 9820 h 10462"/>
                      <a:gd name="connsiteX10" fmla="*/ 9930 w 10000"/>
                      <a:gd name="connsiteY10" fmla="*/ 9896 h 10462"/>
                      <a:gd name="connsiteX11" fmla="*/ 9983 w 10000"/>
                      <a:gd name="connsiteY11" fmla="*/ 9990 h 10462"/>
                      <a:gd name="connsiteX12" fmla="*/ 10000 w 10000"/>
                      <a:gd name="connsiteY12" fmla="*/ 10122 h 10462"/>
                      <a:gd name="connsiteX13" fmla="*/ 9983 w 10000"/>
                      <a:gd name="connsiteY13" fmla="*/ 10217 h 10462"/>
                      <a:gd name="connsiteX14" fmla="*/ 9930 w 10000"/>
                      <a:gd name="connsiteY14" fmla="*/ 10311 h 10462"/>
                      <a:gd name="connsiteX15" fmla="*/ 9861 w 10000"/>
                      <a:gd name="connsiteY15" fmla="*/ 10387 h 10462"/>
                      <a:gd name="connsiteX16" fmla="*/ 9774 w 10000"/>
                      <a:gd name="connsiteY16" fmla="*/ 10443 h 10462"/>
                      <a:gd name="connsiteX17" fmla="*/ 9687 w 10000"/>
                      <a:gd name="connsiteY17" fmla="*/ 10462 h 10462"/>
                      <a:gd name="connsiteX18" fmla="*/ 330 w 10000"/>
                      <a:gd name="connsiteY18" fmla="*/ 10462 h 10462"/>
                      <a:gd name="connsiteX19" fmla="*/ 209 w 10000"/>
                      <a:gd name="connsiteY19" fmla="*/ 10443 h 10462"/>
                      <a:gd name="connsiteX20" fmla="*/ 122 w 10000"/>
                      <a:gd name="connsiteY20" fmla="*/ 10387 h 10462"/>
                      <a:gd name="connsiteX21" fmla="*/ 52 w 10000"/>
                      <a:gd name="connsiteY21" fmla="*/ 10311 h 10462"/>
                      <a:gd name="connsiteX22" fmla="*/ 0 w 10000"/>
                      <a:gd name="connsiteY22" fmla="*/ 10217 h 10462"/>
                      <a:gd name="connsiteX23" fmla="*/ 0 w 10000"/>
                      <a:gd name="connsiteY23" fmla="*/ 10122 h 10462"/>
                      <a:gd name="connsiteX24" fmla="*/ 0 w 10000"/>
                      <a:gd name="connsiteY24" fmla="*/ 802 h 10462"/>
                      <a:gd name="connsiteX0" fmla="*/ 0 w 10000"/>
                      <a:gd name="connsiteY0" fmla="*/ 784 h 10444"/>
                      <a:gd name="connsiteX1" fmla="*/ 504 w 10000"/>
                      <a:gd name="connsiteY1" fmla="*/ 501 h 10444"/>
                      <a:gd name="connsiteX2" fmla="*/ 574 w 10000"/>
                      <a:gd name="connsiteY2" fmla="*/ 576 h 10444"/>
                      <a:gd name="connsiteX3" fmla="*/ 626 w 10000"/>
                      <a:gd name="connsiteY3" fmla="*/ 670 h 10444"/>
                      <a:gd name="connsiteX4" fmla="*/ 643 w 10000"/>
                      <a:gd name="connsiteY4" fmla="*/ 784 h 10444"/>
                      <a:gd name="connsiteX5" fmla="*/ 643 w 10000"/>
                      <a:gd name="connsiteY5" fmla="*/ 9727 h 10444"/>
                      <a:gd name="connsiteX6" fmla="*/ 9687 w 10000"/>
                      <a:gd name="connsiteY6" fmla="*/ 9727 h 10444"/>
                      <a:gd name="connsiteX7" fmla="*/ 9774 w 10000"/>
                      <a:gd name="connsiteY7" fmla="*/ 9765 h 10444"/>
                      <a:gd name="connsiteX8" fmla="*/ 9861 w 10000"/>
                      <a:gd name="connsiteY8" fmla="*/ 9802 h 10444"/>
                      <a:gd name="connsiteX9" fmla="*/ 9930 w 10000"/>
                      <a:gd name="connsiteY9" fmla="*/ 9878 h 10444"/>
                      <a:gd name="connsiteX10" fmla="*/ 9983 w 10000"/>
                      <a:gd name="connsiteY10" fmla="*/ 9972 h 10444"/>
                      <a:gd name="connsiteX11" fmla="*/ 10000 w 10000"/>
                      <a:gd name="connsiteY11" fmla="*/ 10104 h 10444"/>
                      <a:gd name="connsiteX12" fmla="*/ 9983 w 10000"/>
                      <a:gd name="connsiteY12" fmla="*/ 10199 h 10444"/>
                      <a:gd name="connsiteX13" fmla="*/ 9930 w 10000"/>
                      <a:gd name="connsiteY13" fmla="*/ 10293 h 10444"/>
                      <a:gd name="connsiteX14" fmla="*/ 9861 w 10000"/>
                      <a:gd name="connsiteY14" fmla="*/ 10369 h 10444"/>
                      <a:gd name="connsiteX15" fmla="*/ 9774 w 10000"/>
                      <a:gd name="connsiteY15" fmla="*/ 10425 h 10444"/>
                      <a:gd name="connsiteX16" fmla="*/ 9687 w 10000"/>
                      <a:gd name="connsiteY16" fmla="*/ 10444 h 10444"/>
                      <a:gd name="connsiteX17" fmla="*/ 330 w 10000"/>
                      <a:gd name="connsiteY17" fmla="*/ 10444 h 10444"/>
                      <a:gd name="connsiteX18" fmla="*/ 209 w 10000"/>
                      <a:gd name="connsiteY18" fmla="*/ 10425 h 10444"/>
                      <a:gd name="connsiteX19" fmla="*/ 122 w 10000"/>
                      <a:gd name="connsiteY19" fmla="*/ 10369 h 10444"/>
                      <a:gd name="connsiteX20" fmla="*/ 52 w 10000"/>
                      <a:gd name="connsiteY20" fmla="*/ 10293 h 10444"/>
                      <a:gd name="connsiteX21" fmla="*/ 0 w 10000"/>
                      <a:gd name="connsiteY21" fmla="*/ 10199 h 10444"/>
                      <a:gd name="connsiteX22" fmla="*/ 0 w 10000"/>
                      <a:gd name="connsiteY22" fmla="*/ 10104 h 10444"/>
                      <a:gd name="connsiteX23" fmla="*/ 0 w 10000"/>
                      <a:gd name="connsiteY23" fmla="*/ 784 h 10444"/>
                      <a:gd name="connsiteX0" fmla="*/ 0 w 10000"/>
                      <a:gd name="connsiteY0" fmla="*/ 760 h 10420"/>
                      <a:gd name="connsiteX1" fmla="*/ 574 w 10000"/>
                      <a:gd name="connsiteY1" fmla="*/ 552 h 10420"/>
                      <a:gd name="connsiteX2" fmla="*/ 626 w 10000"/>
                      <a:gd name="connsiteY2" fmla="*/ 646 h 10420"/>
                      <a:gd name="connsiteX3" fmla="*/ 643 w 10000"/>
                      <a:gd name="connsiteY3" fmla="*/ 760 h 10420"/>
                      <a:gd name="connsiteX4" fmla="*/ 643 w 10000"/>
                      <a:gd name="connsiteY4" fmla="*/ 9703 h 10420"/>
                      <a:gd name="connsiteX5" fmla="*/ 9687 w 10000"/>
                      <a:gd name="connsiteY5" fmla="*/ 9703 h 10420"/>
                      <a:gd name="connsiteX6" fmla="*/ 9774 w 10000"/>
                      <a:gd name="connsiteY6" fmla="*/ 9741 h 10420"/>
                      <a:gd name="connsiteX7" fmla="*/ 9861 w 10000"/>
                      <a:gd name="connsiteY7" fmla="*/ 9778 h 10420"/>
                      <a:gd name="connsiteX8" fmla="*/ 9930 w 10000"/>
                      <a:gd name="connsiteY8" fmla="*/ 9854 h 10420"/>
                      <a:gd name="connsiteX9" fmla="*/ 9983 w 10000"/>
                      <a:gd name="connsiteY9" fmla="*/ 9948 h 10420"/>
                      <a:gd name="connsiteX10" fmla="*/ 10000 w 10000"/>
                      <a:gd name="connsiteY10" fmla="*/ 10080 h 10420"/>
                      <a:gd name="connsiteX11" fmla="*/ 9983 w 10000"/>
                      <a:gd name="connsiteY11" fmla="*/ 10175 h 10420"/>
                      <a:gd name="connsiteX12" fmla="*/ 9930 w 10000"/>
                      <a:gd name="connsiteY12" fmla="*/ 10269 h 10420"/>
                      <a:gd name="connsiteX13" fmla="*/ 9861 w 10000"/>
                      <a:gd name="connsiteY13" fmla="*/ 10345 h 10420"/>
                      <a:gd name="connsiteX14" fmla="*/ 9774 w 10000"/>
                      <a:gd name="connsiteY14" fmla="*/ 10401 h 10420"/>
                      <a:gd name="connsiteX15" fmla="*/ 9687 w 10000"/>
                      <a:gd name="connsiteY15" fmla="*/ 10420 h 10420"/>
                      <a:gd name="connsiteX16" fmla="*/ 330 w 10000"/>
                      <a:gd name="connsiteY16" fmla="*/ 10420 h 10420"/>
                      <a:gd name="connsiteX17" fmla="*/ 209 w 10000"/>
                      <a:gd name="connsiteY17" fmla="*/ 10401 h 10420"/>
                      <a:gd name="connsiteX18" fmla="*/ 122 w 10000"/>
                      <a:gd name="connsiteY18" fmla="*/ 10345 h 10420"/>
                      <a:gd name="connsiteX19" fmla="*/ 52 w 10000"/>
                      <a:gd name="connsiteY19" fmla="*/ 10269 h 10420"/>
                      <a:gd name="connsiteX20" fmla="*/ 0 w 10000"/>
                      <a:gd name="connsiteY20" fmla="*/ 10175 h 10420"/>
                      <a:gd name="connsiteX21" fmla="*/ 0 w 10000"/>
                      <a:gd name="connsiteY21" fmla="*/ 10080 h 10420"/>
                      <a:gd name="connsiteX22" fmla="*/ 0 w 10000"/>
                      <a:gd name="connsiteY22" fmla="*/ 760 h 10420"/>
                      <a:gd name="connsiteX0" fmla="*/ 0 w 10000"/>
                      <a:gd name="connsiteY0" fmla="*/ 730 h 10390"/>
                      <a:gd name="connsiteX1" fmla="*/ 626 w 10000"/>
                      <a:gd name="connsiteY1" fmla="*/ 616 h 10390"/>
                      <a:gd name="connsiteX2" fmla="*/ 643 w 10000"/>
                      <a:gd name="connsiteY2" fmla="*/ 730 h 10390"/>
                      <a:gd name="connsiteX3" fmla="*/ 643 w 10000"/>
                      <a:gd name="connsiteY3" fmla="*/ 9673 h 10390"/>
                      <a:gd name="connsiteX4" fmla="*/ 9687 w 10000"/>
                      <a:gd name="connsiteY4" fmla="*/ 9673 h 10390"/>
                      <a:gd name="connsiteX5" fmla="*/ 9774 w 10000"/>
                      <a:gd name="connsiteY5" fmla="*/ 9711 h 10390"/>
                      <a:gd name="connsiteX6" fmla="*/ 9861 w 10000"/>
                      <a:gd name="connsiteY6" fmla="*/ 9748 h 10390"/>
                      <a:gd name="connsiteX7" fmla="*/ 9930 w 10000"/>
                      <a:gd name="connsiteY7" fmla="*/ 9824 h 10390"/>
                      <a:gd name="connsiteX8" fmla="*/ 9983 w 10000"/>
                      <a:gd name="connsiteY8" fmla="*/ 9918 h 10390"/>
                      <a:gd name="connsiteX9" fmla="*/ 10000 w 10000"/>
                      <a:gd name="connsiteY9" fmla="*/ 10050 h 10390"/>
                      <a:gd name="connsiteX10" fmla="*/ 9983 w 10000"/>
                      <a:gd name="connsiteY10" fmla="*/ 10145 h 10390"/>
                      <a:gd name="connsiteX11" fmla="*/ 9930 w 10000"/>
                      <a:gd name="connsiteY11" fmla="*/ 10239 h 10390"/>
                      <a:gd name="connsiteX12" fmla="*/ 9861 w 10000"/>
                      <a:gd name="connsiteY12" fmla="*/ 10315 h 10390"/>
                      <a:gd name="connsiteX13" fmla="*/ 9774 w 10000"/>
                      <a:gd name="connsiteY13" fmla="*/ 10371 h 10390"/>
                      <a:gd name="connsiteX14" fmla="*/ 9687 w 10000"/>
                      <a:gd name="connsiteY14" fmla="*/ 10390 h 10390"/>
                      <a:gd name="connsiteX15" fmla="*/ 330 w 10000"/>
                      <a:gd name="connsiteY15" fmla="*/ 10390 h 10390"/>
                      <a:gd name="connsiteX16" fmla="*/ 209 w 10000"/>
                      <a:gd name="connsiteY16" fmla="*/ 10371 h 10390"/>
                      <a:gd name="connsiteX17" fmla="*/ 122 w 10000"/>
                      <a:gd name="connsiteY17" fmla="*/ 10315 h 10390"/>
                      <a:gd name="connsiteX18" fmla="*/ 52 w 10000"/>
                      <a:gd name="connsiteY18" fmla="*/ 10239 h 10390"/>
                      <a:gd name="connsiteX19" fmla="*/ 0 w 10000"/>
                      <a:gd name="connsiteY19" fmla="*/ 10145 h 10390"/>
                      <a:gd name="connsiteX20" fmla="*/ 0 w 10000"/>
                      <a:gd name="connsiteY20" fmla="*/ 10050 h 10390"/>
                      <a:gd name="connsiteX21" fmla="*/ 0 w 10000"/>
                      <a:gd name="connsiteY21" fmla="*/ 730 h 10390"/>
                      <a:gd name="connsiteX0" fmla="*/ 0 w 10000"/>
                      <a:gd name="connsiteY0" fmla="*/ 1141 h 10801"/>
                      <a:gd name="connsiteX1" fmla="*/ 643 w 10000"/>
                      <a:gd name="connsiteY1" fmla="*/ 1141 h 10801"/>
                      <a:gd name="connsiteX2" fmla="*/ 643 w 10000"/>
                      <a:gd name="connsiteY2" fmla="*/ 10084 h 10801"/>
                      <a:gd name="connsiteX3" fmla="*/ 9687 w 10000"/>
                      <a:gd name="connsiteY3" fmla="*/ 10084 h 10801"/>
                      <a:gd name="connsiteX4" fmla="*/ 9774 w 10000"/>
                      <a:gd name="connsiteY4" fmla="*/ 10122 h 10801"/>
                      <a:gd name="connsiteX5" fmla="*/ 9861 w 10000"/>
                      <a:gd name="connsiteY5" fmla="*/ 10159 h 10801"/>
                      <a:gd name="connsiteX6" fmla="*/ 9930 w 10000"/>
                      <a:gd name="connsiteY6" fmla="*/ 10235 h 10801"/>
                      <a:gd name="connsiteX7" fmla="*/ 9983 w 10000"/>
                      <a:gd name="connsiteY7" fmla="*/ 10329 h 10801"/>
                      <a:gd name="connsiteX8" fmla="*/ 10000 w 10000"/>
                      <a:gd name="connsiteY8" fmla="*/ 10461 h 10801"/>
                      <a:gd name="connsiteX9" fmla="*/ 9983 w 10000"/>
                      <a:gd name="connsiteY9" fmla="*/ 10556 h 10801"/>
                      <a:gd name="connsiteX10" fmla="*/ 9930 w 10000"/>
                      <a:gd name="connsiteY10" fmla="*/ 10650 h 10801"/>
                      <a:gd name="connsiteX11" fmla="*/ 9861 w 10000"/>
                      <a:gd name="connsiteY11" fmla="*/ 10726 h 10801"/>
                      <a:gd name="connsiteX12" fmla="*/ 9774 w 10000"/>
                      <a:gd name="connsiteY12" fmla="*/ 10782 h 10801"/>
                      <a:gd name="connsiteX13" fmla="*/ 9687 w 10000"/>
                      <a:gd name="connsiteY13" fmla="*/ 10801 h 10801"/>
                      <a:gd name="connsiteX14" fmla="*/ 330 w 10000"/>
                      <a:gd name="connsiteY14" fmla="*/ 10801 h 10801"/>
                      <a:gd name="connsiteX15" fmla="*/ 209 w 10000"/>
                      <a:gd name="connsiteY15" fmla="*/ 10782 h 10801"/>
                      <a:gd name="connsiteX16" fmla="*/ 122 w 10000"/>
                      <a:gd name="connsiteY16" fmla="*/ 10726 h 10801"/>
                      <a:gd name="connsiteX17" fmla="*/ 52 w 10000"/>
                      <a:gd name="connsiteY17" fmla="*/ 10650 h 10801"/>
                      <a:gd name="connsiteX18" fmla="*/ 0 w 10000"/>
                      <a:gd name="connsiteY18" fmla="*/ 10556 h 10801"/>
                      <a:gd name="connsiteX19" fmla="*/ 0 w 10000"/>
                      <a:gd name="connsiteY19" fmla="*/ 10461 h 10801"/>
                      <a:gd name="connsiteX20" fmla="*/ 0 w 10000"/>
                      <a:gd name="connsiteY20" fmla="*/ 1141 h 10801"/>
                      <a:gd name="connsiteX0" fmla="*/ 0 w 10000"/>
                      <a:gd name="connsiteY0" fmla="*/ 733 h 10393"/>
                      <a:gd name="connsiteX1" fmla="*/ 643 w 10000"/>
                      <a:gd name="connsiteY1" fmla="*/ 733 h 10393"/>
                      <a:gd name="connsiteX2" fmla="*/ 643 w 10000"/>
                      <a:gd name="connsiteY2" fmla="*/ 9676 h 10393"/>
                      <a:gd name="connsiteX3" fmla="*/ 9687 w 10000"/>
                      <a:gd name="connsiteY3" fmla="*/ 9676 h 10393"/>
                      <a:gd name="connsiteX4" fmla="*/ 9774 w 10000"/>
                      <a:gd name="connsiteY4" fmla="*/ 9714 h 10393"/>
                      <a:gd name="connsiteX5" fmla="*/ 9861 w 10000"/>
                      <a:gd name="connsiteY5" fmla="*/ 9751 h 10393"/>
                      <a:gd name="connsiteX6" fmla="*/ 9930 w 10000"/>
                      <a:gd name="connsiteY6" fmla="*/ 9827 h 10393"/>
                      <a:gd name="connsiteX7" fmla="*/ 9983 w 10000"/>
                      <a:gd name="connsiteY7" fmla="*/ 9921 h 10393"/>
                      <a:gd name="connsiteX8" fmla="*/ 10000 w 10000"/>
                      <a:gd name="connsiteY8" fmla="*/ 10053 h 10393"/>
                      <a:gd name="connsiteX9" fmla="*/ 9983 w 10000"/>
                      <a:gd name="connsiteY9" fmla="*/ 10148 h 10393"/>
                      <a:gd name="connsiteX10" fmla="*/ 9930 w 10000"/>
                      <a:gd name="connsiteY10" fmla="*/ 10242 h 10393"/>
                      <a:gd name="connsiteX11" fmla="*/ 9861 w 10000"/>
                      <a:gd name="connsiteY11" fmla="*/ 10318 h 10393"/>
                      <a:gd name="connsiteX12" fmla="*/ 9774 w 10000"/>
                      <a:gd name="connsiteY12" fmla="*/ 10374 h 10393"/>
                      <a:gd name="connsiteX13" fmla="*/ 9687 w 10000"/>
                      <a:gd name="connsiteY13" fmla="*/ 10393 h 10393"/>
                      <a:gd name="connsiteX14" fmla="*/ 330 w 10000"/>
                      <a:gd name="connsiteY14" fmla="*/ 10393 h 10393"/>
                      <a:gd name="connsiteX15" fmla="*/ 209 w 10000"/>
                      <a:gd name="connsiteY15" fmla="*/ 10374 h 10393"/>
                      <a:gd name="connsiteX16" fmla="*/ 122 w 10000"/>
                      <a:gd name="connsiteY16" fmla="*/ 10318 h 10393"/>
                      <a:gd name="connsiteX17" fmla="*/ 52 w 10000"/>
                      <a:gd name="connsiteY17" fmla="*/ 10242 h 10393"/>
                      <a:gd name="connsiteX18" fmla="*/ 0 w 10000"/>
                      <a:gd name="connsiteY18" fmla="*/ 10148 h 10393"/>
                      <a:gd name="connsiteX19" fmla="*/ 0 w 10000"/>
                      <a:gd name="connsiteY19" fmla="*/ 10053 h 10393"/>
                      <a:gd name="connsiteX20" fmla="*/ 0 w 10000"/>
                      <a:gd name="connsiteY20" fmla="*/ 733 h 10393"/>
                      <a:gd name="connsiteX0" fmla="*/ 0 w 10000"/>
                      <a:gd name="connsiteY0" fmla="*/ 214 h 9874"/>
                      <a:gd name="connsiteX1" fmla="*/ 643 w 10000"/>
                      <a:gd name="connsiteY1" fmla="*/ 214 h 9874"/>
                      <a:gd name="connsiteX2" fmla="*/ 643 w 10000"/>
                      <a:gd name="connsiteY2" fmla="*/ 9157 h 9874"/>
                      <a:gd name="connsiteX3" fmla="*/ 9687 w 10000"/>
                      <a:gd name="connsiteY3" fmla="*/ 9157 h 9874"/>
                      <a:gd name="connsiteX4" fmla="*/ 9774 w 10000"/>
                      <a:gd name="connsiteY4" fmla="*/ 9195 h 9874"/>
                      <a:gd name="connsiteX5" fmla="*/ 9861 w 10000"/>
                      <a:gd name="connsiteY5" fmla="*/ 9232 h 9874"/>
                      <a:gd name="connsiteX6" fmla="*/ 9930 w 10000"/>
                      <a:gd name="connsiteY6" fmla="*/ 9308 h 9874"/>
                      <a:gd name="connsiteX7" fmla="*/ 9983 w 10000"/>
                      <a:gd name="connsiteY7" fmla="*/ 9402 h 9874"/>
                      <a:gd name="connsiteX8" fmla="*/ 10000 w 10000"/>
                      <a:gd name="connsiteY8" fmla="*/ 9534 h 9874"/>
                      <a:gd name="connsiteX9" fmla="*/ 9983 w 10000"/>
                      <a:gd name="connsiteY9" fmla="*/ 9629 h 9874"/>
                      <a:gd name="connsiteX10" fmla="*/ 9930 w 10000"/>
                      <a:gd name="connsiteY10" fmla="*/ 9723 h 9874"/>
                      <a:gd name="connsiteX11" fmla="*/ 9861 w 10000"/>
                      <a:gd name="connsiteY11" fmla="*/ 9799 h 9874"/>
                      <a:gd name="connsiteX12" fmla="*/ 9774 w 10000"/>
                      <a:gd name="connsiteY12" fmla="*/ 9855 h 9874"/>
                      <a:gd name="connsiteX13" fmla="*/ 9687 w 10000"/>
                      <a:gd name="connsiteY13" fmla="*/ 9874 h 9874"/>
                      <a:gd name="connsiteX14" fmla="*/ 330 w 10000"/>
                      <a:gd name="connsiteY14" fmla="*/ 9874 h 9874"/>
                      <a:gd name="connsiteX15" fmla="*/ 209 w 10000"/>
                      <a:gd name="connsiteY15" fmla="*/ 9855 h 9874"/>
                      <a:gd name="connsiteX16" fmla="*/ 122 w 10000"/>
                      <a:gd name="connsiteY16" fmla="*/ 9799 h 9874"/>
                      <a:gd name="connsiteX17" fmla="*/ 52 w 10000"/>
                      <a:gd name="connsiteY17" fmla="*/ 9723 h 9874"/>
                      <a:gd name="connsiteX18" fmla="*/ 0 w 10000"/>
                      <a:gd name="connsiteY18" fmla="*/ 9629 h 9874"/>
                      <a:gd name="connsiteX19" fmla="*/ 0 w 10000"/>
                      <a:gd name="connsiteY19" fmla="*/ 9534 h 9874"/>
                      <a:gd name="connsiteX20" fmla="*/ 0 w 10000"/>
                      <a:gd name="connsiteY20" fmla="*/ 214 h 9874"/>
                      <a:gd name="connsiteX0" fmla="*/ 0 w 10000"/>
                      <a:gd name="connsiteY0" fmla="*/ 246 h 10029"/>
                      <a:gd name="connsiteX1" fmla="*/ 643 w 10000"/>
                      <a:gd name="connsiteY1" fmla="*/ 246 h 10029"/>
                      <a:gd name="connsiteX2" fmla="*/ 643 w 10000"/>
                      <a:gd name="connsiteY2" fmla="*/ 9303 h 10029"/>
                      <a:gd name="connsiteX3" fmla="*/ 9687 w 10000"/>
                      <a:gd name="connsiteY3" fmla="*/ 9303 h 10029"/>
                      <a:gd name="connsiteX4" fmla="*/ 9774 w 10000"/>
                      <a:gd name="connsiteY4" fmla="*/ 9341 h 10029"/>
                      <a:gd name="connsiteX5" fmla="*/ 9861 w 10000"/>
                      <a:gd name="connsiteY5" fmla="*/ 9379 h 10029"/>
                      <a:gd name="connsiteX6" fmla="*/ 9930 w 10000"/>
                      <a:gd name="connsiteY6" fmla="*/ 9456 h 10029"/>
                      <a:gd name="connsiteX7" fmla="*/ 9983 w 10000"/>
                      <a:gd name="connsiteY7" fmla="*/ 9551 h 10029"/>
                      <a:gd name="connsiteX8" fmla="*/ 10000 w 10000"/>
                      <a:gd name="connsiteY8" fmla="*/ 9685 h 10029"/>
                      <a:gd name="connsiteX9" fmla="*/ 9983 w 10000"/>
                      <a:gd name="connsiteY9" fmla="*/ 9781 h 10029"/>
                      <a:gd name="connsiteX10" fmla="*/ 9930 w 10000"/>
                      <a:gd name="connsiteY10" fmla="*/ 9876 h 10029"/>
                      <a:gd name="connsiteX11" fmla="*/ 9861 w 10000"/>
                      <a:gd name="connsiteY11" fmla="*/ 9953 h 10029"/>
                      <a:gd name="connsiteX12" fmla="*/ 9774 w 10000"/>
                      <a:gd name="connsiteY12" fmla="*/ 10010 h 10029"/>
                      <a:gd name="connsiteX13" fmla="*/ 9687 w 10000"/>
                      <a:gd name="connsiteY13" fmla="*/ 10029 h 10029"/>
                      <a:gd name="connsiteX14" fmla="*/ 330 w 10000"/>
                      <a:gd name="connsiteY14" fmla="*/ 10029 h 10029"/>
                      <a:gd name="connsiteX15" fmla="*/ 209 w 10000"/>
                      <a:gd name="connsiteY15" fmla="*/ 10010 h 10029"/>
                      <a:gd name="connsiteX16" fmla="*/ 122 w 10000"/>
                      <a:gd name="connsiteY16" fmla="*/ 9953 h 10029"/>
                      <a:gd name="connsiteX17" fmla="*/ 52 w 10000"/>
                      <a:gd name="connsiteY17" fmla="*/ 9876 h 10029"/>
                      <a:gd name="connsiteX18" fmla="*/ 0 w 10000"/>
                      <a:gd name="connsiteY18" fmla="*/ 9781 h 10029"/>
                      <a:gd name="connsiteX19" fmla="*/ 0 w 10000"/>
                      <a:gd name="connsiteY19" fmla="*/ 9685 h 10029"/>
                      <a:gd name="connsiteX20" fmla="*/ 0 w 10000"/>
                      <a:gd name="connsiteY20" fmla="*/ 246 h 10029"/>
                      <a:gd name="connsiteX0" fmla="*/ 0 w 10000"/>
                      <a:gd name="connsiteY0" fmla="*/ 246 h 10440"/>
                      <a:gd name="connsiteX1" fmla="*/ 643 w 10000"/>
                      <a:gd name="connsiteY1" fmla="*/ 246 h 10440"/>
                      <a:gd name="connsiteX2" fmla="*/ 643 w 10000"/>
                      <a:gd name="connsiteY2" fmla="*/ 9303 h 10440"/>
                      <a:gd name="connsiteX3" fmla="*/ 9687 w 10000"/>
                      <a:gd name="connsiteY3" fmla="*/ 9303 h 10440"/>
                      <a:gd name="connsiteX4" fmla="*/ 9774 w 10000"/>
                      <a:gd name="connsiteY4" fmla="*/ 9341 h 10440"/>
                      <a:gd name="connsiteX5" fmla="*/ 9861 w 10000"/>
                      <a:gd name="connsiteY5" fmla="*/ 9379 h 10440"/>
                      <a:gd name="connsiteX6" fmla="*/ 9930 w 10000"/>
                      <a:gd name="connsiteY6" fmla="*/ 9456 h 10440"/>
                      <a:gd name="connsiteX7" fmla="*/ 9983 w 10000"/>
                      <a:gd name="connsiteY7" fmla="*/ 9551 h 10440"/>
                      <a:gd name="connsiteX8" fmla="*/ 10000 w 10000"/>
                      <a:gd name="connsiteY8" fmla="*/ 9685 h 10440"/>
                      <a:gd name="connsiteX9" fmla="*/ 9983 w 10000"/>
                      <a:gd name="connsiteY9" fmla="*/ 9781 h 10440"/>
                      <a:gd name="connsiteX10" fmla="*/ 9930 w 10000"/>
                      <a:gd name="connsiteY10" fmla="*/ 9876 h 10440"/>
                      <a:gd name="connsiteX11" fmla="*/ 9861 w 10000"/>
                      <a:gd name="connsiteY11" fmla="*/ 9953 h 10440"/>
                      <a:gd name="connsiteX12" fmla="*/ 9774 w 10000"/>
                      <a:gd name="connsiteY12" fmla="*/ 10010 h 10440"/>
                      <a:gd name="connsiteX13" fmla="*/ 9687 w 10000"/>
                      <a:gd name="connsiteY13" fmla="*/ 10029 h 10440"/>
                      <a:gd name="connsiteX14" fmla="*/ 330 w 10000"/>
                      <a:gd name="connsiteY14" fmla="*/ 10029 h 10440"/>
                      <a:gd name="connsiteX15" fmla="*/ 209 w 10000"/>
                      <a:gd name="connsiteY15" fmla="*/ 10010 h 10440"/>
                      <a:gd name="connsiteX16" fmla="*/ 122 w 10000"/>
                      <a:gd name="connsiteY16" fmla="*/ 9953 h 10440"/>
                      <a:gd name="connsiteX17" fmla="*/ 52 w 10000"/>
                      <a:gd name="connsiteY17" fmla="*/ 9876 h 10440"/>
                      <a:gd name="connsiteX18" fmla="*/ 0 w 10000"/>
                      <a:gd name="connsiteY18" fmla="*/ 9685 h 10440"/>
                      <a:gd name="connsiteX19" fmla="*/ 0 w 10000"/>
                      <a:gd name="connsiteY19" fmla="*/ 246 h 10440"/>
                      <a:gd name="connsiteX0" fmla="*/ 0 w 10000"/>
                      <a:gd name="connsiteY0" fmla="*/ 246 h 10466"/>
                      <a:gd name="connsiteX1" fmla="*/ 643 w 10000"/>
                      <a:gd name="connsiteY1" fmla="*/ 246 h 10466"/>
                      <a:gd name="connsiteX2" fmla="*/ 643 w 10000"/>
                      <a:gd name="connsiteY2" fmla="*/ 9303 h 10466"/>
                      <a:gd name="connsiteX3" fmla="*/ 9687 w 10000"/>
                      <a:gd name="connsiteY3" fmla="*/ 9303 h 10466"/>
                      <a:gd name="connsiteX4" fmla="*/ 9774 w 10000"/>
                      <a:gd name="connsiteY4" fmla="*/ 9341 h 10466"/>
                      <a:gd name="connsiteX5" fmla="*/ 9861 w 10000"/>
                      <a:gd name="connsiteY5" fmla="*/ 9379 h 10466"/>
                      <a:gd name="connsiteX6" fmla="*/ 9930 w 10000"/>
                      <a:gd name="connsiteY6" fmla="*/ 9456 h 10466"/>
                      <a:gd name="connsiteX7" fmla="*/ 9983 w 10000"/>
                      <a:gd name="connsiteY7" fmla="*/ 9551 h 10466"/>
                      <a:gd name="connsiteX8" fmla="*/ 10000 w 10000"/>
                      <a:gd name="connsiteY8" fmla="*/ 9685 h 10466"/>
                      <a:gd name="connsiteX9" fmla="*/ 9983 w 10000"/>
                      <a:gd name="connsiteY9" fmla="*/ 9781 h 10466"/>
                      <a:gd name="connsiteX10" fmla="*/ 9930 w 10000"/>
                      <a:gd name="connsiteY10" fmla="*/ 9876 h 10466"/>
                      <a:gd name="connsiteX11" fmla="*/ 9861 w 10000"/>
                      <a:gd name="connsiteY11" fmla="*/ 9953 h 10466"/>
                      <a:gd name="connsiteX12" fmla="*/ 9774 w 10000"/>
                      <a:gd name="connsiteY12" fmla="*/ 10010 h 10466"/>
                      <a:gd name="connsiteX13" fmla="*/ 9687 w 10000"/>
                      <a:gd name="connsiteY13" fmla="*/ 10029 h 10466"/>
                      <a:gd name="connsiteX14" fmla="*/ 330 w 10000"/>
                      <a:gd name="connsiteY14" fmla="*/ 10029 h 10466"/>
                      <a:gd name="connsiteX15" fmla="*/ 209 w 10000"/>
                      <a:gd name="connsiteY15" fmla="*/ 10010 h 10466"/>
                      <a:gd name="connsiteX16" fmla="*/ 122 w 10000"/>
                      <a:gd name="connsiteY16" fmla="*/ 9953 h 10466"/>
                      <a:gd name="connsiteX17" fmla="*/ 0 w 10000"/>
                      <a:gd name="connsiteY17" fmla="*/ 9685 h 10466"/>
                      <a:gd name="connsiteX18" fmla="*/ 0 w 10000"/>
                      <a:gd name="connsiteY18" fmla="*/ 246 h 10466"/>
                      <a:gd name="connsiteX0" fmla="*/ 0 w 10000"/>
                      <a:gd name="connsiteY0" fmla="*/ 246 h 10029"/>
                      <a:gd name="connsiteX1" fmla="*/ 643 w 10000"/>
                      <a:gd name="connsiteY1" fmla="*/ 246 h 10029"/>
                      <a:gd name="connsiteX2" fmla="*/ 643 w 10000"/>
                      <a:gd name="connsiteY2" fmla="*/ 9303 h 10029"/>
                      <a:gd name="connsiteX3" fmla="*/ 9687 w 10000"/>
                      <a:gd name="connsiteY3" fmla="*/ 9303 h 10029"/>
                      <a:gd name="connsiteX4" fmla="*/ 9774 w 10000"/>
                      <a:gd name="connsiteY4" fmla="*/ 9341 h 10029"/>
                      <a:gd name="connsiteX5" fmla="*/ 9861 w 10000"/>
                      <a:gd name="connsiteY5" fmla="*/ 9379 h 10029"/>
                      <a:gd name="connsiteX6" fmla="*/ 9930 w 10000"/>
                      <a:gd name="connsiteY6" fmla="*/ 9456 h 10029"/>
                      <a:gd name="connsiteX7" fmla="*/ 9983 w 10000"/>
                      <a:gd name="connsiteY7" fmla="*/ 9551 h 10029"/>
                      <a:gd name="connsiteX8" fmla="*/ 10000 w 10000"/>
                      <a:gd name="connsiteY8" fmla="*/ 9685 h 10029"/>
                      <a:gd name="connsiteX9" fmla="*/ 9983 w 10000"/>
                      <a:gd name="connsiteY9" fmla="*/ 9781 h 10029"/>
                      <a:gd name="connsiteX10" fmla="*/ 9930 w 10000"/>
                      <a:gd name="connsiteY10" fmla="*/ 9876 h 10029"/>
                      <a:gd name="connsiteX11" fmla="*/ 9861 w 10000"/>
                      <a:gd name="connsiteY11" fmla="*/ 9953 h 10029"/>
                      <a:gd name="connsiteX12" fmla="*/ 9774 w 10000"/>
                      <a:gd name="connsiteY12" fmla="*/ 10010 h 10029"/>
                      <a:gd name="connsiteX13" fmla="*/ 9687 w 10000"/>
                      <a:gd name="connsiteY13" fmla="*/ 10029 h 10029"/>
                      <a:gd name="connsiteX14" fmla="*/ 330 w 10000"/>
                      <a:gd name="connsiteY14" fmla="*/ 10029 h 10029"/>
                      <a:gd name="connsiteX15" fmla="*/ 209 w 10000"/>
                      <a:gd name="connsiteY15" fmla="*/ 10010 h 10029"/>
                      <a:gd name="connsiteX16" fmla="*/ 0 w 10000"/>
                      <a:gd name="connsiteY16" fmla="*/ 9685 h 10029"/>
                      <a:gd name="connsiteX17" fmla="*/ 0 w 10000"/>
                      <a:gd name="connsiteY17" fmla="*/ 246 h 10029"/>
                      <a:gd name="connsiteX0" fmla="*/ 0 w 10000"/>
                      <a:gd name="connsiteY0" fmla="*/ 246 h 10029"/>
                      <a:gd name="connsiteX1" fmla="*/ 643 w 10000"/>
                      <a:gd name="connsiteY1" fmla="*/ 246 h 10029"/>
                      <a:gd name="connsiteX2" fmla="*/ 643 w 10000"/>
                      <a:gd name="connsiteY2" fmla="*/ 9303 h 10029"/>
                      <a:gd name="connsiteX3" fmla="*/ 9687 w 10000"/>
                      <a:gd name="connsiteY3" fmla="*/ 9303 h 10029"/>
                      <a:gd name="connsiteX4" fmla="*/ 9774 w 10000"/>
                      <a:gd name="connsiteY4" fmla="*/ 9341 h 10029"/>
                      <a:gd name="connsiteX5" fmla="*/ 9861 w 10000"/>
                      <a:gd name="connsiteY5" fmla="*/ 9379 h 10029"/>
                      <a:gd name="connsiteX6" fmla="*/ 9930 w 10000"/>
                      <a:gd name="connsiteY6" fmla="*/ 9456 h 10029"/>
                      <a:gd name="connsiteX7" fmla="*/ 9983 w 10000"/>
                      <a:gd name="connsiteY7" fmla="*/ 9551 h 10029"/>
                      <a:gd name="connsiteX8" fmla="*/ 10000 w 10000"/>
                      <a:gd name="connsiteY8" fmla="*/ 9685 h 10029"/>
                      <a:gd name="connsiteX9" fmla="*/ 9983 w 10000"/>
                      <a:gd name="connsiteY9" fmla="*/ 9781 h 10029"/>
                      <a:gd name="connsiteX10" fmla="*/ 9930 w 10000"/>
                      <a:gd name="connsiteY10" fmla="*/ 9876 h 10029"/>
                      <a:gd name="connsiteX11" fmla="*/ 9861 w 10000"/>
                      <a:gd name="connsiteY11" fmla="*/ 9953 h 10029"/>
                      <a:gd name="connsiteX12" fmla="*/ 9774 w 10000"/>
                      <a:gd name="connsiteY12" fmla="*/ 10010 h 10029"/>
                      <a:gd name="connsiteX13" fmla="*/ 9687 w 10000"/>
                      <a:gd name="connsiteY13" fmla="*/ 10029 h 10029"/>
                      <a:gd name="connsiteX14" fmla="*/ 330 w 10000"/>
                      <a:gd name="connsiteY14" fmla="*/ 10029 h 10029"/>
                      <a:gd name="connsiteX15" fmla="*/ 0 w 10000"/>
                      <a:gd name="connsiteY15" fmla="*/ 9685 h 10029"/>
                      <a:gd name="connsiteX16" fmla="*/ 0 w 10000"/>
                      <a:gd name="connsiteY16" fmla="*/ 246 h 10029"/>
                      <a:gd name="connsiteX0" fmla="*/ 0 w 10000"/>
                      <a:gd name="connsiteY0" fmla="*/ 246 h 10029"/>
                      <a:gd name="connsiteX1" fmla="*/ 643 w 10000"/>
                      <a:gd name="connsiteY1" fmla="*/ 246 h 10029"/>
                      <a:gd name="connsiteX2" fmla="*/ 643 w 10000"/>
                      <a:gd name="connsiteY2" fmla="*/ 9303 h 10029"/>
                      <a:gd name="connsiteX3" fmla="*/ 9687 w 10000"/>
                      <a:gd name="connsiteY3" fmla="*/ 9303 h 10029"/>
                      <a:gd name="connsiteX4" fmla="*/ 9774 w 10000"/>
                      <a:gd name="connsiteY4" fmla="*/ 9341 h 10029"/>
                      <a:gd name="connsiteX5" fmla="*/ 9861 w 10000"/>
                      <a:gd name="connsiteY5" fmla="*/ 9379 h 10029"/>
                      <a:gd name="connsiteX6" fmla="*/ 9930 w 10000"/>
                      <a:gd name="connsiteY6" fmla="*/ 9456 h 10029"/>
                      <a:gd name="connsiteX7" fmla="*/ 9983 w 10000"/>
                      <a:gd name="connsiteY7" fmla="*/ 9551 h 10029"/>
                      <a:gd name="connsiteX8" fmla="*/ 10000 w 10000"/>
                      <a:gd name="connsiteY8" fmla="*/ 9685 h 10029"/>
                      <a:gd name="connsiteX9" fmla="*/ 9983 w 10000"/>
                      <a:gd name="connsiteY9" fmla="*/ 9781 h 10029"/>
                      <a:gd name="connsiteX10" fmla="*/ 9930 w 10000"/>
                      <a:gd name="connsiteY10" fmla="*/ 9876 h 10029"/>
                      <a:gd name="connsiteX11" fmla="*/ 9861 w 10000"/>
                      <a:gd name="connsiteY11" fmla="*/ 9953 h 10029"/>
                      <a:gd name="connsiteX12" fmla="*/ 9774 w 10000"/>
                      <a:gd name="connsiteY12" fmla="*/ 10010 h 10029"/>
                      <a:gd name="connsiteX13" fmla="*/ 9687 w 10000"/>
                      <a:gd name="connsiteY13" fmla="*/ 10029 h 10029"/>
                      <a:gd name="connsiteX14" fmla="*/ 330 w 10000"/>
                      <a:gd name="connsiteY14" fmla="*/ 10029 h 10029"/>
                      <a:gd name="connsiteX15" fmla="*/ 0 w 10000"/>
                      <a:gd name="connsiteY15" fmla="*/ 9685 h 10029"/>
                      <a:gd name="connsiteX16" fmla="*/ 0 w 10000"/>
                      <a:gd name="connsiteY16" fmla="*/ 246 h 10029"/>
                      <a:gd name="connsiteX0" fmla="*/ 0 w 10000"/>
                      <a:gd name="connsiteY0" fmla="*/ 246 h 10029"/>
                      <a:gd name="connsiteX1" fmla="*/ 643 w 10000"/>
                      <a:gd name="connsiteY1" fmla="*/ 246 h 10029"/>
                      <a:gd name="connsiteX2" fmla="*/ 643 w 10000"/>
                      <a:gd name="connsiteY2" fmla="*/ 9303 h 10029"/>
                      <a:gd name="connsiteX3" fmla="*/ 9687 w 10000"/>
                      <a:gd name="connsiteY3" fmla="*/ 9303 h 10029"/>
                      <a:gd name="connsiteX4" fmla="*/ 9774 w 10000"/>
                      <a:gd name="connsiteY4" fmla="*/ 9341 h 10029"/>
                      <a:gd name="connsiteX5" fmla="*/ 9861 w 10000"/>
                      <a:gd name="connsiteY5" fmla="*/ 9379 h 10029"/>
                      <a:gd name="connsiteX6" fmla="*/ 9930 w 10000"/>
                      <a:gd name="connsiteY6" fmla="*/ 9456 h 10029"/>
                      <a:gd name="connsiteX7" fmla="*/ 9983 w 10000"/>
                      <a:gd name="connsiteY7" fmla="*/ 9551 h 10029"/>
                      <a:gd name="connsiteX8" fmla="*/ 10000 w 10000"/>
                      <a:gd name="connsiteY8" fmla="*/ 9685 h 10029"/>
                      <a:gd name="connsiteX9" fmla="*/ 9983 w 10000"/>
                      <a:gd name="connsiteY9" fmla="*/ 9781 h 10029"/>
                      <a:gd name="connsiteX10" fmla="*/ 9930 w 10000"/>
                      <a:gd name="connsiteY10" fmla="*/ 9876 h 10029"/>
                      <a:gd name="connsiteX11" fmla="*/ 9861 w 10000"/>
                      <a:gd name="connsiteY11" fmla="*/ 9953 h 10029"/>
                      <a:gd name="connsiteX12" fmla="*/ 9774 w 10000"/>
                      <a:gd name="connsiteY12" fmla="*/ 10010 h 10029"/>
                      <a:gd name="connsiteX13" fmla="*/ 9687 w 10000"/>
                      <a:gd name="connsiteY13" fmla="*/ 10029 h 10029"/>
                      <a:gd name="connsiteX14" fmla="*/ 330 w 10000"/>
                      <a:gd name="connsiteY14" fmla="*/ 10029 h 10029"/>
                      <a:gd name="connsiteX15" fmla="*/ 0 w 10000"/>
                      <a:gd name="connsiteY15" fmla="*/ 9685 h 10029"/>
                      <a:gd name="connsiteX16" fmla="*/ 0 w 10000"/>
                      <a:gd name="connsiteY16" fmla="*/ 246 h 10029"/>
                      <a:gd name="connsiteX0" fmla="*/ 0 w 10408"/>
                      <a:gd name="connsiteY0" fmla="*/ 246 h 10029"/>
                      <a:gd name="connsiteX1" fmla="*/ 643 w 10408"/>
                      <a:gd name="connsiteY1" fmla="*/ 246 h 10029"/>
                      <a:gd name="connsiteX2" fmla="*/ 643 w 10408"/>
                      <a:gd name="connsiteY2" fmla="*/ 9303 h 10029"/>
                      <a:gd name="connsiteX3" fmla="*/ 9687 w 10408"/>
                      <a:gd name="connsiteY3" fmla="*/ 9303 h 10029"/>
                      <a:gd name="connsiteX4" fmla="*/ 9861 w 10408"/>
                      <a:gd name="connsiteY4" fmla="*/ 9379 h 10029"/>
                      <a:gd name="connsiteX5" fmla="*/ 9930 w 10408"/>
                      <a:gd name="connsiteY5" fmla="*/ 9456 h 10029"/>
                      <a:gd name="connsiteX6" fmla="*/ 9983 w 10408"/>
                      <a:gd name="connsiteY6" fmla="*/ 9551 h 10029"/>
                      <a:gd name="connsiteX7" fmla="*/ 10000 w 10408"/>
                      <a:gd name="connsiteY7" fmla="*/ 9685 h 10029"/>
                      <a:gd name="connsiteX8" fmla="*/ 9983 w 10408"/>
                      <a:gd name="connsiteY8" fmla="*/ 9781 h 10029"/>
                      <a:gd name="connsiteX9" fmla="*/ 9930 w 10408"/>
                      <a:gd name="connsiteY9" fmla="*/ 9876 h 10029"/>
                      <a:gd name="connsiteX10" fmla="*/ 9861 w 10408"/>
                      <a:gd name="connsiteY10" fmla="*/ 9953 h 10029"/>
                      <a:gd name="connsiteX11" fmla="*/ 9774 w 10408"/>
                      <a:gd name="connsiteY11" fmla="*/ 10010 h 10029"/>
                      <a:gd name="connsiteX12" fmla="*/ 9687 w 10408"/>
                      <a:gd name="connsiteY12" fmla="*/ 10029 h 10029"/>
                      <a:gd name="connsiteX13" fmla="*/ 330 w 10408"/>
                      <a:gd name="connsiteY13" fmla="*/ 10029 h 10029"/>
                      <a:gd name="connsiteX14" fmla="*/ 0 w 10408"/>
                      <a:gd name="connsiteY14" fmla="*/ 9685 h 10029"/>
                      <a:gd name="connsiteX15" fmla="*/ 0 w 10408"/>
                      <a:gd name="connsiteY15" fmla="*/ 246 h 10029"/>
                      <a:gd name="connsiteX0" fmla="*/ 0 w 10431"/>
                      <a:gd name="connsiteY0" fmla="*/ 246 h 10029"/>
                      <a:gd name="connsiteX1" fmla="*/ 643 w 10431"/>
                      <a:gd name="connsiteY1" fmla="*/ 246 h 10029"/>
                      <a:gd name="connsiteX2" fmla="*/ 643 w 10431"/>
                      <a:gd name="connsiteY2" fmla="*/ 9303 h 10029"/>
                      <a:gd name="connsiteX3" fmla="*/ 9687 w 10431"/>
                      <a:gd name="connsiteY3" fmla="*/ 9303 h 10029"/>
                      <a:gd name="connsiteX4" fmla="*/ 9930 w 10431"/>
                      <a:gd name="connsiteY4" fmla="*/ 9456 h 10029"/>
                      <a:gd name="connsiteX5" fmla="*/ 9983 w 10431"/>
                      <a:gd name="connsiteY5" fmla="*/ 9551 h 10029"/>
                      <a:gd name="connsiteX6" fmla="*/ 10000 w 10431"/>
                      <a:gd name="connsiteY6" fmla="*/ 9685 h 10029"/>
                      <a:gd name="connsiteX7" fmla="*/ 9983 w 10431"/>
                      <a:gd name="connsiteY7" fmla="*/ 9781 h 10029"/>
                      <a:gd name="connsiteX8" fmla="*/ 9930 w 10431"/>
                      <a:gd name="connsiteY8" fmla="*/ 9876 h 10029"/>
                      <a:gd name="connsiteX9" fmla="*/ 9861 w 10431"/>
                      <a:gd name="connsiteY9" fmla="*/ 9953 h 10029"/>
                      <a:gd name="connsiteX10" fmla="*/ 9774 w 10431"/>
                      <a:gd name="connsiteY10" fmla="*/ 10010 h 10029"/>
                      <a:gd name="connsiteX11" fmla="*/ 9687 w 10431"/>
                      <a:gd name="connsiteY11" fmla="*/ 10029 h 10029"/>
                      <a:gd name="connsiteX12" fmla="*/ 330 w 10431"/>
                      <a:gd name="connsiteY12" fmla="*/ 10029 h 10029"/>
                      <a:gd name="connsiteX13" fmla="*/ 0 w 10431"/>
                      <a:gd name="connsiteY13" fmla="*/ 9685 h 10029"/>
                      <a:gd name="connsiteX14" fmla="*/ 0 w 10431"/>
                      <a:gd name="connsiteY14" fmla="*/ 246 h 10029"/>
                      <a:gd name="connsiteX0" fmla="*/ 0 w 10451"/>
                      <a:gd name="connsiteY0" fmla="*/ 246 h 10029"/>
                      <a:gd name="connsiteX1" fmla="*/ 643 w 10451"/>
                      <a:gd name="connsiteY1" fmla="*/ 246 h 10029"/>
                      <a:gd name="connsiteX2" fmla="*/ 643 w 10451"/>
                      <a:gd name="connsiteY2" fmla="*/ 9303 h 10029"/>
                      <a:gd name="connsiteX3" fmla="*/ 9687 w 10451"/>
                      <a:gd name="connsiteY3" fmla="*/ 9303 h 10029"/>
                      <a:gd name="connsiteX4" fmla="*/ 9983 w 10451"/>
                      <a:gd name="connsiteY4" fmla="*/ 9551 h 10029"/>
                      <a:gd name="connsiteX5" fmla="*/ 10000 w 10451"/>
                      <a:gd name="connsiteY5" fmla="*/ 9685 h 10029"/>
                      <a:gd name="connsiteX6" fmla="*/ 9983 w 10451"/>
                      <a:gd name="connsiteY6" fmla="*/ 9781 h 10029"/>
                      <a:gd name="connsiteX7" fmla="*/ 9930 w 10451"/>
                      <a:gd name="connsiteY7" fmla="*/ 9876 h 10029"/>
                      <a:gd name="connsiteX8" fmla="*/ 9861 w 10451"/>
                      <a:gd name="connsiteY8" fmla="*/ 9953 h 10029"/>
                      <a:gd name="connsiteX9" fmla="*/ 9774 w 10451"/>
                      <a:gd name="connsiteY9" fmla="*/ 10010 h 10029"/>
                      <a:gd name="connsiteX10" fmla="*/ 9687 w 10451"/>
                      <a:gd name="connsiteY10" fmla="*/ 10029 h 10029"/>
                      <a:gd name="connsiteX11" fmla="*/ 330 w 10451"/>
                      <a:gd name="connsiteY11" fmla="*/ 10029 h 10029"/>
                      <a:gd name="connsiteX12" fmla="*/ 0 w 10451"/>
                      <a:gd name="connsiteY12" fmla="*/ 9685 h 10029"/>
                      <a:gd name="connsiteX13" fmla="*/ 0 w 10451"/>
                      <a:gd name="connsiteY13" fmla="*/ 246 h 10029"/>
                      <a:gd name="connsiteX0" fmla="*/ 0 w 10458"/>
                      <a:gd name="connsiteY0" fmla="*/ 246 h 10029"/>
                      <a:gd name="connsiteX1" fmla="*/ 643 w 10458"/>
                      <a:gd name="connsiteY1" fmla="*/ 246 h 10029"/>
                      <a:gd name="connsiteX2" fmla="*/ 643 w 10458"/>
                      <a:gd name="connsiteY2" fmla="*/ 9303 h 10029"/>
                      <a:gd name="connsiteX3" fmla="*/ 9687 w 10458"/>
                      <a:gd name="connsiteY3" fmla="*/ 9303 h 10029"/>
                      <a:gd name="connsiteX4" fmla="*/ 10000 w 10458"/>
                      <a:gd name="connsiteY4" fmla="*/ 9685 h 10029"/>
                      <a:gd name="connsiteX5" fmla="*/ 9983 w 10458"/>
                      <a:gd name="connsiteY5" fmla="*/ 9781 h 10029"/>
                      <a:gd name="connsiteX6" fmla="*/ 9930 w 10458"/>
                      <a:gd name="connsiteY6" fmla="*/ 9876 h 10029"/>
                      <a:gd name="connsiteX7" fmla="*/ 9861 w 10458"/>
                      <a:gd name="connsiteY7" fmla="*/ 9953 h 10029"/>
                      <a:gd name="connsiteX8" fmla="*/ 9774 w 10458"/>
                      <a:gd name="connsiteY8" fmla="*/ 10010 h 10029"/>
                      <a:gd name="connsiteX9" fmla="*/ 9687 w 10458"/>
                      <a:gd name="connsiteY9" fmla="*/ 10029 h 10029"/>
                      <a:gd name="connsiteX10" fmla="*/ 330 w 10458"/>
                      <a:gd name="connsiteY10" fmla="*/ 10029 h 10029"/>
                      <a:gd name="connsiteX11" fmla="*/ 0 w 10458"/>
                      <a:gd name="connsiteY11" fmla="*/ 9685 h 10029"/>
                      <a:gd name="connsiteX12" fmla="*/ 0 w 10458"/>
                      <a:gd name="connsiteY12" fmla="*/ 246 h 10029"/>
                      <a:gd name="connsiteX0" fmla="*/ 0 w 10454"/>
                      <a:gd name="connsiteY0" fmla="*/ 246 h 10029"/>
                      <a:gd name="connsiteX1" fmla="*/ 643 w 10454"/>
                      <a:gd name="connsiteY1" fmla="*/ 246 h 10029"/>
                      <a:gd name="connsiteX2" fmla="*/ 643 w 10454"/>
                      <a:gd name="connsiteY2" fmla="*/ 9303 h 10029"/>
                      <a:gd name="connsiteX3" fmla="*/ 9687 w 10454"/>
                      <a:gd name="connsiteY3" fmla="*/ 9303 h 10029"/>
                      <a:gd name="connsiteX4" fmla="*/ 9983 w 10454"/>
                      <a:gd name="connsiteY4" fmla="*/ 9781 h 10029"/>
                      <a:gd name="connsiteX5" fmla="*/ 9930 w 10454"/>
                      <a:gd name="connsiteY5" fmla="*/ 9876 h 10029"/>
                      <a:gd name="connsiteX6" fmla="*/ 9861 w 10454"/>
                      <a:gd name="connsiteY6" fmla="*/ 9953 h 10029"/>
                      <a:gd name="connsiteX7" fmla="*/ 9774 w 10454"/>
                      <a:gd name="connsiteY7" fmla="*/ 10010 h 10029"/>
                      <a:gd name="connsiteX8" fmla="*/ 9687 w 10454"/>
                      <a:gd name="connsiteY8" fmla="*/ 10029 h 10029"/>
                      <a:gd name="connsiteX9" fmla="*/ 330 w 10454"/>
                      <a:gd name="connsiteY9" fmla="*/ 10029 h 10029"/>
                      <a:gd name="connsiteX10" fmla="*/ 0 w 10454"/>
                      <a:gd name="connsiteY10" fmla="*/ 9685 h 10029"/>
                      <a:gd name="connsiteX11" fmla="*/ 0 w 10454"/>
                      <a:gd name="connsiteY11" fmla="*/ 246 h 10029"/>
                      <a:gd name="connsiteX0" fmla="*/ 0 w 10436"/>
                      <a:gd name="connsiteY0" fmla="*/ 246 h 10029"/>
                      <a:gd name="connsiteX1" fmla="*/ 643 w 10436"/>
                      <a:gd name="connsiteY1" fmla="*/ 246 h 10029"/>
                      <a:gd name="connsiteX2" fmla="*/ 643 w 10436"/>
                      <a:gd name="connsiteY2" fmla="*/ 9303 h 10029"/>
                      <a:gd name="connsiteX3" fmla="*/ 9687 w 10436"/>
                      <a:gd name="connsiteY3" fmla="*/ 9303 h 10029"/>
                      <a:gd name="connsiteX4" fmla="*/ 9930 w 10436"/>
                      <a:gd name="connsiteY4" fmla="*/ 9876 h 10029"/>
                      <a:gd name="connsiteX5" fmla="*/ 9861 w 10436"/>
                      <a:gd name="connsiteY5" fmla="*/ 9953 h 10029"/>
                      <a:gd name="connsiteX6" fmla="*/ 9774 w 10436"/>
                      <a:gd name="connsiteY6" fmla="*/ 10010 h 10029"/>
                      <a:gd name="connsiteX7" fmla="*/ 9687 w 10436"/>
                      <a:gd name="connsiteY7" fmla="*/ 10029 h 10029"/>
                      <a:gd name="connsiteX8" fmla="*/ 330 w 10436"/>
                      <a:gd name="connsiteY8" fmla="*/ 10029 h 10029"/>
                      <a:gd name="connsiteX9" fmla="*/ 0 w 10436"/>
                      <a:gd name="connsiteY9" fmla="*/ 9685 h 10029"/>
                      <a:gd name="connsiteX10" fmla="*/ 0 w 10436"/>
                      <a:gd name="connsiteY10" fmla="*/ 246 h 10029"/>
                      <a:gd name="connsiteX0" fmla="*/ 0 w 10414"/>
                      <a:gd name="connsiteY0" fmla="*/ 246 h 10029"/>
                      <a:gd name="connsiteX1" fmla="*/ 643 w 10414"/>
                      <a:gd name="connsiteY1" fmla="*/ 246 h 10029"/>
                      <a:gd name="connsiteX2" fmla="*/ 643 w 10414"/>
                      <a:gd name="connsiteY2" fmla="*/ 9303 h 10029"/>
                      <a:gd name="connsiteX3" fmla="*/ 9687 w 10414"/>
                      <a:gd name="connsiteY3" fmla="*/ 9303 h 10029"/>
                      <a:gd name="connsiteX4" fmla="*/ 9861 w 10414"/>
                      <a:gd name="connsiteY4" fmla="*/ 9953 h 10029"/>
                      <a:gd name="connsiteX5" fmla="*/ 9774 w 10414"/>
                      <a:gd name="connsiteY5" fmla="*/ 10010 h 10029"/>
                      <a:gd name="connsiteX6" fmla="*/ 9687 w 10414"/>
                      <a:gd name="connsiteY6" fmla="*/ 10029 h 10029"/>
                      <a:gd name="connsiteX7" fmla="*/ 330 w 10414"/>
                      <a:gd name="connsiteY7" fmla="*/ 10029 h 10029"/>
                      <a:gd name="connsiteX8" fmla="*/ 0 w 10414"/>
                      <a:gd name="connsiteY8" fmla="*/ 9685 h 10029"/>
                      <a:gd name="connsiteX9" fmla="*/ 0 w 10414"/>
                      <a:gd name="connsiteY9" fmla="*/ 246 h 10029"/>
                      <a:gd name="connsiteX0" fmla="*/ 0 w 10414"/>
                      <a:gd name="connsiteY0" fmla="*/ 246 h 10029"/>
                      <a:gd name="connsiteX1" fmla="*/ 643 w 10414"/>
                      <a:gd name="connsiteY1" fmla="*/ 246 h 10029"/>
                      <a:gd name="connsiteX2" fmla="*/ 643 w 10414"/>
                      <a:gd name="connsiteY2" fmla="*/ 9303 h 10029"/>
                      <a:gd name="connsiteX3" fmla="*/ 9687 w 10414"/>
                      <a:gd name="connsiteY3" fmla="*/ 9303 h 10029"/>
                      <a:gd name="connsiteX4" fmla="*/ 9861 w 10414"/>
                      <a:gd name="connsiteY4" fmla="*/ 9953 h 10029"/>
                      <a:gd name="connsiteX5" fmla="*/ 9687 w 10414"/>
                      <a:gd name="connsiteY5" fmla="*/ 10029 h 10029"/>
                      <a:gd name="connsiteX6" fmla="*/ 330 w 10414"/>
                      <a:gd name="connsiteY6" fmla="*/ 10029 h 10029"/>
                      <a:gd name="connsiteX7" fmla="*/ 0 w 10414"/>
                      <a:gd name="connsiteY7" fmla="*/ 9685 h 10029"/>
                      <a:gd name="connsiteX8" fmla="*/ 0 w 10414"/>
                      <a:gd name="connsiteY8" fmla="*/ 246 h 10029"/>
                      <a:gd name="connsiteX0" fmla="*/ 0 w 10836"/>
                      <a:gd name="connsiteY0" fmla="*/ 246 h 10029"/>
                      <a:gd name="connsiteX1" fmla="*/ 643 w 10836"/>
                      <a:gd name="connsiteY1" fmla="*/ 246 h 10029"/>
                      <a:gd name="connsiteX2" fmla="*/ 643 w 10836"/>
                      <a:gd name="connsiteY2" fmla="*/ 9303 h 10029"/>
                      <a:gd name="connsiteX3" fmla="*/ 9687 w 10836"/>
                      <a:gd name="connsiteY3" fmla="*/ 9303 h 10029"/>
                      <a:gd name="connsiteX4" fmla="*/ 9687 w 10836"/>
                      <a:gd name="connsiteY4" fmla="*/ 10029 h 10029"/>
                      <a:gd name="connsiteX5" fmla="*/ 330 w 10836"/>
                      <a:gd name="connsiteY5" fmla="*/ 10029 h 10029"/>
                      <a:gd name="connsiteX6" fmla="*/ 0 w 10836"/>
                      <a:gd name="connsiteY6" fmla="*/ 9685 h 10029"/>
                      <a:gd name="connsiteX7" fmla="*/ 0 w 10836"/>
                      <a:gd name="connsiteY7" fmla="*/ 246 h 10029"/>
                      <a:gd name="connsiteX0" fmla="*/ 0 w 10455"/>
                      <a:gd name="connsiteY0" fmla="*/ 246 h 10029"/>
                      <a:gd name="connsiteX1" fmla="*/ 643 w 10455"/>
                      <a:gd name="connsiteY1" fmla="*/ 246 h 10029"/>
                      <a:gd name="connsiteX2" fmla="*/ 643 w 10455"/>
                      <a:gd name="connsiteY2" fmla="*/ 9303 h 10029"/>
                      <a:gd name="connsiteX3" fmla="*/ 9687 w 10455"/>
                      <a:gd name="connsiteY3" fmla="*/ 9303 h 10029"/>
                      <a:gd name="connsiteX4" fmla="*/ 9687 w 10455"/>
                      <a:gd name="connsiteY4" fmla="*/ 10029 h 10029"/>
                      <a:gd name="connsiteX5" fmla="*/ 330 w 10455"/>
                      <a:gd name="connsiteY5" fmla="*/ 10029 h 10029"/>
                      <a:gd name="connsiteX6" fmla="*/ 0 w 10455"/>
                      <a:gd name="connsiteY6" fmla="*/ 9685 h 10029"/>
                      <a:gd name="connsiteX7" fmla="*/ 0 w 10455"/>
                      <a:gd name="connsiteY7" fmla="*/ 246 h 10029"/>
                      <a:gd name="connsiteX0" fmla="*/ 0 w 9961"/>
                      <a:gd name="connsiteY0" fmla="*/ 246 h 10029"/>
                      <a:gd name="connsiteX1" fmla="*/ 643 w 9961"/>
                      <a:gd name="connsiteY1" fmla="*/ 246 h 10029"/>
                      <a:gd name="connsiteX2" fmla="*/ 643 w 9961"/>
                      <a:gd name="connsiteY2" fmla="*/ 9303 h 10029"/>
                      <a:gd name="connsiteX3" fmla="*/ 9687 w 9961"/>
                      <a:gd name="connsiteY3" fmla="*/ 9303 h 10029"/>
                      <a:gd name="connsiteX4" fmla="*/ 9687 w 9961"/>
                      <a:gd name="connsiteY4" fmla="*/ 10029 h 10029"/>
                      <a:gd name="connsiteX5" fmla="*/ 330 w 9961"/>
                      <a:gd name="connsiteY5" fmla="*/ 10029 h 10029"/>
                      <a:gd name="connsiteX6" fmla="*/ 0 w 9961"/>
                      <a:gd name="connsiteY6" fmla="*/ 9685 h 10029"/>
                      <a:gd name="connsiteX7" fmla="*/ 0 w 9961"/>
                      <a:gd name="connsiteY7" fmla="*/ 246 h 10029"/>
                      <a:gd name="connsiteX0" fmla="*/ 0 w 10026"/>
                      <a:gd name="connsiteY0" fmla="*/ 246 h 10001"/>
                      <a:gd name="connsiteX1" fmla="*/ 646 w 10026"/>
                      <a:gd name="connsiteY1" fmla="*/ 246 h 10001"/>
                      <a:gd name="connsiteX2" fmla="*/ 646 w 10026"/>
                      <a:gd name="connsiteY2" fmla="*/ 9277 h 10001"/>
                      <a:gd name="connsiteX3" fmla="*/ 9725 w 10026"/>
                      <a:gd name="connsiteY3" fmla="*/ 9277 h 10001"/>
                      <a:gd name="connsiteX4" fmla="*/ 9725 w 10026"/>
                      <a:gd name="connsiteY4" fmla="*/ 10001 h 10001"/>
                      <a:gd name="connsiteX5" fmla="*/ 331 w 10026"/>
                      <a:gd name="connsiteY5" fmla="*/ 10001 h 10001"/>
                      <a:gd name="connsiteX6" fmla="*/ 0 w 10026"/>
                      <a:gd name="connsiteY6" fmla="*/ 9658 h 10001"/>
                      <a:gd name="connsiteX7" fmla="*/ 0 w 10026"/>
                      <a:gd name="connsiteY7" fmla="*/ 246 h 10001"/>
                      <a:gd name="connsiteX0" fmla="*/ 0 w 10015"/>
                      <a:gd name="connsiteY0" fmla="*/ 246 h 10003"/>
                      <a:gd name="connsiteX1" fmla="*/ 646 w 10015"/>
                      <a:gd name="connsiteY1" fmla="*/ 246 h 10003"/>
                      <a:gd name="connsiteX2" fmla="*/ 646 w 10015"/>
                      <a:gd name="connsiteY2" fmla="*/ 9277 h 10003"/>
                      <a:gd name="connsiteX3" fmla="*/ 9725 w 10015"/>
                      <a:gd name="connsiteY3" fmla="*/ 9277 h 10003"/>
                      <a:gd name="connsiteX4" fmla="*/ 9725 w 10015"/>
                      <a:gd name="connsiteY4" fmla="*/ 10001 h 10003"/>
                      <a:gd name="connsiteX5" fmla="*/ 331 w 10015"/>
                      <a:gd name="connsiteY5" fmla="*/ 10001 h 10003"/>
                      <a:gd name="connsiteX6" fmla="*/ 0 w 10015"/>
                      <a:gd name="connsiteY6" fmla="*/ 9658 h 10003"/>
                      <a:gd name="connsiteX7" fmla="*/ 0 w 10015"/>
                      <a:gd name="connsiteY7" fmla="*/ 246 h 10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15" h="10003">
                        <a:moveTo>
                          <a:pt x="0" y="246"/>
                        </a:moveTo>
                        <a:cubicBezTo>
                          <a:pt x="7" y="-128"/>
                          <a:pt x="661" y="-33"/>
                          <a:pt x="646" y="246"/>
                        </a:cubicBezTo>
                        <a:lnTo>
                          <a:pt x="646" y="9277"/>
                        </a:lnTo>
                        <a:lnTo>
                          <a:pt x="9725" y="9277"/>
                        </a:lnTo>
                        <a:cubicBezTo>
                          <a:pt x="10115" y="9273"/>
                          <a:pt x="10110" y="10052"/>
                          <a:pt x="9725" y="10001"/>
                        </a:cubicBezTo>
                        <a:lnTo>
                          <a:pt x="331" y="10001"/>
                        </a:lnTo>
                        <a:cubicBezTo>
                          <a:pt x="200" y="9996"/>
                          <a:pt x="10" y="9929"/>
                          <a:pt x="0" y="9658"/>
                        </a:cubicBezTo>
                        <a:lnTo>
                          <a:pt x="0" y="246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C6FECD1A-07D8-4DBD-8114-CE5200C54771}"/>
                  </a:ext>
                </a:extLst>
              </p:cNvPr>
              <p:cNvGrpSpPr/>
              <p:nvPr/>
            </p:nvGrpSpPr>
            <p:grpSpPr>
              <a:xfrm>
                <a:off x="3525622" y="2427421"/>
                <a:ext cx="977854" cy="1094214"/>
                <a:chOff x="3525622" y="2427421"/>
                <a:chExt cx="977854" cy="1094214"/>
              </a:xfrm>
            </p:grpSpPr>
            <p:sp>
              <p:nvSpPr>
                <p:cNvPr id="165" name="Freeform 133">
                  <a:extLst>
                    <a:ext uri="{FF2B5EF4-FFF2-40B4-BE49-F238E27FC236}">
                      <a16:creationId xmlns:a16="http://schemas.microsoft.com/office/drawing/2014/main" id="{A393B406-9E37-4564-8114-F128069ED027}"/>
                    </a:ext>
                  </a:extLst>
                </p:cNvPr>
                <p:cNvSpPr/>
                <p:nvPr/>
              </p:nvSpPr>
              <p:spPr>
                <a:xfrm rot="19800000">
                  <a:off x="3525622" y="2427421"/>
                  <a:ext cx="977854" cy="1094214"/>
                </a:xfrm>
                <a:custGeom>
                  <a:avLst/>
                  <a:gdLst>
                    <a:gd name="connsiteX0" fmla="*/ 1825845 w 2121778"/>
                    <a:gd name="connsiteY0" fmla="*/ 0 h 2374259"/>
                    <a:gd name="connsiteX1" fmla="*/ 1825845 w 2121778"/>
                    <a:gd name="connsiteY1" fmla="*/ 1009885 h 2374259"/>
                    <a:gd name="connsiteX2" fmla="*/ 1842846 w 2121778"/>
                    <a:gd name="connsiteY2" fmla="*/ 1017467 h 2374259"/>
                    <a:gd name="connsiteX3" fmla="*/ 1874610 w 2121778"/>
                    <a:gd name="connsiteY3" fmla="*/ 1020363 h 2374259"/>
                    <a:gd name="connsiteX4" fmla="*/ 1916267 w 2121778"/>
                    <a:gd name="connsiteY4" fmla="*/ 1000709 h 2374259"/>
                    <a:gd name="connsiteX5" fmla="*/ 2005137 w 2121778"/>
                    <a:gd name="connsiteY5" fmla="*/ 955787 h 2374259"/>
                    <a:gd name="connsiteX6" fmla="*/ 2121778 w 2121778"/>
                    <a:gd name="connsiteY6" fmla="*/ 1082131 h 2374259"/>
                    <a:gd name="connsiteX7" fmla="*/ 2005137 w 2121778"/>
                    <a:gd name="connsiteY7" fmla="*/ 1205667 h 2374259"/>
                    <a:gd name="connsiteX8" fmla="*/ 1924599 w 2121778"/>
                    <a:gd name="connsiteY8" fmla="*/ 1169168 h 2374259"/>
                    <a:gd name="connsiteX9" fmla="*/ 1877387 w 2121778"/>
                    <a:gd name="connsiteY9" fmla="*/ 1149514 h 2374259"/>
                    <a:gd name="connsiteX10" fmla="*/ 1841674 w 2121778"/>
                    <a:gd name="connsiteY10" fmla="*/ 1148725 h 2374259"/>
                    <a:gd name="connsiteX11" fmla="*/ 1825845 w 2121778"/>
                    <a:gd name="connsiteY11" fmla="*/ 1154101 h 2374259"/>
                    <a:gd name="connsiteX12" fmla="*/ 1825845 w 2121778"/>
                    <a:gd name="connsiteY12" fmla="*/ 2374259 h 2374259"/>
                    <a:gd name="connsiteX13" fmla="*/ 759844 w 2121778"/>
                    <a:gd name="connsiteY13" fmla="*/ 1758803 h 2374259"/>
                    <a:gd name="connsiteX14" fmla="*/ 760571 w 2121778"/>
                    <a:gd name="connsiteY14" fmla="*/ 1752140 h 2374259"/>
                    <a:gd name="connsiteX15" fmla="*/ 774075 w 2121778"/>
                    <a:gd name="connsiteY15" fmla="*/ 1723245 h 2374259"/>
                    <a:gd name="connsiteX16" fmla="*/ 812042 w 2121778"/>
                    <a:gd name="connsiteY16" fmla="*/ 1697166 h 2374259"/>
                    <a:gd name="connsiteX17" fmla="*/ 895626 w 2121778"/>
                    <a:gd name="connsiteY17" fmla="*/ 1643039 h 2374259"/>
                    <a:gd name="connsiteX18" fmla="*/ 845269 w 2121778"/>
                    <a:gd name="connsiteY18" fmla="*/ 1478624 h 2374259"/>
                    <a:gd name="connsiteX19" fmla="*/ 679788 w 2121778"/>
                    <a:gd name="connsiteY19" fmla="*/ 1517126 h 2374259"/>
                    <a:gd name="connsiteX20" fmla="*/ 670732 w 2121778"/>
                    <a:gd name="connsiteY20" fmla="*/ 1605084 h 2374259"/>
                    <a:gd name="connsiteX21" fmla="*/ 663918 w 2121778"/>
                    <a:gd name="connsiteY21" fmla="*/ 1655767 h 2374259"/>
                    <a:gd name="connsiteX22" fmla="*/ 646605 w 2121778"/>
                    <a:gd name="connsiteY22" fmla="*/ 1687013 h 2374259"/>
                    <a:gd name="connsiteX23" fmla="*/ 642171 w 2121778"/>
                    <a:gd name="connsiteY23" fmla="*/ 1690864 h 2374259"/>
                    <a:gd name="connsiteX24" fmla="*/ 0 w 2121778"/>
                    <a:gd name="connsiteY24" fmla="*/ 1320107 h 2374259"/>
                    <a:gd name="connsiteX25" fmla="*/ 37845 w 2121778"/>
                    <a:gd name="connsiteY25" fmla="*/ 1214185 h 2374259"/>
                    <a:gd name="connsiteX26" fmla="*/ 1627601 w 2121778"/>
                    <a:gd name="connsiteY26" fmla="*/ 10255 h 2374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21778" h="2374259">
                      <a:moveTo>
                        <a:pt x="1825845" y="0"/>
                      </a:moveTo>
                      <a:lnTo>
                        <a:pt x="1825845" y="1009885"/>
                      </a:lnTo>
                      <a:lnTo>
                        <a:pt x="1842846" y="1017467"/>
                      </a:lnTo>
                      <a:cubicBezTo>
                        <a:pt x="1852739" y="1020363"/>
                        <a:pt x="1863501" y="1021767"/>
                        <a:pt x="1874610" y="1020363"/>
                      </a:cubicBezTo>
                      <a:cubicBezTo>
                        <a:pt x="1891273" y="1017555"/>
                        <a:pt x="1907936" y="1009132"/>
                        <a:pt x="1916267" y="1000709"/>
                      </a:cubicBezTo>
                      <a:cubicBezTo>
                        <a:pt x="1946816" y="981056"/>
                        <a:pt x="1969034" y="955787"/>
                        <a:pt x="2005137" y="955787"/>
                      </a:cubicBezTo>
                      <a:cubicBezTo>
                        <a:pt x="2069012" y="955787"/>
                        <a:pt x="2121778" y="1011940"/>
                        <a:pt x="2121778" y="1082131"/>
                      </a:cubicBezTo>
                      <a:cubicBezTo>
                        <a:pt x="2121778" y="1149514"/>
                        <a:pt x="2069012" y="1205667"/>
                        <a:pt x="2005137" y="1205667"/>
                      </a:cubicBezTo>
                      <a:cubicBezTo>
                        <a:pt x="1974588" y="1205667"/>
                        <a:pt x="1949593" y="1183206"/>
                        <a:pt x="1924599" y="1169168"/>
                      </a:cubicBezTo>
                      <a:cubicBezTo>
                        <a:pt x="1910713" y="1160745"/>
                        <a:pt x="1891273" y="1152322"/>
                        <a:pt x="1877387" y="1149514"/>
                      </a:cubicBezTo>
                      <a:cubicBezTo>
                        <a:pt x="1864195" y="1146707"/>
                        <a:pt x="1852219" y="1146882"/>
                        <a:pt x="1841674" y="1148725"/>
                      </a:cubicBezTo>
                      <a:lnTo>
                        <a:pt x="1825845" y="1154101"/>
                      </a:lnTo>
                      <a:lnTo>
                        <a:pt x="1825845" y="2374259"/>
                      </a:lnTo>
                      <a:lnTo>
                        <a:pt x="759844" y="1758803"/>
                      </a:lnTo>
                      <a:lnTo>
                        <a:pt x="760571" y="1752140"/>
                      </a:lnTo>
                      <a:cubicBezTo>
                        <a:pt x="763055" y="1742136"/>
                        <a:pt x="767265" y="1732133"/>
                        <a:pt x="774075" y="1723245"/>
                      </a:cubicBezTo>
                      <a:cubicBezTo>
                        <a:pt x="784897" y="1710267"/>
                        <a:pt x="800569" y="1700118"/>
                        <a:pt x="812042" y="1697166"/>
                      </a:cubicBezTo>
                      <a:cubicBezTo>
                        <a:pt x="844412" y="1680682"/>
                        <a:pt x="877433" y="1674224"/>
                        <a:pt x="895626" y="1643039"/>
                      </a:cubicBezTo>
                      <a:cubicBezTo>
                        <a:pt x="927812" y="1587866"/>
                        <a:pt x="905897" y="1513993"/>
                        <a:pt x="845269" y="1478624"/>
                      </a:cubicBezTo>
                      <a:cubicBezTo>
                        <a:pt x="787065" y="1444670"/>
                        <a:pt x="711974" y="1461953"/>
                        <a:pt x="679788" y="1517126"/>
                      </a:cubicBezTo>
                      <a:cubicBezTo>
                        <a:pt x="664394" y="1543513"/>
                        <a:pt x="671201" y="1576421"/>
                        <a:pt x="670732" y="1605084"/>
                      </a:cubicBezTo>
                      <a:cubicBezTo>
                        <a:pt x="671010" y="1621322"/>
                        <a:pt x="668490" y="1642358"/>
                        <a:pt x="663918" y="1655767"/>
                      </a:cubicBezTo>
                      <a:cubicBezTo>
                        <a:pt x="659696" y="1668577"/>
                        <a:pt x="653510" y="1678833"/>
                        <a:pt x="646605" y="1687013"/>
                      </a:cubicBezTo>
                      <a:lnTo>
                        <a:pt x="642171" y="1690864"/>
                      </a:lnTo>
                      <a:lnTo>
                        <a:pt x="0" y="1320107"/>
                      </a:lnTo>
                      <a:lnTo>
                        <a:pt x="37845" y="1214185"/>
                      </a:lnTo>
                      <a:cubicBezTo>
                        <a:pt x="307907" y="560115"/>
                        <a:pt x="909958" y="84913"/>
                        <a:pt x="1627601" y="10255"/>
                      </a:cubicBezTo>
                      <a:close/>
                    </a:path>
                  </a:pathLst>
                </a:custGeom>
                <a:solidFill>
                  <a:srgbClr val="6D20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D35B620D-714F-475B-B496-05E5A6341E31}"/>
                    </a:ext>
                  </a:extLst>
                </p:cNvPr>
                <p:cNvGrpSpPr/>
                <p:nvPr/>
              </p:nvGrpSpPr>
              <p:grpSpPr>
                <a:xfrm>
                  <a:off x="4010734" y="2809563"/>
                  <a:ext cx="180386" cy="206292"/>
                  <a:chOff x="573208" y="2479078"/>
                  <a:chExt cx="2398729" cy="2743200"/>
                </a:xfrm>
                <a:solidFill>
                  <a:srgbClr val="FFFFFF"/>
                </a:solidFill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C81B46CA-9FB8-49DC-A1F5-EA9876C42F56}"/>
                      </a:ext>
                    </a:extLst>
                  </p:cNvPr>
                  <p:cNvGrpSpPr/>
                  <p:nvPr/>
                </p:nvGrpSpPr>
                <p:grpSpPr>
                  <a:xfrm>
                    <a:off x="965533" y="3068049"/>
                    <a:ext cx="2006404" cy="1202074"/>
                    <a:chOff x="2206171" y="3120571"/>
                    <a:chExt cx="3294743" cy="1973943"/>
                  </a:xfrm>
                  <a:grpFill/>
                </p:grpSpPr>
                <p:sp>
                  <p:nvSpPr>
                    <p:cNvPr id="169" name="Freeform 137">
                      <a:extLst>
                        <a:ext uri="{FF2B5EF4-FFF2-40B4-BE49-F238E27FC236}">
                          <a16:creationId xmlns:a16="http://schemas.microsoft.com/office/drawing/2014/main" id="{313CA666-81D6-45B6-8071-A726EF6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6171" y="3120571"/>
                      <a:ext cx="3294743" cy="1973943"/>
                    </a:xfrm>
                    <a:custGeom>
                      <a:avLst/>
                      <a:gdLst>
                        <a:gd name="connsiteX0" fmla="*/ 737727 w 3294743"/>
                        <a:gd name="connsiteY0" fmla="*/ 352987 h 1973943"/>
                        <a:gd name="connsiteX1" fmla="*/ 737727 w 3294743"/>
                        <a:gd name="connsiteY1" fmla="*/ 699779 h 1973943"/>
                        <a:gd name="connsiteX2" fmla="*/ 389384 w 3294743"/>
                        <a:gd name="connsiteY2" fmla="*/ 699779 h 1973943"/>
                        <a:gd name="connsiteX3" fmla="*/ 389384 w 3294743"/>
                        <a:gd name="connsiteY3" fmla="*/ 1274165 h 1973943"/>
                        <a:gd name="connsiteX4" fmla="*/ 737727 w 3294743"/>
                        <a:gd name="connsiteY4" fmla="*/ 1274165 h 1973943"/>
                        <a:gd name="connsiteX5" fmla="*/ 737727 w 3294743"/>
                        <a:gd name="connsiteY5" fmla="*/ 1620957 h 1973943"/>
                        <a:gd name="connsiteX6" fmla="*/ 2569029 w 3294743"/>
                        <a:gd name="connsiteY6" fmla="*/ 1620957 h 1973943"/>
                        <a:gd name="connsiteX7" fmla="*/ 2569029 w 3294743"/>
                        <a:gd name="connsiteY7" fmla="*/ 1274165 h 1973943"/>
                        <a:gd name="connsiteX8" fmla="*/ 2917372 w 3294743"/>
                        <a:gd name="connsiteY8" fmla="*/ 1274165 h 1973943"/>
                        <a:gd name="connsiteX9" fmla="*/ 2917372 w 3294743"/>
                        <a:gd name="connsiteY9" fmla="*/ 699779 h 1973943"/>
                        <a:gd name="connsiteX10" fmla="*/ 2569029 w 3294743"/>
                        <a:gd name="connsiteY10" fmla="*/ 699779 h 1973943"/>
                        <a:gd name="connsiteX11" fmla="*/ 2569029 w 3294743"/>
                        <a:gd name="connsiteY11" fmla="*/ 352987 h 1973943"/>
                        <a:gd name="connsiteX12" fmla="*/ 24201 w 3294743"/>
                        <a:gd name="connsiteY12" fmla="*/ 0 h 1973943"/>
                        <a:gd name="connsiteX13" fmla="*/ 3270542 w 3294743"/>
                        <a:gd name="connsiteY13" fmla="*/ 0 h 1973943"/>
                        <a:gd name="connsiteX14" fmla="*/ 3294743 w 3294743"/>
                        <a:gd name="connsiteY14" fmla="*/ 24201 h 1973943"/>
                        <a:gd name="connsiteX15" fmla="*/ 3294743 w 3294743"/>
                        <a:gd name="connsiteY15" fmla="*/ 1949742 h 1973943"/>
                        <a:gd name="connsiteX16" fmla="*/ 3270542 w 3294743"/>
                        <a:gd name="connsiteY16" fmla="*/ 1973943 h 1973943"/>
                        <a:gd name="connsiteX17" fmla="*/ 24201 w 3294743"/>
                        <a:gd name="connsiteY17" fmla="*/ 1973943 h 1973943"/>
                        <a:gd name="connsiteX18" fmla="*/ 0 w 3294743"/>
                        <a:gd name="connsiteY18" fmla="*/ 1949742 h 1973943"/>
                        <a:gd name="connsiteX19" fmla="*/ 0 w 3294743"/>
                        <a:gd name="connsiteY19" fmla="*/ 24201 h 1973943"/>
                        <a:gd name="connsiteX20" fmla="*/ 24201 w 3294743"/>
                        <a:gd name="connsiteY20" fmla="*/ 0 h 1973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294743" h="1973943">
                          <a:moveTo>
                            <a:pt x="737727" y="352987"/>
                          </a:moveTo>
                          <a:lnTo>
                            <a:pt x="737727" y="699779"/>
                          </a:lnTo>
                          <a:lnTo>
                            <a:pt x="389384" y="699779"/>
                          </a:lnTo>
                          <a:lnTo>
                            <a:pt x="389384" y="1274165"/>
                          </a:lnTo>
                          <a:lnTo>
                            <a:pt x="737727" y="1274165"/>
                          </a:lnTo>
                          <a:lnTo>
                            <a:pt x="737727" y="1620957"/>
                          </a:lnTo>
                          <a:lnTo>
                            <a:pt x="2569029" y="1620957"/>
                          </a:lnTo>
                          <a:lnTo>
                            <a:pt x="2569029" y="1274165"/>
                          </a:lnTo>
                          <a:lnTo>
                            <a:pt x="2917372" y="1274165"/>
                          </a:lnTo>
                          <a:lnTo>
                            <a:pt x="2917372" y="699779"/>
                          </a:lnTo>
                          <a:lnTo>
                            <a:pt x="2569029" y="699779"/>
                          </a:lnTo>
                          <a:lnTo>
                            <a:pt x="2569029" y="352987"/>
                          </a:lnTo>
                          <a:close/>
                          <a:moveTo>
                            <a:pt x="24201" y="0"/>
                          </a:moveTo>
                          <a:lnTo>
                            <a:pt x="3270542" y="0"/>
                          </a:lnTo>
                          <a:cubicBezTo>
                            <a:pt x="3283908" y="0"/>
                            <a:pt x="3294743" y="10835"/>
                            <a:pt x="3294743" y="24201"/>
                          </a:cubicBezTo>
                          <a:lnTo>
                            <a:pt x="3294743" y="1949742"/>
                          </a:lnTo>
                          <a:cubicBezTo>
                            <a:pt x="3294743" y="1963108"/>
                            <a:pt x="3283908" y="1973943"/>
                            <a:pt x="3270542" y="1973943"/>
                          </a:cubicBezTo>
                          <a:lnTo>
                            <a:pt x="24201" y="1973943"/>
                          </a:lnTo>
                          <a:cubicBezTo>
                            <a:pt x="10835" y="1973943"/>
                            <a:pt x="0" y="1963108"/>
                            <a:pt x="0" y="1949742"/>
                          </a:cubicBezTo>
                          <a:lnTo>
                            <a:pt x="0" y="24201"/>
                          </a:lnTo>
                          <a:cubicBezTo>
                            <a:pt x="0" y="10835"/>
                            <a:pt x="10835" y="0"/>
                            <a:pt x="2420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Freeform 138">
                      <a:extLst>
                        <a:ext uri="{FF2B5EF4-FFF2-40B4-BE49-F238E27FC236}">
                          <a16:creationId xmlns:a16="http://schemas.microsoft.com/office/drawing/2014/main" id="{D1C9EC1E-C407-45B4-85BA-28D662780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8978" y="3526972"/>
                      <a:ext cx="1161142" cy="1161142"/>
                    </a:xfrm>
                    <a:custGeom>
                      <a:avLst/>
                      <a:gdLst>
                        <a:gd name="connsiteX0" fmla="*/ 528912 w 1161142"/>
                        <a:gd name="connsiteY0" fmla="*/ 169069 h 1161142"/>
                        <a:gd name="connsiteX1" fmla="*/ 530576 w 1161142"/>
                        <a:gd name="connsiteY1" fmla="*/ 232234 h 1161142"/>
                        <a:gd name="connsiteX2" fmla="*/ 383830 w 1161142"/>
                        <a:gd name="connsiteY2" fmla="*/ 506480 h 1161142"/>
                        <a:gd name="connsiteX3" fmla="*/ 601453 w 1161142"/>
                        <a:gd name="connsiteY3" fmla="*/ 790755 h 1161142"/>
                        <a:gd name="connsiteX4" fmla="*/ 539659 w 1161142"/>
                        <a:gd name="connsiteY4" fmla="*/ 774815 h 1161142"/>
                        <a:gd name="connsiteX5" fmla="*/ 536973 w 1161142"/>
                        <a:gd name="connsiteY5" fmla="*/ 676513 h 1161142"/>
                        <a:gd name="connsiteX6" fmla="*/ 362337 w 1161142"/>
                        <a:gd name="connsiteY6" fmla="*/ 679170 h 1161142"/>
                        <a:gd name="connsiteX7" fmla="*/ 539659 w 1161142"/>
                        <a:gd name="connsiteY7" fmla="*/ 934221 h 1161142"/>
                        <a:gd name="connsiteX8" fmla="*/ 538639 w 1161142"/>
                        <a:gd name="connsiteY8" fmla="*/ 992073 h 1161142"/>
                        <a:gd name="connsiteX9" fmla="*/ 621925 w 1161142"/>
                        <a:gd name="connsiteY9" fmla="*/ 992073 h 1161142"/>
                        <a:gd name="connsiteX10" fmla="*/ 620261 w 1161142"/>
                        <a:gd name="connsiteY10" fmla="*/ 928908 h 1161142"/>
                        <a:gd name="connsiteX11" fmla="*/ 746536 w 1161142"/>
                        <a:gd name="connsiteY11" fmla="*/ 567587 h 1161142"/>
                        <a:gd name="connsiteX12" fmla="*/ 566527 w 1161142"/>
                        <a:gd name="connsiteY12" fmla="*/ 448030 h 1161142"/>
                        <a:gd name="connsiteX13" fmla="*/ 545033 w 1161142"/>
                        <a:gd name="connsiteY13" fmla="*/ 352386 h 1161142"/>
                        <a:gd name="connsiteX14" fmla="*/ 604096 w 1161142"/>
                        <a:gd name="connsiteY14" fmla="*/ 368328 h 1161142"/>
                        <a:gd name="connsiteX15" fmla="*/ 601452 w 1161142"/>
                        <a:gd name="connsiteY15" fmla="*/ 440060 h 1161142"/>
                        <a:gd name="connsiteX16" fmla="*/ 778819 w 1161142"/>
                        <a:gd name="connsiteY16" fmla="*/ 440103 h 1161142"/>
                        <a:gd name="connsiteX17" fmla="*/ 617659 w 1161142"/>
                        <a:gd name="connsiteY17" fmla="*/ 232829 h 1161142"/>
                        <a:gd name="connsiteX18" fmla="*/ 617573 w 1161142"/>
                        <a:gd name="connsiteY18" fmla="*/ 169069 h 1161142"/>
                        <a:gd name="connsiteX19" fmla="*/ 580571 w 1161142"/>
                        <a:gd name="connsiteY19" fmla="*/ 0 h 1161142"/>
                        <a:gd name="connsiteX20" fmla="*/ 1161142 w 1161142"/>
                        <a:gd name="connsiteY20" fmla="*/ 580571 h 1161142"/>
                        <a:gd name="connsiteX21" fmla="*/ 580571 w 1161142"/>
                        <a:gd name="connsiteY21" fmla="*/ 1161142 h 1161142"/>
                        <a:gd name="connsiteX22" fmla="*/ 0 w 1161142"/>
                        <a:gd name="connsiteY22" fmla="*/ 580571 h 1161142"/>
                        <a:gd name="connsiteX23" fmla="*/ 580571 w 1161142"/>
                        <a:gd name="connsiteY23" fmla="*/ 0 h 1161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161142" h="1161142">
                          <a:moveTo>
                            <a:pt x="528912" y="169069"/>
                          </a:moveTo>
                          <a:cubicBezTo>
                            <a:pt x="528571" y="191896"/>
                            <a:pt x="530917" y="209407"/>
                            <a:pt x="530576" y="232234"/>
                          </a:cubicBezTo>
                          <a:cubicBezTo>
                            <a:pt x="483559" y="230905"/>
                            <a:pt x="291588" y="285966"/>
                            <a:pt x="383830" y="506480"/>
                          </a:cubicBezTo>
                          <a:cubicBezTo>
                            <a:pt x="494602" y="693440"/>
                            <a:pt x="607444" y="588938"/>
                            <a:pt x="601453" y="790755"/>
                          </a:cubicBezTo>
                          <a:cubicBezTo>
                            <a:pt x="596080" y="856732"/>
                            <a:pt x="538035" y="827164"/>
                            <a:pt x="539659" y="774815"/>
                          </a:cubicBezTo>
                          <a:cubicBezTo>
                            <a:pt x="537868" y="731865"/>
                            <a:pt x="537592" y="734619"/>
                            <a:pt x="536973" y="676513"/>
                          </a:cubicBezTo>
                          <a:lnTo>
                            <a:pt x="362337" y="679170"/>
                          </a:lnTo>
                          <a:cubicBezTo>
                            <a:pt x="360544" y="766844"/>
                            <a:pt x="336088" y="887827"/>
                            <a:pt x="539659" y="934221"/>
                          </a:cubicBezTo>
                          <a:cubicBezTo>
                            <a:pt x="536355" y="967330"/>
                            <a:pt x="538364" y="961620"/>
                            <a:pt x="538639" y="992073"/>
                          </a:cubicBezTo>
                          <a:lnTo>
                            <a:pt x="621925" y="992073"/>
                          </a:lnTo>
                          <a:cubicBezTo>
                            <a:pt x="622993" y="954535"/>
                            <a:pt x="620986" y="938992"/>
                            <a:pt x="620261" y="928908"/>
                          </a:cubicBezTo>
                          <a:cubicBezTo>
                            <a:pt x="806261" y="925019"/>
                            <a:pt x="851721" y="684569"/>
                            <a:pt x="746536" y="567587"/>
                          </a:cubicBezTo>
                          <a:cubicBezTo>
                            <a:pt x="690030" y="510148"/>
                            <a:pt x="618022" y="479025"/>
                            <a:pt x="566527" y="448030"/>
                          </a:cubicBezTo>
                          <a:cubicBezTo>
                            <a:pt x="536354" y="422348"/>
                            <a:pt x="544138" y="369615"/>
                            <a:pt x="545033" y="352386"/>
                          </a:cubicBezTo>
                          <a:cubicBezTo>
                            <a:pt x="545971" y="323057"/>
                            <a:pt x="601324" y="293917"/>
                            <a:pt x="604096" y="368328"/>
                          </a:cubicBezTo>
                          <a:cubicBezTo>
                            <a:pt x="601409" y="384711"/>
                            <a:pt x="601003" y="406408"/>
                            <a:pt x="601452" y="440060"/>
                          </a:cubicBezTo>
                          <a:cubicBezTo>
                            <a:pt x="661455" y="440947"/>
                            <a:pt x="718816" y="439217"/>
                            <a:pt x="778819" y="440103"/>
                          </a:cubicBezTo>
                          <a:cubicBezTo>
                            <a:pt x="793766" y="253343"/>
                            <a:pt x="666022" y="239914"/>
                            <a:pt x="617659" y="232829"/>
                          </a:cubicBezTo>
                          <a:cubicBezTo>
                            <a:pt x="614929" y="206263"/>
                            <a:pt x="617744" y="195510"/>
                            <a:pt x="617573" y="169069"/>
                          </a:cubicBezTo>
                          <a:close/>
                          <a:moveTo>
                            <a:pt x="580571" y="0"/>
                          </a:moveTo>
                          <a:cubicBezTo>
                            <a:pt x="901212" y="0"/>
                            <a:pt x="1161142" y="259930"/>
                            <a:pt x="1161142" y="580571"/>
                          </a:cubicBezTo>
                          <a:cubicBezTo>
                            <a:pt x="1161142" y="901212"/>
                            <a:pt x="901212" y="1161142"/>
                            <a:pt x="580571" y="1161142"/>
                          </a:cubicBezTo>
                          <a:cubicBezTo>
                            <a:pt x="259930" y="1161142"/>
                            <a:pt x="0" y="901212"/>
                            <a:pt x="0" y="580571"/>
                          </a:cubicBezTo>
                          <a:cubicBezTo>
                            <a:pt x="0" y="259930"/>
                            <a:pt x="259930" y="0"/>
                            <a:pt x="58057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68" name="Freeform 136">
                    <a:extLst>
                      <a:ext uri="{FF2B5EF4-FFF2-40B4-BE49-F238E27FC236}">
                        <a16:creationId xmlns:a16="http://schemas.microsoft.com/office/drawing/2014/main" id="{635953FE-5B62-4834-94F4-F5C8719FD198}"/>
                      </a:ext>
                    </a:extLst>
                  </p:cNvPr>
                  <p:cNvSpPr/>
                  <p:nvPr/>
                </p:nvSpPr>
                <p:spPr>
                  <a:xfrm>
                    <a:off x="573208" y="2479078"/>
                    <a:ext cx="1785258" cy="2743200"/>
                  </a:xfrm>
                  <a:custGeom>
                    <a:avLst/>
                    <a:gdLst>
                      <a:gd name="connsiteX0" fmla="*/ 892629 w 1785258"/>
                      <a:gd name="connsiteY0" fmla="*/ 2148115 h 2743200"/>
                      <a:gd name="connsiteX1" fmla="*/ 703943 w 1785258"/>
                      <a:gd name="connsiteY1" fmla="*/ 2336801 h 2743200"/>
                      <a:gd name="connsiteX2" fmla="*/ 892629 w 1785258"/>
                      <a:gd name="connsiteY2" fmla="*/ 2525487 h 2743200"/>
                      <a:gd name="connsiteX3" fmla="*/ 1081315 w 1785258"/>
                      <a:gd name="connsiteY3" fmla="*/ 2336801 h 2743200"/>
                      <a:gd name="connsiteX4" fmla="*/ 892629 w 1785258"/>
                      <a:gd name="connsiteY4" fmla="*/ 2148115 h 2743200"/>
                      <a:gd name="connsiteX5" fmla="*/ 94351 w 1785258"/>
                      <a:gd name="connsiteY5" fmla="*/ 0 h 2743200"/>
                      <a:gd name="connsiteX6" fmla="*/ 1690907 w 1785258"/>
                      <a:gd name="connsiteY6" fmla="*/ 0 h 2743200"/>
                      <a:gd name="connsiteX7" fmla="*/ 1785258 w 1785258"/>
                      <a:gd name="connsiteY7" fmla="*/ 94351 h 2743200"/>
                      <a:gd name="connsiteX8" fmla="*/ 1785258 w 1785258"/>
                      <a:gd name="connsiteY8" fmla="*/ 549730 h 2743200"/>
                      <a:gd name="connsiteX9" fmla="*/ 1611085 w 1785258"/>
                      <a:gd name="connsiteY9" fmla="*/ 549730 h 2743200"/>
                      <a:gd name="connsiteX10" fmla="*/ 1611085 w 1785258"/>
                      <a:gd name="connsiteY10" fmla="*/ 261258 h 2743200"/>
                      <a:gd name="connsiteX11" fmla="*/ 203199 w 1785258"/>
                      <a:gd name="connsiteY11" fmla="*/ 261258 h 2743200"/>
                      <a:gd name="connsiteX12" fmla="*/ 203199 w 1785258"/>
                      <a:gd name="connsiteY12" fmla="*/ 2075543 h 2743200"/>
                      <a:gd name="connsiteX13" fmla="*/ 1611085 w 1785258"/>
                      <a:gd name="connsiteY13" fmla="*/ 2075543 h 2743200"/>
                      <a:gd name="connsiteX14" fmla="*/ 1611085 w 1785258"/>
                      <a:gd name="connsiteY14" fmla="*/ 1805670 h 2743200"/>
                      <a:gd name="connsiteX15" fmla="*/ 1785258 w 1785258"/>
                      <a:gd name="connsiteY15" fmla="*/ 1805670 h 2743200"/>
                      <a:gd name="connsiteX16" fmla="*/ 1785258 w 1785258"/>
                      <a:gd name="connsiteY16" fmla="*/ 2648849 h 2743200"/>
                      <a:gd name="connsiteX17" fmla="*/ 1690907 w 1785258"/>
                      <a:gd name="connsiteY17" fmla="*/ 2743200 h 2743200"/>
                      <a:gd name="connsiteX18" fmla="*/ 94351 w 1785258"/>
                      <a:gd name="connsiteY18" fmla="*/ 2743200 h 2743200"/>
                      <a:gd name="connsiteX19" fmla="*/ 0 w 1785258"/>
                      <a:gd name="connsiteY19" fmla="*/ 2648849 h 2743200"/>
                      <a:gd name="connsiteX20" fmla="*/ 0 w 1785258"/>
                      <a:gd name="connsiteY20" fmla="*/ 94351 h 2743200"/>
                      <a:gd name="connsiteX21" fmla="*/ 94351 w 1785258"/>
                      <a:gd name="connsiteY21" fmla="*/ 0 h 274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85258" h="2743200">
                        <a:moveTo>
                          <a:pt x="892629" y="2148115"/>
                        </a:moveTo>
                        <a:cubicBezTo>
                          <a:pt x="788421" y="2148115"/>
                          <a:pt x="703943" y="2232593"/>
                          <a:pt x="703943" y="2336801"/>
                        </a:cubicBezTo>
                        <a:cubicBezTo>
                          <a:pt x="703943" y="2441009"/>
                          <a:pt x="788421" y="2525487"/>
                          <a:pt x="892629" y="2525487"/>
                        </a:cubicBezTo>
                        <a:cubicBezTo>
                          <a:pt x="996837" y="2525487"/>
                          <a:pt x="1081315" y="2441009"/>
                          <a:pt x="1081315" y="2336801"/>
                        </a:cubicBezTo>
                        <a:cubicBezTo>
                          <a:pt x="1081315" y="2232593"/>
                          <a:pt x="996837" y="2148115"/>
                          <a:pt x="892629" y="2148115"/>
                        </a:cubicBezTo>
                        <a:close/>
                        <a:moveTo>
                          <a:pt x="94351" y="0"/>
                        </a:moveTo>
                        <a:lnTo>
                          <a:pt x="1690907" y="0"/>
                        </a:lnTo>
                        <a:cubicBezTo>
                          <a:pt x="1743016" y="0"/>
                          <a:pt x="1785258" y="42242"/>
                          <a:pt x="1785258" y="94351"/>
                        </a:cubicBezTo>
                        <a:lnTo>
                          <a:pt x="1785258" y="549730"/>
                        </a:lnTo>
                        <a:lnTo>
                          <a:pt x="1611085" y="549730"/>
                        </a:lnTo>
                        <a:lnTo>
                          <a:pt x="1611085" y="261258"/>
                        </a:lnTo>
                        <a:lnTo>
                          <a:pt x="203199" y="261258"/>
                        </a:lnTo>
                        <a:lnTo>
                          <a:pt x="203199" y="2075543"/>
                        </a:lnTo>
                        <a:lnTo>
                          <a:pt x="1611085" y="2075543"/>
                        </a:lnTo>
                        <a:lnTo>
                          <a:pt x="1611085" y="1805670"/>
                        </a:lnTo>
                        <a:lnTo>
                          <a:pt x="1785258" y="1805670"/>
                        </a:lnTo>
                        <a:lnTo>
                          <a:pt x="1785258" y="2648849"/>
                        </a:lnTo>
                        <a:cubicBezTo>
                          <a:pt x="1785258" y="2700958"/>
                          <a:pt x="1743016" y="2743200"/>
                          <a:pt x="1690907" y="2743200"/>
                        </a:cubicBezTo>
                        <a:lnTo>
                          <a:pt x="94351" y="2743200"/>
                        </a:lnTo>
                        <a:cubicBezTo>
                          <a:pt x="42242" y="2743200"/>
                          <a:pt x="0" y="2700958"/>
                          <a:pt x="0" y="2648849"/>
                        </a:cubicBezTo>
                        <a:lnTo>
                          <a:pt x="0" y="94351"/>
                        </a:lnTo>
                        <a:cubicBezTo>
                          <a:pt x="0" y="42242"/>
                          <a:pt x="42242" y="0"/>
                          <a:pt x="943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8DDAD4-281C-496E-97C5-42942E822A06}"/>
                </a:ext>
              </a:extLst>
            </p:cNvPr>
            <p:cNvGrpSpPr/>
            <p:nvPr/>
          </p:nvGrpSpPr>
          <p:grpSpPr>
            <a:xfrm>
              <a:off x="7479016" y="2279808"/>
              <a:ext cx="1026274" cy="1048919"/>
              <a:chOff x="5628141" y="1555979"/>
              <a:chExt cx="1107111" cy="1229036"/>
            </a:xfrm>
            <a:solidFill>
              <a:srgbClr val="EAAA00"/>
            </a:solidFill>
          </p:grpSpPr>
          <p:sp>
            <p:nvSpPr>
              <p:cNvPr id="156" name="Rectangle 2">
                <a:extLst>
                  <a:ext uri="{FF2B5EF4-FFF2-40B4-BE49-F238E27FC236}">
                    <a16:creationId xmlns:a16="http://schemas.microsoft.com/office/drawing/2014/main" id="{5F3E427A-BF89-41A3-915F-F9659D1D865C}"/>
                  </a:ext>
                </a:extLst>
              </p:cNvPr>
              <p:cNvSpPr/>
              <p:nvPr/>
            </p:nvSpPr>
            <p:spPr>
              <a:xfrm>
                <a:off x="5922835" y="1555979"/>
                <a:ext cx="812417" cy="871877"/>
              </a:xfrm>
              <a:custGeom>
                <a:avLst/>
                <a:gdLst>
                  <a:gd name="connsiteX0" fmla="*/ 0 w 1512436"/>
                  <a:gd name="connsiteY0" fmla="*/ 0 h 1052512"/>
                  <a:gd name="connsiteX1" fmla="*/ 1512436 w 1512436"/>
                  <a:gd name="connsiteY1" fmla="*/ 0 h 1052512"/>
                  <a:gd name="connsiteX2" fmla="*/ 1512436 w 1512436"/>
                  <a:gd name="connsiteY2" fmla="*/ 1052512 h 1052512"/>
                  <a:gd name="connsiteX3" fmla="*/ 0 w 1512436"/>
                  <a:gd name="connsiteY3" fmla="*/ 1052512 h 1052512"/>
                  <a:gd name="connsiteX4" fmla="*/ 0 w 1512436"/>
                  <a:gd name="connsiteY4" fmla="*/ 0 h 1052512"/>
                  <a:gd name="connsiteX0" fmla="*/ 100012 w 1512436"/>
                  <a:gd name="connsiteY0" fmla="*/ 280987 h 1052512"/>
                  <a:gd name="connsiteX1" fmla="*/ 1512436 w 1512436"/>
                  <a:gd name="connsiteY1" fmla="*/ 0 h 1052512"/>
                  <a:gd name="connsiteX2" fmla="*/ 1512436 w 1512436"/>
                  <a:gd name="connsiteY2" fmla="*/ 1052512 h 1052512"/>
                  <a:gd name="connsiteX3" fmla="*/ 0 w 1512436"/>
                  <a:gd name="connsiteY3" fmla="*/ 1052512 h 1052512"/>
                  <a:gd name="connsiteX4" fmla="*/ 100012 w 1512436"/>
                  <a:gd name="connsiteY4" fmla="*/ 280987 h 1052512"/>
                  <a:gd name="connsiteX0" fmla="*/ 100012 w 1512436"/>
                  <a:gd name="connsiteY0" fmla="*/ 228599 h 1000124"/>
                  <a:gd name="connsiteX1" fmla="*/ 386105 w 1512436"/>
                  <a:gd name="connsiteY1" fmla="*/ 0 h 1000124"/>
                  <a:gd name="connsiteX2" fmla="*/ 1512436 w 1512436"/>
                  <a:gd name="connsiteY2" fmla="*/ 1000124 h 1000124"/>
                  <a:gd name="connsiteX3" fmla="*/ 0 w 1512436"/>
                  <a:gd name="connsiteY3" fmla="*/ 1000124 h 1000124"/>
                  <a:gd name="connsiteX4" fmla="*/ 100012 w 1512436"/>
                  <a:gd name="connsiteY4" fmla="*/ 228599 h 1000124"/>
                  <a:gd name="connsiteX0" fmla="*/ 100012 w 1512436"/>
                  <a:gd name="connsiteY0" fmla="*/ 230792 h 1002317"/>
                  <a:gd name="connsiteX1" fmla="*/ 386105 w 1512436"/>
                  <a:gd name="connsiteY1" fmla="*/ 2193 h 1002317"/>
                  <a:gd name="connsiteX2" fmla="*/ 1512436 w 1512436"/>
                  <a:gd name="connsiteY2" fmla="*/ 1002317 h 1002317"/>
                  <a:gd name="connsiteX3" fmla="*/ 0 w 1512436"/>
                  <a:gd name="connsiteY3" fmla="*/ 1002317 h 1002317"/>
                  <a:gd name="connsiteX4" fmla="*/ 100012 w 1512436"/>
                  <a:gd name="connsiteY4" fmla="*/ 230792 h 1002317"/>
                  <a:gd name="connsiteX0" fmla="*/ 92869 w 1512436"/>
                  <a:gd name="connsiteY0" fmla="*/ 242574 h 1002193"/>
                  <a:gd name="connsiteX1" fmla="*/ 386105 w 1512436"/>
                  <a:gd name="connsiteY1" fmla="*/ 2069 h 1002193"/>
                  <a:gd name="connsiteX2" fmla="*/ 1512436 w 1512436"/>
                  <a:gd name="connsiteY2" fmla="*/ 1002193 h 1002193"/>
                  <a:gd name="connsiteX3" fmla="*/ 0 w 1512436"/>
                  <a:gd name="connsiteY3" fmla="*/ 1002193 h 1002193"/>
                  <a:gd name="connsiteX4" fmla="*/ 92869 w 1512436"/>
                  <a:gd name="connsiteY4" fmla="*/ 242574 h 1002193"/>
                  <a:gd name="connsiteX0" fmla="*/ 92869 w 1512436"/>
                  <a:gd name="connsiteY0" fmla="*/ 250528 h 1010147"/>
                  <a:gd name="connsiteX1" fmla="*/ 386105 w 1512436"/>
                  <a:gd name="connsiteY1" fmla="*/ 10023 h 1010147"/>
                  <a:gd name="connsiteX2" fmla="*/ 1512436 w 1512436"/>
                  <a:gd name="connsiteY2" fmla="*/ 1010147 h 1010147"/>
                  <a:gd name="connsiteX3" fmla="*/ 0 w 1512436"/>
                  <a:gd name="connsiteY3" fmla="*/ 1010147 h 1010147"/>
                  <a:gd name="connsiteX4" fmla="*/ 92869 w 1512436"/>
                  <a:gd name="connsiteY4" fmla="*/ 250528 h 1010147"/>
                  <a:gd name="connsiteX0" fmla="*/ 92869 w 1512436"/>
                  <a:gd name="connsiteY0" fmla="*/ 288421 h 1048040"/>
                  <a:gd name="connsiteX1" fmla="*/ 386105 w 1512436"/>
                  <a:gd name="connsiteY1" fmla="*/ 47916 h 1048040"/>
                  <a:gd name="connsiteX2" fmla="*/ 1512436 w 1512436"/>
                  <a:gd name="connsiteY2" fmla="*/ 1048040 h 1048040"/>
                  <a:gd name="connsiteX3" fmla="*/ 0 w 1512436"/>
                  <a:gd name="connsiteY3" fmla="*/ 1048040 h 1048040"/>
                  <a:gd name="connsiteX4" fmla="*/ 92869 w 1512436"/>
                  <a:gd name="connsiteY4" fmla="*/ 288421 h 1048040"/>
                  <a:gd name="connsiteX0" fmla="*/ 92869 w 1512436"/>
                  <a:gd name="connsiteY0" fmla="*/ 292593 h 1052212"/>
                  <a:gd name="connsiteX1" fmla="*/ 386105 w 1512436"/>
                  <a:gd name="connsiteY1" fmla="*/ 52088 h 1052212"/>
                  <a:gd name="connsiteX2" fmla="*/ 1512436 w 1512436"/>
                  <a:gd name="connsiteY2" fmla="*/ 1052212 h 1052212"/>
                  <a:gd name="connsiteX3" fmla="*/ 0 w 1512436"/>
                  <a:gd name="connsiteY3" fmla="*/ 1052212 h 1052212"/>
                  <a:gd name="connsiteX4" fmla="*/ 92869 w 1512436"/>
                  <a:gd name="connsiteY4" fmla="*/ 292593 h 1052212"/>
                  <a:gd name="connsiteX0" fmla="*/ 23206 w 1442773"/>
                  <a:gd name="connsiteY0" fmla="*/ 292593 h 1052212"/>
                  <a:gd name="connsiteX1" fmla="*/ 316442 w 1442773"/>
                  <a:gd name="connsiteY1" fmla="*/ 52088 h 1052212"/>
                  <a:gd name="connsiteX2" fmla="*/ 1442773 w 1442773"/>
                  <a:gd name="connsiteY2" fmla="*/ 1052212 h 1052212"/>
                  <a:gd name="connsiteX3" fmla="*/ 373250 w 1442773"/>
                  <a:gd name="connsiteY3" fmla="*/ 664069 h 1052212"/>
                  <a:gd name="connsiteX4" fmla="*/ 23206 w 1442773"/>
                  <a:gd name="connsiteY4" fmla="*/ 292593 h 1052212"/>
                  <a:gd name="connsiteX0" fmla="*/ 24706 w 1429985"/>
                  <a:gd name="connsiteY0" fmla="*/ 321824 h 1045724"/>
                  <a:gd name="connsiteX1" fmla="*/ 303654 w 1429985"/>
                  <a:gd name="connsiteY1" fmla="*/ 45600 h 1045724"/>
                  <a:gd name="connsiteX2" fmla="*/ 1429985 w 1429985"/>
                  <a:gd name="connsiteY2" fmla="*/ 1045724 h 1045724"/>
                  <a:gd name="connsiteX3" fmla="*/ 360462 w 1429985"/>
                  <a:gd name="connsiteY3" fmla="*/ 657581 h 1045724"/>
                  <a:gd name="connsiteX4" fmla="*/ 24706 w 1429985"/>
                  <a:gd name="connsiteY4" fmla="*/ 321824 h 1045724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87604 w 1457127"/>
                  <a:gd name="connsiteY3" fmla="*/ 656894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87604 w 1457127"/>
                  <a:gd name="connsiteY3" fmla="*/ 656894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94748 w 1457127"/>
                  <a:gd name="connsiteY3" fmla="*/ 640225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94748 w 1457127"/>
                  <a:gd name="connsiteY3" fmla="*/ 640225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195057"/>
                  <a:gd name="connsiteX1" fmla="*/ 330796 w 1457127"/>
                  <a:gd name="connsiteY1" fmla="*/ 44913 h 1195057"/>
                  <a:gd name="connsiteX2" fmla="*/ 1457127 w 1457127"/>
                  <a:gd name="connsiteY2" fmla="*/ 1045037 h 1195057"/>
                  <a:gd name="connsiteX3" fmla="*/ 1063879 w 1457127"/>
                  <a:gd name="connsiteY3" fmla="*/ 1195057 h 1195057"/>
                  <a:gd name="connsiteX4" fmla="*/ 51848 w 1457127"/>
                  <a:gd name="connsiteY4" fmla="*/ 321137 h 1195057"/>
                  <a:gd name="connsiteX0" fmla="*/ 51848 w 1537748"/>
                  <a:gd name="connsiteY0" fmla="*/ 321137 h 1968963"/>
                  <a:gd name="connsiteX1" fmla="*/ 330796 w 1537748"/>
                  <a:gd name="connsiteY1" fmla="*/ 44913 h 1968963"/>
                  <a:gd name="connsiteX2" fmla="*/ 1457127 w 1537748"/>
                  <a:gd name="connsiteY2" fmla="*/ 1045037 h 1968963"/>
                  <a:gd name="connsiteX3" fmla="*/ 1537748 w 1537748"/>
                  <a:gd name="connsiteY3" fmla="*/ 1968963 h 1968963"/>
                  <a:gd name="connsiteX4" fmla="*/ 51848 w 1537748"/>
                  <a:gd name="connsiteY4" fmla="*/ 321137 h 1968963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1848 w 1499648"/>
                  <a:gd name="connsiteY4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464145 w 1499648"/>
                  <a:gd name="connsiteY4" fmla="*/ 83548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2013066"/>
                  <a:gd name="connsiteX1" fmla="*/ 330796 w 1499648"/>
                  <a:gd name="connsiteY1" fmla="*/ 44913 h 2013066"/>
                  <a:gd name="connsiteX2" fmla="*/ 1457127 w 1499648"/>
                  <a:gd name="connsiteY2" fmla="*/ 1045037 h 2013066"/>
                  <a:gd name="connsiteX3" fmla="*/ 1499648 w 1499648"/>
                  <a:gd name="connsiteY3" fmla="*/ 1992775 h 2013066"/>
                  <a:gd name="connsiteX4" fmla="*/ 1149945 w 1499648"/>
                  <a:gd name="connsiteY4" fmla="*/ 1621301 h 2013066"/>
                  <a:gd name="connsiteX5" fmla="*/ 523677 w 1499648"/>
                  <a:gd name="connsiteY5" fmla="*/ 778338 h 2013066"/>
                  <a:gd name="connsiteX6" fmla="*/ 51848 w 1499648"/>
                  <a:gd name="connsiteY6" fmla="*/ 321137 h 2013066"/>
                  <a:gd name="connsiteX0" fmla="*/ 51848 w 1499648"/>
                  <a:gd name="connsiteY0" fmla="*/ 321137 h 2011202"/>
                  <a:gd name="connsiteX1" fmla="*/ 330796 w 1499648"/>
                  <a:gd name="connsiteY1" fmla="*/ 44913 h 2011202"/>
                  <a:gd name="connsiteX2" fmla="*/ 1457127 w 1499648"/>
                  <a:gd name="connsiteY2" fmla="*/ 1045037 h 2011202"/>
                  <a:gd name="connsiteX3" fmla="*/ 1499648 w 1499648"/>
                  <a:gd name="connsiteY3" fmla="*/ 1992775 h 2011202"/>
                  <a:gd name="connsiteX4" fmla="*/ 1197570 w 1499648"/>
                  <a:gd name="connsiteY4" fmla="*/ 1585583 h 2011202"/>
                  <a:gd name="connsiteX5" fmla="*/ 523677 w 1499648"/>
                  <a:gd name="connsiteY5" fmla="*/ 778338 h 2011202"/>
                  <a:gd name="connsiteX6" fmla="*/ 51848 w 1499648"/>
                  <a:gd name="connsiteY6" fmla="*/ 321137 h 2011202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197570 w 1499648"/>
                  <a:gd name="connsiteY4" fmla="*/ 1585583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73795 w 1499648"/>
                  <a:gd name="connsiteY3" fmla="*/ 1485569 h 1992775"/>
                  <a:gd name="connsiteX4" fmla="*/ 1499648 w 1499648"/>
                  <a:gd name="connsiteY4" fmla="*/ 1992775 h 1992775"/>
                  <a:gd name="connsiteX5" fmla="*/ 1202333 w 1499648"/>
                  <a:gd name="connsiteY5" fmla="*/ 1578439 h 1992775"/>
                  <a:gd name="connsiteX6" fmla="*/ 507009 w 1499648"/>
                  <a:gd name="connsiteY6" fmla="*/ 792625 h 1992775"/>
                  <a:gd name="connsiteX7" fmla="*/ 51848 w 1499648"/>
                  <a:gd name="connsiteY7" fmla="*/ 321137 h 1992775"/>
                  <a:gd name="connsiteX0" fmla="*/ 51848 w 1757163"/>
                  <a:gd name="connsiteY0" fmla="*/ 321137 h 1992775"/>
                  <a:gd name="connsiteX1" fmla="*/ 330796 w 1757163"/>
                  <a:gd name="connsiteY1" fmla="*/ 44913 h 1992775"/>
                  <a:gd name="connsiteX2" fmla="*/ 1457127 w 1757163"/>
                  <a:gd name="connsiteY2" fmla="*/ 1045037 h 1992775"/>
                  <a:gd name="connsiteX3" fmla="*/ 1757163 w 1757163"/>
                  <a:gd name="connsiteY3" fmla="*/ 1604632 h 1992775"/>
                  <a:gd name="connsiteX4" fmla="*/ 1499648 w 1757163"/>
                  <a:gd name="connsiteY4" fmla="*/ 1992775 h 1992775"/>
                  <a:gd name="connsiteX5" fmla="*/ 1202333 w 1757163"/>
                  <a:gd name="connsiteY5" fmla="*/ 1578439 h 1992775"/>
                  <a:gd name="connsiteX6" fmla="*/ 507009 w 1757163"/>
                  <a:gd name="connsiteY6" fmla="*/ 792625 h 1992775"/>
                  <a:gd name="connsiteX7" fmla="*/ 51848 w 1757163"/>
                  <a:gd name="connsiteY7" fmla="*/ 321137 h 1992775"/>
                  <a:gd name="connsiteX0" fmla="*/ 51848 w 1761926"/>
                  <a:gd name="connsiteY0" fmla="*/ 321137 h 1992775"/>
                  <a:gd name="connsiteX1" fmla="*/ 330796 w 1761926"/>
                  <a:gd name="connsiteY1" fmla="*/ 44913 h 1992775"/>
                  <a:gd name="connsiteX2" fmla="*/ 1457127 w 1761926"/>
                  <a:gd name="connsiteY2" fmla="*/ 1045037 h 1992775"/>
                  <a:gd name="connsiteX3" fmla="*/ 1761926 w 1761926"/>
                  <a:gd name="connsiteY3" fmla="*/ 1599870 h 1992775"/>
                  <a:gd name="connsiteX4" fmla="*/ 1499648 w 1761926"/>
                  <a:gd name="connsiteY4" fmla="*/ 1992775 h 1992775"/>
                  <a:gd name="connsiteX5" fmla="*/ 1202333 w 1761926"/>
                  <a:gd name="connsiteY5" fmla="*/ 1578439 h 1992775"/>
                  <a:gd name="connsiteX6" fmla="*/ 507009 w 1761926"/>
                  <a:gd name="connsiteY6" fmla="*/ 792625 h 1992775"/>
                  <a:gd name="connsiteX7" fmla="*/ 51848 w 1761926"/>
                  <a:gd name="connsiteY7" fmla="*/ 321137 h 1992775"/>
                  <a:gd name="connsiteX0" fmla="*/ 51848 w 1772301"/>
                  <a:gd name="connsiteY0" fmla="*/ 321137 h 1992775"/>
                  <a:gd name="connsiteX1" fmla="*/ 330796 w 1772301"/>
                  <a:gd name="connsiteY1" fmla="*/ 44913 h 1992775"/>
                  <a:gd name="connsiteX2" fmla="*/ 1457127 w 1772301"/>
                  <a:gd name="connsiteY2" fmla="*/ 1045037 h 1992775"/>
                  <a:gd name="connsiteX3" fmla="*/ 1761926 w 1772301"/>
                  <a:gd name="connsiteY3" fmla="*/ 1599870 h 1992775"/>
                  <a:gd name="connsiteX4" fmla="*/ 1499648 w 1772301"/>
                  <a:gd name="connsiteY4" fmla="*/ 1992775 h 1992775"/>
                  <a:gd name="connsiteX5" fmla="*/ 1202333 w 1772301"/>
                  <a:gd name="connsiteY5" fmla="*/ 1578439 h 1992775"/>
                  <a:gd name="connsiteX6" fmla="*/ 507009 w 1772301"/>
                  <a:gd name="connsiteY6" fmla="*/ 792625 h 1992775"/>
                  <a:gd name="connsiteX7" fmla="*/ 51848 w 1772301"/>
                  <a:gd name="connsiteY7" fmla="*/ 321137 h 1992775"/>
                  <a:gd name="connsiteX0" fmla="*/ 51848 w 1771810"/>
                  <a:gd name="connsiteY0" fmla="*/ 321137 h 1978488"/>
                  <a:gd name="connsiteX1" fmla="*/ 330796 w 1771810"/>
                  <a:gd name="connsiteY1" fmla="*/ 44913 h 1978488"/>
                  <a:gd name="connsiteX2" fmla="*/ 1457127 w 1771810"/>
                  <a:gd name="connsiteY2" fmla="*/ 1045037 h 1978488"/>
                  <a:gd name="connsiteX3" fmla="*/ 1761926 w 1771810"/>
                  <a:gd name="connsiteY3" fmla="*/ 1599870 h 1978488"/>
                  <a:gd name="connsiteX4" fmla="*/ 1485361 w 1771810"/>
                  <a:gd name="connsiteY4" fmla="*/ 1978488 h 1978488"/>
                  <a:gd name="connsiteX5" fmla="*/ 1202333 w 1771810"/>
                  <a:gd name="connsiteY5" fmla="*/ 1578439 h 1978488"/>
                  <a:gd name="connsiteX6" fmla="*/ 507009 w 1771810"/>
                  <a:gd name="connsiteY6" fmla="*/ 792625 h 1978488"/>
                  <a:gd name="connsiteX7" fmla="*/ 51848 w 1771810"/>
                  <a:gd name="connsiteY7" fmla="*/ 321137 h 1978488"/>
                  <a:gd name="connsiteX0" fmla="*/ 51848 w 1825393"/>
                  <a:gd name="connsiteY0" fmla="*/ 321137 h 2062654"/>
                  <a:gd name="connsiteX1" fmla="*/ 330796 w 1825393"/>
                  <a:gd name="connsiteY1" fmla="*/ 44913 h 2062654"/>
                  <a:gd name="connsiteX2" fmla="*/ 1457127 w 1825393"/>
                  <a:gd name="connsiteY2" fmla="*/ 1045037 h 2062654"/>
                  <a:gd name="connsiteX3" fmla="*/ 1761926 w 1825393"/>
                  <a:gd name="connsiteY3" fmla="*/ 1599870 h 2062654"/>
                  <a:gd name="connsiteX4" fmla="*/ 1485361 w 1825393"/>
                  <a:gd name="connsiteY4" fmla="*/ 1978488 h 2062654"/>
                  <a:gd name="connsiteX5" fmla="*/ 1202333 w 1825393"/>
                  <a:gd name="connsiteY5" fmla="*/ 1578439 h 2062654"/>
                  <a:gd name="connsiteX6" fmla="*/ 507009 w 1825393"/>
                  <a:gd name="connsiteY6" fmla="*/ 792625 h 2062654"/>
                  <a:gd name="connsiteX7" fmla="*/ 51848 w 1825393"/>
                  <a:gd name="connsiteY7" fmla="*/ 321137 h 2062654"/>
                  <a:gd name="connsiteX0" fmla="*/ 51848 w 1818293"/>
                  <a:gd name="connsiteY0" fmla="*/ 321137 h 2070732"/>
                  <a:gd name="connsiteX1" fmla="*/ 330796 w 1818293"/>
                  <a:gd name="connsiteY1" fmla="*/ 44913 h 2070732"/>
                  <a:gd name="connsiteX2" fmla="*/ 1457127 w 1818293"/>
                  <a:gd name="connsiteY2" fmla="*/ 1045037 h 2070732"/>
                  <a:gd name="connsiteX3" fmla="*/ 1761926 w 1818293"/>
                  <a:gd name="connsiteY3" fmla="*/ 1599870 h 2070732"/>
                  <a:gd name="connsiteX4" fmla="*/ 1485361 w 1818293"/>
                  <a:gd name="connsiteY4" fmla="*/ 1978488 h 2070732"/>
                  <a:gd name="connsiteX5" fmla="*/ 1202333 w 1818293"/>
                  <a:gd name="connsiteY5" fmla="*/ 1578439 h 2070732"/>
                  <a:gd name="connsiteX6" fmla="*/ 507009 w 1818293"/>
                  <a:gd name="connsiteY6" fmla="*/ 792625 h 2070732"/>
                  <a:gd name="connsiteX7" fmla="*/ 51848 w 1818293"/>
                  <a:gd name="connsiteY7" fmla="*/ 321137 h 2070732"/>
                  <a:gd name="connsiteX0" fmla="*/ 51848 w 1818293"/>
                  <a:gd name="connsiteY0" fmla="*/ 321137 h 2070732"/>
                  <a:gd name="connsiteX1" fmla="*/ 330796 w 1818293"/>
                  <a:gd name="connsiteY1" fmla="*/ 44913 h 2070732"/>
                  <a:gd name="connsiteX2" fmla="*/ 1457127 w 1818293"/>
                  <a:gd name="connsiteY2" fmla="*/ 1045037 h 2070732"/>
                  <a:gd name="connsiteX3" fmla="*/ 1761926 w 1818293"/>
                  <a:gd name="connsiteY3" fmla="*/ 1599870 h 2070732"/>
                  <a:gd name="connsiteX4" fmla="*/ 1485361 w 1818293"/>
                  <a:gd name="connsiteY4" fmla="*/ 1978488 h 2070732"/>
                  <a:gd name="connsiteX5" fmla="*/ 1202333 w 1818293"/>
                  <a:gd name="connsiteY5" fmla="*/ 1578439 h 2070732"/>
                  <a:gd name="connsiteX6" fmla="*/ 507009 w 1818293"/>
                  <a:gd name="connsiteY6" fmla="*/ 792625 h 2070732"/>
                  <a:gd name="connsiteX7" fmla="*/ 51848 w 1818293"/>
                  <a:gd name="connsiteY7" fmla="*/ 321137 h 2070732"/>
                  <a:gd name="connsiteX0" fmla="*/ 51848 w 1819998"/>
                  <a:gd name="connsiteY0" fmla="*/ 321137 h 2066752"/>
                  <a:gd name="connsiteX1" fmla="*/ 330796 w 1819998"/>
                  <a:gd name="connsiteY1" fmla="*/ 44913 h 2066752"/>
                  <a:gd name="connsiteX2" fmla="*/ 1457127 w 1819998"/>
                  <a:gd name="connsiteY2" fmla="*/ 1045037 h 2066752"/>
                  <a:gd name="connsiteX3" fmla="*/ 1761926 w 1819998"/>
                  <a:gd name="connsiteY3" fmla="*/ 1599870 h 2066752"/>
                  <a:gd name="connsiteX4" fmla="*/ 1490123 w 1819998"/>
                  <a:gd name="connsiteY4" fmla="*/ 1973726 h 2066752"/>
                  <a:gd name="connsiteX5" fmla="*/ 1202333 w 1819998"/>
                  <a:gd name="connsiteY5" fmla="*/ 1578439 h 2066752"/>
                  <a:gd name="connsiteX6" fmla="*/ 507009 w 1819998"/>
                  <a:gd name="connsiteY6" fmla="*/ 792625 h 2066752"/>
                  <a:gd name="connsiteX7" fmla="*/ 51848 w 1819998"/>
                  <a:gd name="connsiteY7" fmla="*/ 321137 h 2066752"/>
                  <a:gd name="connsiteX0" fmla="*/ 51848 w 1819998"/>
                  <a:gd name="connsiteY0" fmla="*/ 321137 h 2066752"/>
                  <a:gd name="connsiteX1" fmla="*/ 330796 w 1819998"/>
                  <a:gd name="connsiteY1" fmla="*/ 44913 h 2066752"/>
                  <a:gd name="connsiteX2" fmla="*/ 1457127 w 1819998"/>
                  <a:gd name="connsiteY2" fmla="*/ 1045037 h 2066752"/>
                  <a:gd name="connsiteX3" fmla="*/ 1761926 w 1819998"/>
                  <a:gd name="connsiteY3" fmla="*/ 1599870 h 2066752"/>
                  <a:gd name="connsiteX4" fmla="*/ 1490123 w 1819998"/>
                  <a:gd name="connsiteY4" fmla="*/ 1973726 h 2066752"/>
                  <a:gd name="connsiteX5" fmla="*/ 1202333 w 1819998"/>
                  <a:gd name="connsiteY5" fmla="*/ 1578439 h 2066752"/>
                  <a:gd name="connsiteX6" fmla="*/ 507009 w 1819998"/>
                  <a:gd name="connsiteY6" fmla="*/ 792625 h 2066752"/>
                  <a:gd name="connsiteX7" fmla="*/ 51848 w 1819998"/>
                  <a:gd name="connsiteY7" fmla="*/ 321137 h 2066752"/>
                  <a:gd name="connsiteX0" fmla="*/ 51848 w 1862368"/>
                  <a:gd name="connsiteY0" fmla="*/ 321137 h 2059769"/>
                  <a:gd name="connsiteX1" fmla="*/ 330796 w 1862368"/>
                  <a:gd name="connsiteY1" fmla="*/ 44913 h 2059769"/>
                  <a:gd name="connsiteX2" fmla="*/ 1457127 w 1862368"/>
                  <a:gd name="connsiteY2" fmla="*/ 1045037 h 2059769"/>
                  <a:gd name="connsiteX3" fmla="*/ 1761926 w 1862368"/>
                  <a:gd name="connsiteY3" fmla="*/ 1599870 h 2059769"/>
                  <a:gd name="connsiteX4" fmla="*/ 1490123 w 1862368"/>
                  <a:gd name="connsiteY4" fmla="*/ 1973726 h 2059769"/>
                  <a:gd name="connsiteX5" fmla="*/ 1202333 w 1862368"/>
                  <a:gd name="connsiteY5" fmla="*/ 1578439 h 2059769"/>
                  <a:gd name="connsiteX6" fmla="*/ 507009 w 1862368"/>
                  <a:gd name="connsiteY6" fmla="*/ 792625 h 2059769"/>
                  <a:gd name="connsiteX7" fmla="*/ 51848 w 1862368"/>
                  <a:gd name="connsiteY7" fmla="*/ 321137 h 2059769"/>
                  <a:gd name="connsiteX0" fmla="*/ 51848 w 1864451"/>
                  <a:gd name="connsiteY0" fmla="*/ 321137 h 2057027"/>
                  <a:gd name="connsiteX1" fmla="*/ 330796 w 1864451"/>
                  <a:gd name="connsiteY1" fmla="*/ 44913 h 2057027"/>
                  <a:gd name="connsiteX2" fmla="*/ 1457127 w 1864451"/>
                  <a:gd name="connsiteY2" fmla="*/ 1045037 h 2057027"/>
                  <a:gd name="connsiteX3" fmla="*/ 1761926 w 1864451"/>
                  <a:gd name="connsiteY3" fmla="*/ 1599870 h 2057027"/>
                  <a:gd name="connsiteX4" fmla="*/ 1490123 w 1864451"/>
                  <a:gd name="connsiteY4" fmla="*/ 1973726 h 2057027"/>
                  <a:gd name="connsiteX5" fmla="*/ 1202333 w 1864451"/>
                  <a:gd name="connsiteY5" fmla="*/ 1578439 h 2057027"/>
                  <a:gd name="connsiteX6" fmla="*/ 507009 w 1864451"/>
                  <a:gd name="connsiteY6" fmla="*/ 792625 h 2057027"/>
                  <a:gd name="connsiteX7" fmla="*/ 51848 w 1864451"/>
                  <a:gd name="connsiteY7" fmla="*/ 321137 h 2057027"/>
                  <a:gd name="connsiteX0" fmla="*/ 51848 w 1847751"/>
                  <a:gd name="connsiteY0" fmla="*/ 321137 h 2075784"/>
                  <a:gd name="connsiteX1" fmla="*/ 330796 w 1847751"/>
                  <a:gd name="connsiteY1" fmla="*/ 44913 h 2075784"/>
                  <a:gd name="connsiteX2" fmla="*/ 1457127 w 1847751"/>
                  <a:gd name="connsiteY2" fmla="*/ 1045037 h 2075784"/>
                  <a:gd name="connsiteX3" fmla="*/ 1761926 w 1847751"/>
                  <a:gd name="connsiteY3" fmla="*/ 1599870 h 2075784"/>
                  <a:gd name="connsiteX4" fmla="*/ 1490123 w 1847751"/>
                  <a:gd name="connsiteY4" fmla="*/ 1973726 h 2075784"/>
                  <a:gd name="connsiteX5" fmla="*/ 1202333 w 1847751"/>
                  <a:gd name="connsiteY5" fmla="*/ 1578439 h 2075784"/>
                  <a:gd name="connsiteX6" fmla="*/ 507009 w 1847751"/>
                  <a:gd name="connsiteY6" fmla="*/ 792625 h 2075784"/>
                  <a:gd name="connsiteX7" fmla="*/ 51848 w 1847751"/>
                  <a:gd name="connsiteY7" fmla="*/ 321137 h 2075784"/>
                  <a:gd name="connsiteX0" fmla="*/ 51848 w 1847207"/>
                  <a:gd name="connsiteY0" fmla="*/ 321137 h 2085765"/>
                  <a:gd name="connsiteX1" fmla="*/ 330796 w 1847207"/>
                  <a:gd name="connsiteY1" fmla="*/ 44913 h 2085765"/>
                  <a:gd name="connsiteX2" fmla="*/ 1457127 w 1847207"/>
                  <a:gd name="connsiteY2" fmla="*/ 1045037 h 2085765"/>
                  <a:gd name="connsiteX3" fmla="*/ 1761926 w 1847207"/>
                  <a:gd name="connsiteY3" fmla="*/ 1599870 h 2085765"/>
                  <a:gd name="connsiteX4" fmla="*/ 1490123 w 1847207"/>
                  <a:gd name="connsiteY4" fmla="*/ 1973726 h 2085765"/>
                  <a:gd name="connsiteX5" fmla="*/ 1202333 w 1847207"/>
                  <a:gd name="connsiteY5" fmla="*/ 1578439 h 2085765"/>
                  <a:gd name="connsiteX6" fmla="*/ 507009 w 1847207"/>
                  <a:gd name="connsiteY6" fmla="*/ 792625 h 2085765"/>
                  <a:gd name="connsiteX7" fmla="*/ 51848 w 1847207"/>
                  <a:gd name="connsiteY7" fmla="*/ 321137 h 2085765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2066 w 1869383"/>
                  <a:gd name="connsiteY0" fmla="*/ 327203 h 2098022"/>
                  <a:gd name="connsiteX1" fmla="*/ 338158 w 1869383"/>
                  <a:gd name="connsiteY1" fmla="*/ 50979 h 2098022"/>
                  <a:gd name="connsiteX2" fmla="*/ 1769288 w 1869383"/>
                  <a:gd name="connsiteY2" fmla="*/ 1605936 h 2098022"/>
                  <a:gd name="connsiteX3" fmla="*/ 1497485 w 1869383"/>
                  <a:gd name="connsiteY3" fmla="*/ 1979792 h 2098022"/>
                  <a:gd name="connsiteX4" fmla="*/ 1209695 w 1869383"/>
                  <a:gd name="connsiteY4" fmla="*/ 1584505 h 2098022"/>
                  <a:gd name="connsiteX5" fmla="*/ 514371 w 1869383"/>
                  <a:gd name="connsiteY5" fmla="*/ 798691 h 2098022"/>
                  <a:gd name="connsiteX6" fmla="*/ 52066 w 1869383"/>
                  <a:gd name="connsiteY6" fmla="*/ 327203 h 2098022"/>
                  <a:gd name="connsiteX0" fmla="*/ 44136 w 1861453"/>
                  <a:gd name="connsiteY0" fmla="*/ 321408 h 2092227"/>
                  <a:gd name="connsiteX1" fmla="*/ 330228 w 1861453"/>
                  <a:gd name="connsiteY1" fmla="*/ 45184 h 2092227"/>
                  <a:gd name="connsiteX2" fmla="*/ 1761358 w 1861453"/>
                  <a:gd name="connsiteY2" fmla="*/ 1600141 h 2092227"/>
                  <a:gd name="connsiteX3" fmla="*/ 1489555 w 1861453"/>
                  <a:gd name="connsiteY3" fmla="*/ 1973997 h 2092227"/>
                  <a:gd name="connsiteX4" fmla="*/ 1201765 w 1861453"/>
                  <a:gd name="connsiteY4" fmla="*/ 1578710 h 2092227"/>
                  <a:gd name="connsiteX5" fmla="*/ 506441 w 1861453"/>
                  <a:gd name="connsiteY5" fmla="*/ 792896 h 2092227"/>
                  <a:gd name="connsiteX6" fmla="*/ 44136 w 1861453"/>
                  <a:gd name="connsiteY6" fmla="*/ 321408 h 2092227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508659 w 1863671"/>
                  <a:gd name="connsiteY5" fmla="*/ 804723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47561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682487 w 1863671"/>
                  <a:gd name="connsiteY5" fmla="*/ 1014273 h 2104054"/>
                  <a:gd name="connsiteX6" fmla="*/ 363403 w 1863671"/>
                  <a:gd name="connsiteY6" fmla="*/ 647561 h 2104054"/>
                  <a:gd name="connsiteX7" fmla="*/ 46354 w 1863671"/>
                  <a:gd name="connsiteY7" fmla="*/ 333235 h 2104054"/>
                  <a:gd name="connsiteX0" fmla="*/ 172652 w 1989969"/>
                  <a:gd name="connsiteY0" fmla="*/ 333235 h 2104054"/>
                  <a:gd name="connsiteX1" fmla="*/ 458744 w 1989969"/>
                  <a:gd name="connsiteY1" fmla="*/ 57011 h 2104054"/>
                  <a:gd name="connsiteX2" fmla="*/ 1889874 w 1989969"/>
                  <a:gd name="connsiteY2" fmla="*/ 1611968 h 2104054"/>
                  <a:gd name="connsiteX3" fmla="*/ 1618071 w 1989969"/>
                  <a:gd name="connsiteY3" fmla="*/ 1985824 h 2104054"/>
                  <a:gd name="connsiteX4" fmla="*/ 1330281 w 1989969"/>
                  <a:gd name="connsiteY4" fmla="*/ 1590537 h 2104054"/>
                  <a:gd name="connsiteX5" fmla="*/ 18210 w 1989969"/>
                  <a:gd name="connsiteY5" fmla="*/ 578504 h 2104054"/>
                  <a:gd name="connsiteX6" fmla="*/ 489701 w 1989969"/>
                  <a:gd name="connsiteY6" fmla="*/ 647561 h 2104054"/>
                  <a:gd name="connsiteX7" fmla="*/ 172652 w 198996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957262 w 1971759"/>
                  <a:gd name="connsiteY5" fmla="*/ 1302404 h 2104054"/>
                  <a:gd name="connsiteX6" fmla="*/ 0 w 1971759"/>
                  <a:gd name="connsiteY6" fmla="*/ 578504 h 2104054"/>
                  <a:gd name="connsiteX7" fmla="*/ 471491 w 1971759"/>
                  <a:gd name="connsiteY7" fmla="*/ 647561 h 2104054"/>
                  <a:gd name="connsiteX8" fmla="*/ 154442 w 1971759"/>
                  <a:gd name="connsiteY8" fmla="*/ 333235 h 2104054"/>
                  <a:gd name="connsiteX0" fmla="*/ 154442 w 1971759"/>
                  <a:gd name="connsiteY0" fmla="*/ 333235 h 2146989"/>
                  <a:gd name="connsiteX1" fmla="*/ 440534 w 1971759"/>
                  <a:gd name="connsiteY1" fmla="*/ 57011 h 2146989"/>
                  <a:gd name="connsiteX2" fmla="*/ 1871664 w 1971759"/>
                  <a:gd name="connsiteY2" fmla="*/ 1611968 h 2146989"/>
                  <a:gd name="connsiteX3" fmla="*/ 1599861 w 1971759"/>
                  <a:gd name="connsiteY3" fmla="*/ 1985824 h 2146989"/>
                  <a:gd name="connsiteX4" fmla="*/ 1312071 w 1971759"/>
                  <a:gd name="connsiteY4" fmla="*/ 1590537 h 2146989"/>
                  <a:gd name="connsiteX5" fmla="*/ 1381125 w 1971759"/>
                  <a:gd name="connsiteY5" fmla="*/ 2123935 h 2146989"/>
                  <a:gd name="connsiteX6" fmla="*/ 0 w 1971759"/>
                  <a:gd name="connsiteY6" fmla="*/ 578504 h 2146989"/>
                  <a:gd name="connsiteX7" fmla="*/ 471491 w 1971759"/>
                  <a:gd name="connsiteY7" fmla="*/ 647561 h 2146989"/>
                  <a:gd name="connsiteX8" fmla="*/ 154442 w 1971759"/>
                  <a:gd name="connsiteY8" fmla="*/ 333235 h 2146989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61177"/>
                  <a:gd name="connsiteY0" fmla="*/ 333235 h 2123935"/>
                  <a:gd name="connsiteX1" fmla="*/ 440534 w 1961177"/>
                  <a:gd name="connsiteY1" fmla="*/ 57011 h 2123935"/>
                  <a:gd name="connsiteX2" fmla="*/ 1871664 w 1961177"/>
                  <a:gd name="connsiteY2" fmla="*/ 1611968 h 2123935"/>
                  <a:gd name="connsiteX3" fmla="*/ 1599861 w 1961177"/>
                  <a:gd name="connsiteY3" fmla="*/ 1985824 h 2123935"/>
                  <a:gd name="connsiteX4" fmla="*/ 1312071 w 1961177"/>
                  <a:gd name="connsiteY4" fmla="*/ 1590537 h 2123935"/>
                  <a:gd name="connsiteX5" fmla="*/ 1381125 w 1961177"/>
                  <a:gd name="connsiteY5" fmla="*/ 2123935 h 2123935"/>
                  <a:gd name="connsiteX6" fmla="*/ 0 w 1961177"/>
                  <a:gd name="connsiteY6" fmla="*/ 578504 h 2123935"/>
                  <a:gd name="connsiteX7" fmla="*/ 471491 w 1961177"/>
                  <a:gd name="connsiteY7" fmla="*/ 647561 h 2123935"/>
                  <a:gd name="connsiteX8" fmla="*/ 154442 w 1961177"/>
                  <a:gd name="connsiteY8" fmla="*/ 333235 h 2123935"/>
                  <a:gd name="connsiteX0" fmla="*/ 154442 w 1969642"/>
                  <a:gd name="connsiteY0" fmla="*/ 333235 h 2123935"/>
                  <a:gd name="connsiteX1" fmla="*/ 440534 w 1969642"/>
                  <a:gd name="connsiteY1" fmla="*/ 57011 h 2123935"/>
                  <a:gd name="connsiteX2" fmla="*/ 1871664 w 1969642"/>
                  <a:gd name="connsiteY2" fmla="*/ 1611968 h 2123935"/>
                  <a:gd name="connsiteX3" fmla="*/ 1599861 w 1969642"/>
                  <a:gd name="connsiteY3" fmla="*/ 1985824 h 2123935"/>
                  <a:gd name="connsiteX4" fmla="*/ 1312071 w 1969642"/>
                  <a:gd name="connsiteY4" fmla="*/ 1590537 h 2123935"/>
                  <a:gd name="connsiteX5" fmla="*/ 1381125 w 1969642"/>
                  <a:gd name="connsiteY5" fmla="*/ 2123935 h 2123935"/>
                  <a:gd name="connsiteX6" fmla="*/ 0 w 1969642"/>
                  <a:gd name="connsiteY6" fmla="*/ 578504 h 2123935"/>
                  <a:gd name="connsiteX7" fmla="*/ 471491 w 1969642"/>
                  <a:gd name="connsiteY7" fmla="*/ 647561 h 2123935"/>
                  <a:gd name="connsiteX8" fmla="*/ 154442 w 1969642"/>
                  <a:gd name="connsiteY8" fmla="*/ 333235 h 2123935"/>
                  <a:gd name="connsiteX0" fmla="*/ 154442 w 1969642"/>
                  <a:gd name="connsiteY0" fmla="*/ 333235 h 2123935"/>
                  <a:gd name="connsiteX1" fmla="*/ 440534 w 1969642"/>
                  <a:gd name="connsiteY1" fmla="*/ 57011 h 2123935"/>
                  <a:gd name="connsiteX2" fmla="*/ 1871664 w 1969642"/>
                  <a:gd name="connsiteY2" fmla="*/ 1611968 h 2123935"/>
                  <a:gd name="connsiteX3" fmla="*/ 1599861 w 1969642"/>
                  <a:gd name="connsiteY3" fmla="*/ 1985824 h 2123935"/>
                  <a:gd name="connsiteX4" fmla="*/ 1312071 w 1969642"/>
                  <a:gd name="connsiteY4" fmla="*/ 1590537 h 2123935"/>
                  <a:gd name="connsiteX5" fmla="*/ 1381125 w 1969642"/>
                  <a:gd name="connsiteY5" fmla="*/ 2123935 h 2123935"/>
                  <a:gd name="connsiteX6" fmla="*/ 0 w 1969642"/>
                  <a:gd name="connsiteY6" fmla="*/ 578504 h 2123935"/>
                  <a:gd name="connsiteX7" fmla="*/ 471491 w 1969642"/>
                  <a:gd name="connsiteY7" fmla="*/ 647561 h 2123935"/>
                  <a:gd name="connsiteX8" fmla="*/ 154442 w 1969642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96121 w 2013072"/>
                  <a:gd name="connsiteY0" fmla="*/ 333235 h 2123935"/>
                  <a:gd name="connsiteX1" fmla="*/ 482213 w 2013072"/>
                  <a:gd name="connsiteY1" fmla="*/ 57011 h 2123935"/>
                  <a:gd name="connsiteX2" fmla="*/ 1915724 w 2013072"/>
                  <a:gd name="connsiteY2" fmla="*/ 1590536 h 2123935"/>
                  <a:gd name="connsiteX3" fmla="*/ 1641540 w 2013072"/>
                  <a:gd name="connsiteY3" fmla="*/ 1985824 h 2123935"/>
                  <a:gd name="connsiteX4" fmla="*/ 1353750 w 2013072"/>
                  <a:gd name="connsiteY4" fmla="*/ 1590537 h 2123935"/>
                  <a:gd name="connsiteX5" fmla="*/ 1422804 w 2013072"/>
                  <a:gd name="connsiteY5" fmla="*/ 2123935 h 2123935"/>
                  <a:gd name="connsiteX6" fmla="*/ 0 w 2013072"/>
                  <a:gd name="connsiteY6" fmla="*/ 583713 h 2123935"/>
                  <a:gd name="connsiteX7" fmla="*/ 513170 w 2013072"/>
                  <a:gd name="connsiteY7" fmla="*/ 647561 h 2123935"/>
                  <a:gd name="connsiteX8" fmla="*/ 196121 w 2013072"/>
                  <a:gd name="connsiteY8" fmla="*/ 333235 h 2123935"/>
                  <a:gd name="connsiteX0" fmla="*/ 196121 w 2013072"/>
                  <a:gd name="connsiteY0" fmla="*/ 333235 h 2160405"/>
                  <a:gd name="connsiteX1" fmla="*/ 482213 w 2013072"/>
                  <a:gd name="connsiteY1" fmla="*/ 57011 h 2160405"/>
                  <a:gd name="connsiteX2" fmla="*/ 1915724 w 2013072"/>
                  <a:gd name="connsiteY2" fmla="*/ 1590536 h 2160405"/>
                  <a:gd name="connsiteX3" fmla="*/ 1641540 w 2013072"/>
                  <a:gd name="connsiteY3" fmla="*/ 1985824 h 2160405"/>
                  <a:gd name="connsiteX4" fmla="*/ 1353750 w 2013072"/>
                  <a:gd name="connsiteY4" fmla="*/ 1590537 h 2160405"/>
                  <a:gd name="connsiteX5" fmla="*/ 1407173 w 2013072"/>
                  <a:gd name="connsiteY5" fmla="*/ 2160405 h 2160405"/>
                  <a:gd name="connsiteX6" fmla="*/ 0 w 2013072"/>
                  <a:gd name="connsiteY6" fmla="*/ 583713 h 2160405"/>
                  <a:gd name="connsiteX7" fmla="*/ 513170 w 2013072"/>
                  <a:gd name="connsiteY7" fmla="*/ 647561 h 2160405"/>
                  <a:gd name="connsiteX8" fmla="*/ 196121 w 2013072"/>
                  <a:gd name="connsiteY8" fmla="*/ 333235 h 2160405"/>
                  <a:gd name="connsiteX0" fmla="*/ 196121 w 2013072"/>
                  <a:gd name="connsiteY0" fmla="*/ 333235 h 2160405"/>
                  <a:gd name="connsiteX1" fmla="*/ 482213 w 2013072"/>
                  <a:gd name="connsiteY1" fmla="*/ 57011 h 2160405"/>
                  <a:gd name="connsiteX2" fmla="*/ 1915724 w 2013072"/>
                  <a:gd name="connsiteY2" fmla="*/ 1590536 h 2160405"/>
                  <a:gd name="connsiteX3" fmla="*/ 1641540 w 2013072"/>
                  <a:gd name="connsiteY3" fmla="*/ 1985824 h 2160405"/>
                  <a:gd name="connsiteX4" fmla="*/ 1353750 w 2013072"/>
                  <a:gd name="connsiteY4" fmla="*/ 1590537 h 2160405"/>
                  <a:gd name="connsiteX5" fmla="*/ 1407173 w 2013072"/>
                  <a:gd name="connsiteY5" fmla="*/ 2160405 h 2160405"/>
                  <a:gd name="connsiteX6" fmla="*/ 0 w 2013072"/>
                  <a:gd name="connsiteY6" fmla="*/ 583713 h 2160405"/>
                  <a:gd name="connsiteX7" fmla="*/ 513170 w 2013072"/>
                  <a:gd name="connsiteY7" fmla="*/ 647561 h 2160405"/>
                  <a:gd name="connsiteX8" fmla="*/ 196121 w 2013072"/>
                  <a:gd name="connsiteY8" fmla="*/ 333235 h 216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3072" h="2160405">
                    <a:moveTo>
                      <a:pt x="196121" y="333235"/>
                    </a:moveTo>
                    <a:cubicBezTo>
                      <a:pt x="67647" y="114160"/>
                      <a:pt x="220162" y="-107294"/>
                      <a:pt x="482213" y="57011"/>
                    </a:cubicBezTo>
                    <a:cubicBezTo>
                      <a:pt x="917244" y="320138"/>
                      <a:pt x="1548672" y="933311"/>
                      <a:pt x="1915724" y="1590536"/>
                    </a:cubicBezTo>
                    <a:cubicBezTo>
                      <a:pt x="2109285" y="1907242"/>
                      <a:pt x="2012334" y="2307293"/>
                      <a:pt x="1641540" y="1985824"/>
                    </a:cubicBezTo>
                    <a:cubicBezTo>
                      <a:pt x="1542718" y="1891368"/>
                      <a:pt x="1473549" y="1754843"/>
                      <a:pt x="1353750" y="1590537"/>
                    </a:cubicBezTo>
                    <a:cubicBezTo>
                      <a:pt x="1408575" y="1688565"/>
                      <a:pt x="1494736" y="2062824"/>
                      <a:pt x="1407173" y="2160405"/>
                    </a:cubicBezTo>
                    <a:cubicBezTo>
                      <a:pt x="1274220" y="1479765"/>
                      <a:pt x="576263" y="811916"/>
                      <a:pt x="0" y="583713"/>
                    </a:cubicBezTo>
                    <a:cubicBezTo>
                      <a:pt x="176608" y="528943"/>
                      <a:pt x="414404" y="608666"/>
                      <a:pt x="513170" y="647561"/>
                    </a:cubicBezTo>
                    <a:cubicBezTo>
                      <a:pt x="431413" y="566598"/>
                      <a:pt x="232634" y="436424"/>
                      <a:pt x="196121" y="3332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4">
                <a:extLst>
                  <a:ext uri="{FF2B5EF4-FFF2-40B4-BE49-F238E27FC236}">
                    <a16:creationId xmlns:a16="http://schemas.microsoft.com/office/drawing/2014/main" id="{1FE93EA1-0ABC-40D1-967A-AD2F928103EC}"/>
                  </a:ext>
                </a:extLst>
              </p:cNvPr>
              <p:cNvSpPr/>
              <p:nvPr/>
            </p:nvSpPr>
            <p:spPr>
              <a:xfrm>
                <a:off x="5628141" y="1665371"/>
                <a:ext cx="272435" cy="227251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0" h="563100">
                    <a:moveTo>
                      <a:pt x="9895" y="369357"/>
                    </a:moveTo>
                    <a:lnTo>
                      <a:pt x="367082" y="59795"/>
                    </a:lnTo>
                    <a:cubicBezTo>
                      <a:pt x="555994" y="-121972"/>
                      <a:pt x="806820" y="155838"/>
                      <a:pt x="593302" y="293157"/>
                    </a:cubicBezTo>
                    <a:lnTo>
                      <a:pt x="207539" y="557475"/>
                    </a:lnTo>
                    <a:cubicBezTo>
                      <a:pt x="60695" y="594781"/>
                      <a:pt x="-31379" y="436826"/>
                      <a:pt x="9895" y="3693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4">
                <a:extLst>
                  <a:ext uri="{FF2B5EF4-FFF2-40B4-BE49-F238E27FC236}">
                    <a16:creationId xmlns:a16="http://schemas.microsoft.com/office/drawing/2014/main" id="{4DAF667F-1F98-4D55-8D04-806A750308DC}"/>
                  </a:ext>
                </a:extLst>
              </p:cNvPr>
              <p:cNvSpPr/>
              <p:nvPr/>
            </p:nvSpPr>
            <p:spPr>
              <a:xfrm>
                <a:off x="6290842" y="2470544"/>
                <a:ext cx="311845" cy="314471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  <a:gd name="connsiteX0" fmla="*/ 30178 w 695343"/>
                  <a:gd name="connsiteY0" fmla="*/ 369357 h 785109"/>
                  <a:gd name="connsiteX1" fmla="*/ 387365 w 695343"/>
                  <a:gd name="connsiteY1" fmla="*/ 59795 h 785109"/>
                  <a:gd name="connsiteX2" fmla="*/ 613585 w 695343"/>
                  <a:gd name="connsiteY2" fmla="*/ 293157 h 785109"/>
                  <a:gd name="connsiteX3" fmla="*/ 115280 w 695343"/>
                  <a:gd name="connsiteY3" fmla="*/ 782558 h 785109"/>
                  <a:gd name="connsiteX4" fmla="*/ 30178 w 695343"/>
                  <a:gd name="connsiteY4" fmla="*/ 369357 h 785109"/>
                  <a:gd name="connsiteX0" fmla="*/ 23471 w 709737"/>
                  <a:gd name="connsiteY0" fmla="*/ 467831 h 785914"/>
                  <a:gd name="connsiteX1" fmla="*/ 401759 w 709737"/>
                  <a:gd name="connsiteY1" fmla="*/ 59795 h 785914"/>
                  <a:gd name="connsiteX2" fmla="*/ 627979 w 709737"/>
                  <a:gd name="connsiteY2" fmla="*/ 293157 h 785914"/>
                  <a:gd name="connsiteX3" fmla="*/ 129674 w 709737"/>
                  <a:gd name="connsiteY3" fmla="*/ 782558 h 785914"/>
                  <a:gd name="connsiteX4" fmla="*/ 23471 w 709737"/>
                  <a:gd name="connsiteY4" fmla="*/ 467831 h 785914"/>
                  <a:gd name="connsiteX0" fmla="*/ 23471 w 709737"/>
                  <a:gd name="connsiteY0" fmla="*/ 467831 h 785914"/>
                  <a:gd name="connsiteX1" fmla="*/ 401759 w 709737"/>
                  <a:gd name="connsiteY1" fmla="*/ 59795 h 785914"/>
                  <a:gd name="connsiteX2" fmla="*/ 627979 w 709737"/>
                  <a:gd name="connsiteY2" fmla="*/ 293157 h 785914"/>
                  <a:gd name="connsiteX3" fmla="*/ 129674 w 709737"/>
                  <a:gd name="connsiteY3" fmla="*/ 782558 h 785914"/>
                  <a:gd name="connsiteX4" fmla="*/ 23471 w 709737"/>
                  <a:gd name="connsiteY4" fmla="*/ 467831 h 785914"/>
                  <a:gd name="connsiteX0" fmla="*/ 13091 w 755627"/>
                  <a:gd name="connsiteY0" fmla="*/ 608508 h 788636"/>
                  <a:gd name="connsiteX1" fmla="*/ 447649 w 755627"/>
                  <a:gd name="connsiteY1" fmla="*/ 59795 h 788636"/>
                  <a:gd name="connsiteX2" fmla="*/ 673869 w 755627"/>
                  <a:gd name="connsiteY2" fmla="*/ 293157 h 788636"/>
                  <a:gd name="connsiteX3" fmla="*/ 175564 w 755627"/>
                  <a:gd name="connsiteY3" fmla="*/ 782558 h 788636"/>
                  <a:gd name="connsiteX4" fmla="*/ 13091 w 755627"/>
                  <a:gd name="connsiteY4" fmla="*/ 608508 h 788636"/>
                  <a:gd name="connsiteX0" fmla="*/ 33465 w 776001"/>
                  <a:gd name="connsiteY0" fmla="*/ 608508 h 787482"/>
                  <a:gd name="connsiteX1" fmla="*/ 468023 w 776001"/>
                  <a:gd name="connsiteY1" fmla="*/ 59795 h 787482"/>
                  <a:gd name="connsiteX2" fmla="*/ 694243 w 776001"/>
                  <a:gd name="connsiteY2" fmla="*/ 293157 h 787482"/>
                  <a:gd name="connsiteX3" fmla="*/ 195938 w 776001"/>
                  <a:gd name="connsiteY3" fmla="*/ 782558 h 787482"/>
                  <a:gd name="connsiteX4" fmla="*/ 33465 w 776001"/>
                  <a:gd name="connsiteY4" fmla="*/ 608508 h 787482"/>
                  <a:gd name="connsiteX0" fmla="*/ 33465 w 776001"/>
                  <a:gd name="connsiteY0" fmla="*/ 596443 h 775417"/>
                  <a:gd name="connsiteX1" fmla="*/ 468023 w 776001"/>
                  <a:gd name="connsiteY1" fmla="*/ 61797 h 775417"/>
                  <a:gd name="connsiteX2" fmla="*/ 694243 w 776001"/>
                  <a:gd name="connsiteY2" fmla="*/ 281092 h 775417"/>
                  <a:gd name="connsiteX3" fmla="*/ 195938 w 776001"/>
                  <a:gd name="connsiteY3" fmla="*/ 770493 h 775417"/>
                  <a:gd name="connsiteX4" fmla="*/ 33465 w 776001"/>
                  <a:gd name="connsiteY4" fmla="*/ 596443 h 775417"/>
                  <a:gd name="connsiteX0" fmla="*/ 33465 w 766898"/>
                  <a:gd name="connsiteY0" fmla="*/ 601405 h 780379"/>
                  <a:gd name="connsiteX1" fmla="*/ 468023 w 766898"/>
                  <a:gd name="connsiteY1" fmla="*/ 66759 h 780379"/>
                  <a:gd name="connsiteX2" fmla="*/ 694243 w 766898"/>
                  <a:gd name="connsiteY2" fmla="*/ 286054 h 780379"/>
                  <a:gd name="connsiteX3" fmla="*/ 195938 w 766898"/>
                  <a:gd name="connsiteY3" fmla="*/ 775455 h 780379"/>
                  <a:gd name="connsiteX4" fmla="*/ 33465 w 766898"/>
                  <a:gd name="connsiteY4" fmla="*/ 601405 h 780379"/>
                  <a:gd name="connsiteX0" fmla="*/ 33465 w 772715"/>
                  <a:gd name="connsiteY0" fmla="*/ 600246 h 779220"/>
                  <a:gd name="connsiteX1" fmla="*/ 468023 w 772715"/>
                  <a:gd name="connsiteY1" fmla="*/ 65600 h 779220"/>
                  <a:gd name="connsiteX2" fmla="*/ 701277 w 772715"/>
                  <a:gd name="connsiteY2" fmla="*/ 291929 h 779220"/>
                  <a:gd name="connsiteX3" fmla="*/ 195938 w 772715"/>
                  <a:gd name="connsiteY3" fmla="*/ 774296 h 779220"/>
                  <a:gd name="connsiteX4" fmla="*/ 33465 w 772715"/>
                  <a:gd name="connsiteY4" fmla="*/ 600246 h 77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15" h="779220">
                    <a:moveTo>
                      <a:pt x="33465" y="600246"/>
                    </a:moveTo>
                    <a:lnTo>
                      <a:pt x="468023" y="65600"/>
                    </a:lnTo>
                    <a:cubicBezTo>
                      <a:pt x="656935" y="-116167"/>
                      <a:pt x="893694" y="119440"/>
                      <a:pt x="701277" y="291929"/>
                    </a:cubicBezTo>
                    <a:lnTo>
                      <a:pt x="195938" y="774296"/>
                    </a:lnTo>
                    <a:cubicBezTo>
                      <a:pt x="49094" y="811602"/>
                      <a:pt x="-57045" y="625512"/>
                      <a:pt x="33465" y="6002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EDD412-8DAD-4D92-AC7D-2730CD1578E2}"/>
                </a:ext>
              </a:extLst>
            </p:cNvPr>
            <p:cNvGrpSpPr/>
            <p:nvPr/>
          </p:nvGrpSpPr>
          <p:grpSpPr>
            <a:xfrm>
              <a:off x="7044827" y="2463031"/>
              <a:ext cx="1240950" cy="1081305"/>
              <a:chOff x="5159752" y="1770663"/>
              <a:chExt cx="1338697" cy="1266984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69EB8479-0B1D-47E2-AFF7-258751307381}"/>
                  </a:ext>
                </a:extLst>
              </p:cNvPr>
              <p:cNvGrpSpPr/>
              <p:nvPr/>
            </p:nvGrpSpPr>
            <p:grpSpPr>
              <a:xfrm>
                <a:off x="5159752" y="1770663"/>
                <a:ext cx="1338697" cy="1266984"/>
                <a:chOff x="5159752" y="1770663"/>
                <a:chExt cx="1338697" cy="1266984"/>
              </a:xfrm>
            </p:grpSpPr>
            <p:sp>
              <p:nvSpPr>
                <p:cNvPr id="151" name="Rectangle 2">
                  <a:extLst>
                    <a:ext uri="{FF2B5EF4-FFF2-40B4-BE49-F238E27FC236}">
                      <a16:creationId xmlns:a16="http://schemas.microsoft.com/office/drawing/2014/main" id="{ADAFB914-81B0-4083-B597-E736FF936E8E}"/>
                    </a:ext>
                  </a:extLst>
                </p:cNvPr>
                <p:cNvSpPr/>
                <p:nvPr/>
              </p:nvSpPr>
              <p:spPr>
                <a:xfrm rot="19122423" flipV="1">
                  <a:off x="5159752" y="2293965"/>
                  <a:ext cx="243858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359910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202090" y="5502563"/>
                        <a:pt x="8359907" y="5645609"/>
                      </a:cubicBezTo>
                      <a:cubicBezTo>
                        <a:pt x="7584628" y="6890205"/>
                        <a:pt x="7007393" y="7933774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Rectangle 2">
                  <a:extLst>
                    <a:ext uri="{FF2B5EF4-FFF2-40B4-BE49-F238E27FC236}">
                      <a16:creationId xmlns:a16="http://schemas.microsoft.com/office/drawing/2014/main" id="{7216640F-834A-473E-9001-334FF2899D99}"/>
                    </a:ext>
                  </a:extLst>
                </p:cNvPr>
                <p:cNvSpPr/>
                <p:nvPr/>
              </p:nvSpPr>
              <p:spPr>
                <a:xfrm rot="8567535" flipH="1" flipV="1">
                  <a:off x="5431844" y="2804885"/>
                  <a:ext cx="243858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359910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202090" y="5502563"/>
                        <a:pt x="8359907" y="5645609"/>
                      </a:cubicBezTo>
                      <a:cubicBezTo>
                        <a:pt x="7584628" y="6890205"/>
                        <a:pt x="7007393" y="7933774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13EEC61-B952-44AE-AF3D-161B1F819609}"/>
                    </a:ext>
                  </a:extLst>
                </p:cNvPr>
                <p:cNvSpPr/>
                <p:nvPr/>
              </p:nvSpPr>
              <p:spPr>
                <a:xfrm rot="931662">
                  <a:off x="5240728" y="2274310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E75054E-7134-4781-B267-3B82B62B9E0F}"/>
                    </a:ext>
                  </a:extLst>
                </p:cNvPr>
                <p:cNvSpPr/>
                <p:nvPr/>
              </p:nvSpPr>
              <p:spPr>
                <a:xfrm rot="15788985">
                  <a:off x="5606779" y="2902617"/>
                  <a:ext cx="150702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Rectangle 8">
                  <a:extLst>
                    <a:ext uri="{FF2B5EF4-FFF2-40B4-BE49-F238E27FC236}">
                      <a16:creationId xmlns:a16="http://schemas.microsoft.com/office/drawing/2014/main" id="{3FD454F2-63F3-468E-8D7C-1C62C8F1D310}"/>
                    </a:ext>
                  </a:extLst>
                </p:cNvPr>
                <p:cNvSpPr/>
                <p:nvPr/>
              </p:nvSpPr>
              <p:spPr>
                <a:xfrm>
                  <a:off x="5239722" y="1770663"/>
                  <a:ext cx="1258727" cy="1228999"/>
                </a:xfrm>
                <a:custGeom>
                  <a:avLst/>
                  <a:gdLst>
                    <a:gd name="connsiteX0" fmla="*/ 0 w 1243013"/>
                    <a:gd name="connsiteY0" fmla="*/ 0 h 1193006"/>
                    <a:gd name="connsiteX1" fmla="*/ 1243013 w 1243013"/>
                    <a:gd name="connsiteY1" fmla="*/ 0 h 1193006"/>
                    <a:gd name="connsiteX2" fmla="*/ 1243013 w 1243013"/>
                    <a:gd name="connsiteY2" fmla="*/ 1193006 h 1193006"/>
                    <a:gd name="connsiteX3" fmla="*/ 0 w 1243013"/>
                    <a:gd name="connsiteY3" fmla="*/ 1193006 h 1193006"/>
                    <a:gd name="connsiteX4" fmla="*/ 0 w 1243013"/>
                    <a:gd name="connsiteY4" fmla="*/ 0 h 1193006"/>
                    <a:gd name="connsiteX0" fmla="*/ 26194 w 1243013"/>
                    <a:gd name="connsiteY0" fmla="*/ 42862 h 1193006"/>
                    <a:gd name="connsiteX1" fmla="*/ 1243013 w 1243013"/>
                    <a:gd name="connsiteY1" fmla="*/ 0 h 1193006"/>
                    <a:gd name="connsiteX2" fmla="*/ 1243013 w 1243013"/>
                    <a:gd name="connsiteY2" fmla="*/ 1193006 h 1193006"/>
                    <a:gd name="connsiteX3" fmla="*/ 0 w 1243013"/>
                    <a:gd name="connsiteY3" fmla="*/ 1193006 h 1193006"/>
                    <a:gd name="connsiteX4" fmla="*/ 26194 w 1243013"/>
                    <a:gd name="connsiteY4" fmla="*/ 42862 h 1193006"/>
                    <a:gd name="connsiteX0" fmla="*/ 26194 w 1243013"/>
                    <a:gd name="connsiteY0" fmla="*/ 123825 h 1273969"/>
                    <a:gd name="connsiteX1" fmla="*/ 581025 w 1243013"/>
                    <a:gd name="connsiteY1" fmla="*/ 0 h 1273969"/>
                    <a:gd name="connsiteX2" fmla="*/ 1243013 w 1243013"/>
                    <a:gd name="connsiteY2" fmla="*/ 1273969 h 1273969"/>
                    <a:gd name="connsiteX3" fmla="*/ 0 w 1243013"/>
                    <a:gd name="connsiteY3" fmla="*/ 1273969 h 1273969"/>
                    <a:gd name="connsiteX4" fmla="*/ 26194 w 1243013"/>
                    <a:gd name="connsiteY4" fmla="*/ 123825 h 1273969"/>
                    <a:gd name="connsiteX0" fmla="*/ 26194 w 1243013"/>
                    <a:gd name="connsiteY0" fmla="*/ 138750 h 1288894"/>
                    <a:gd name="connsiteX1" fmla="*/ 581025 w 1243013"/>
                    <a:gd name="connsiteY1" fmla="*/ 14925 h 1288894"/>
                    <a:gd name="connsiteX2" fmla="*/ 1243013 w 1243013"/>
                    <a:gd name="connsiteY2" fmla="*/ 1288894 h 1288894"/>
                    <a:gd name="connsiteX3" fmla="*/ 0 w 1243013"/>
                    <a:gd name="connsiteY3" fmla="*/ 1288894 h 1288894"/>
                    <a:gd name="connsiteX4" fmla="*/ 26194 w 1243013"/>
                    <a:gd name="connsiteY4" fmla="*/ 138750 h 1288894"/>
                    <a:gd name="connsiteX0" fmla="*/ 26194 w 1243013"/>
                    <a:gd name="connsiteY0" fmla="*/ 139595 h 1289739"/>
                    <a:gd name="connsiteX1" fmla="*/ 581025 w 1243013"/>
                    <a:gd name="connsiteY1" fmla="*/ 15770 h 1289739"/>
                    <a:gd name="connsiteX2" fmla="*/ 1243013 w 1243013"/>
                    <a:gd name="connsiteY2" fmla="*/ 1289739 h 1289739"/>
                    <a:gd name="connsiteX3" fmla="*/ 0 w 1243013"/>
                    <a:gd name="connsiteY3" fmla="*/ 1289739 h 1289739"/>
                    <a:gd name="connsiteX4" fmla="*/ 26194 w 1243013"/>
                    <a:gd name="connsiteY4" fmla="*/ 139595 h 1289739"/>
                    <a:gd name="connsiteX0" fmla="*/ 35719 w 1243013"/>
                    <a:gd name="connsiteY0" fmla="*/ 128708 h 1290758"/>
                    <a:gd name="connsiteX1" fmla="*/ 581025 w 1243013"/>
                    <a:gd name="connsiteY1" fmla="*/ 16789 h 1290758"/>
                    <a:gd name="connsiteX2" fmla="*/ 1243013 w 1243013"/>
                    <a:gd name="connsiteY2" fmla="*/ 1290758 h 1290758"/>
                    <a:gd name="connsiteX3" fmla="*/ 0 w 1243013"/>
                    <a:gd name="connsiteY3" fmla="*/ 1290758 h 1290758"/>
                    <a:gd name="connsiteX4" fmla="*/ 35719 w 1243013"/>
                    <a:gd name="connsiteY4" fmla="*/ 128708 h 1290758"/>
                    <a:gd name="connsiteX0" fmla="*/ 35719 w 1243013"/>
                    <a:gd name="connsiteY0" fmla="*/ 128124 h 1290174"/>
                    <a:gd name="connsiteX1" fmla="*/ 581025 w 1243013"/>
                    <a:gd name="connsiteY1" fmla="*/ 16205 h 1290174"/>
                    <a:gd name="connsiteX2" fmla="*/ 1243013 w 1243013"/>
                    <a:gd name="connsiteY2" fmla="*/ 1290174 h 1290174"/>
                    <a:gd name="connsiteX3" fmla="*/ 0 w 1243013"/>
                    <a:gd name="connsiteY3" fmla="*/ 1290174 h 1290174"/>
                    <a:gd name="connsiteX4" fmla="*/ 35719 w 1243013"/>
                    <a:gd name="connsiteY4" fmla="*/ 128124 h 1290174"/>
                    <a:gd name="connsiteX0" fmla="*/ 35719 w 1243013"/>
                    <a:gd name="connsiteY0" fmla="*/ 128124 h 1290174"/>
                    <a:gd name="connsiteX1" fmla="*/ 581025 w 1243013"/>
                    <a:gd name="connsiteY1" fmla="*/ 16205 h 1290174"/>
                    <a:gd name="connsiteX2" fmla="*/ 1243013 w 1243013"/>
                    <a:gd name="connsiteY2" fmla="*/ 1290174 h 1290174"/>
                    <a:gd name="connsiteX3" fmla="*/ 0 w 1243013"/>
                    <a:gd name="connsiteY3" fmla="*/ 1290174 h 1290174"/>
                    <a:gd name="connsiteX4" fmla="*/ 14288 w 1243013"/>
                    <a:gd name="connsiteY4" fmla="*/ 573420 h 1290174"/>
                    <a:gd name="connsiteX5" fmla="*/ 35719 w 1243013"/>
                    <a:gd name="connsiteY5" fmla="*/ 128124 h 1290174"/>
                    <a:gd name="connsiteX0" fmla="*/ 50006 w 1257300"/>
                    <a:gd name="connsiteY0" fmla="*/ 128124 h 1290174"/>
                    <a:gd name="connsiteX1" fmla="*/ 595312 w 1257300"/>
                    <a:gd name="connsiteY1" fmla="*/ 16205 h 1290174"/>
                    <a:gd name="connsiteX2" fmla="*/ 1257300 w 1257300"/>
                    <a:gd name="connsiteY2" fmla="*/ 1290174 h 1290174"/>
                    <a:gd name="connsiteX3" fmla="*/ 14287 w 1257300"/>
                    <a:gd name="connsiteY3" fmla="*/ 1290174 h 1290174"/>
                    <a:gd name="connsiteX4" fmla="*/ 0 w 1257300"/>
                    <a:gd name="connsiteY4" fmla="*/ 213851 h 1290174"/>
                    <a:gd name="connsiteX5" fmla="*/ 50006 w 1257300"/>
                    <a:gd name="connsiteY5" fmla="*/ 128124 h 1290174"/>
                    <a:gd name="connsiteX0" fmla="*/ 50119 w 1257413"/>
                    <a:gd name="connsiteY0" fmla="*/ 128124 h 1290174"/>
                    <a:gd name="connsiteX1" fmla="*/ 595425 w 1257413"/>
                    <a:gd name="connsiteY1" fmla="*/ 16205 h 1290174"/>
                    <a:gd name="connsiteX2" fmla="*/ 1257413 w 1257413"/>
                    <a:gd name="connsiteY2" fmla="*/ 1290174 h 1290174"/>
                    <a:gd name="connsiteX3" fmla="*/ 14400 w 1257413"/>
                    <a:gd name="connsiteY3" fmla="*/ 1290174 h 1290174"/>
                    <a:gd name="connsiteX4" fmla="*/ 113 w 1257413"/>
                    <a:gd name="connsiteY4" fmla="*/ 213851 h 1290174"/>
                    <a:gd name="connsiteX5" fmla="*/ 50119 w 1257413"/>
                    <a:gd name="connsiteY5" fmla="*/ 128124 h 1290174"/>
                    <a:gd name="connsiteX0" fmla="*/ 50611 w 1257905"/>
                    <a:gd name="connsiteY0" fmla="*/ 128124 h 1290174"/>
                    <a:gd name="connsiteX1" fmla="*/ 595917 w 1257905"/>
                    <a:gd name="connsiteY1" fmla="*/ 16205 h 1290174"/>
                    <a:gd name="connsiteX2" fmla="*/ 1257905 w 1257905"/>
                    <a:gd name="connsiteY2" fmla="*/ 1290174 h 1290174"/>
                    <a:gd name="connsiteX3" fmla="*/ 14892 w 1257905"/>
                    <a:gd name="connsiteY3" fmla="*/ 1290174 h 1290174"/>
                    <a:gd name="connsiteX4" fmla="*/ 605 w 1257905"/>
                    <a:gd name="connsiteY4" fmla="*/ 213851 h 1290174"/>
                    <a:gd name="connsiteX5" fmla="*/ 50611 w 1257905"/>
                    <a:gd name="connsiteY5" fmla="*/ 128124 h 1290174"/>
                    <a:gd name="connsiteX0" fmla="*/ 53298 w 1260592"/>
                    <a:gd name="connsiteY0" fmla="*/ 128124 h 1290174"/>
                    <a:gd name="connsiteX1" fmla="*/ 598604 w 1260592"/>
                    <a:gd name="connsiteY1" fmla="*/ 16205 h 1290174"/>
                    <a:gd name="connsiteX2" fmla="*/ 1260592 w 1260592"/>
                    <a:gd name="connsiteY2" fmla="*/ 1290174 h 1290174"/>
                    <a:gd name="connsiteX3" fmla="*/ 17579 w 1260592"/>
                    <a:gd name="connsiteY3" fmla="*/ 1290174 h 1290174"/>
                    <a:gd name="connsiteX4" fmla="*/ 3292 w 1260592"/>
                    <a:gd name="connsiteY4" fmla="*/ 213851 h 1290174"/>
                    <a:gd name="connsiteX5" fmla="*/ 53298 w 1260592"/>
                    <a:gd name="connsiteY5" fmla="*/ 128124 h 1290174"/>
                    <a:gd name="connsiteX0" fmla="*/ 53298 w 1260592"/>
                    <a:gd name="connsiteY0" fmla="*/ 128124 h 1290174"/>
                    <a:gd name="connsiteX1" fmla="*/ 598604 w 1260592"/>
                    <a:gd name="connsiteY1" fmla="*/ 16205 h 1290174"/>
                    <a:gd name="connsiteX2" fmla="*/ 1260592 w 1260592"/>
                    <a:gd name="connsiteY2" fmla="*/ 1290174 h 1290174"/>
                    <a:gd name="connsiteX3" fmla="*/ 17579 w 1260592"/>
                    <a:gd name="connsiteY3" fmla="*/ 1290174 h 1290174"/>
                    <a:gd name="connsiteX4" fmla="*/ 3293 w 1260592"/>
                    <a:gd name="connsiteY4" fmla="*/ 654382 h 1290174"/>
                    <a:gd name="connsiteX5" fmla="*/ 3292 w 1260592"/>
                    <a:gd name="connsiteY5" fmla="*/ 213851 h 1290174"/>
                    <a:gd name="connsiteX6" fmla="*/ 53298 w 1260592"/>
                    <a:gd name="connsiteY6" fmla="*/ 128124 h 1290174"/>
                    <a:gd name="connsiteX0" fmla="*/ 142874 w 1350168"/>
                    <a:gd name="connsiteY0" fmla="*/ 128124 h 1290174"/>
                    <a:gd name="connsiteX1" fmla="*/ 688180 w 1350168"/>
                    <a:gd name="connsiteY1" fmla="*/ 16205 h 1290174"/>
                    <a:gd name="connsiteX2" fmla="*/ 1350168 w 1350168"/>
                    <a:gd name="connsiteY2" fmla="*/ 1290174 h 1290174"/>
                    <a:gd name="connsiteX3" fmla="*/ 107155 w 1350168"/>
                    <a:gd name="connsiteY3" fmla="*/ 1290174 h 1290174"/>
                    <a:gd name="connsiteX4" fmla="*/ 0 w 1350168"/>
                    <a:gd name="connsiteY4" fmla="*/ 528175 h 1290174"/>
                    <a:gd name="connsiteX5" fmla="*/ 92868 w 1350168"/>
                    <a:gd name="connsiteY5" fmla="*/ 213851 h 1290174"/>
                    <a:gd name="connsiteX6" fmla="*/ 142874 w 1350168"/>
                    <a:gd name="connsiteY6" fmla="*/ 128124 h 1290174"/>
                    <a:gd name="connsiteX0" fmla="*/ 154780 w 1362074"/>
                    <a:gd name="connsiteY0" fmla="*/ 128124 h 1290174"/>
                    <a:gd name="connsiteX1" fmla="*/ 700086 w 1362074"/>
                    <a:gd name="connsiteY1" fmla="*/ 16205 h 1290174"/>
                    <a:gd name="connsiteX2" fmla="*/ 1362074 w 1362074"/>
                    <a:gd name="connsiteY2" fmla="*/ 1290174 h 1290174"/>
                    <a:gd name="connsiteX3" fmla="*/ 119061 w 1362074"/>
                    <a:gd name="connsiteY3" fmla="*/ 1290174 h 1290174"/>
                    <a:gd name="connsiteX4" fmla="*/ 0 w 1362074"/>
                    <a:gd name="connsiteY4" fmla="*/ 523412 h 1290174"/>
                    <a:gd name="connsiteX5" fmla="*/ 104774 w 1362074"/>
                    <a:gd name="connsiteY5" fmla="*/ 213851 h 1290174"/>
                    <a:gd name="connsiteX6" fmla="*/ 154780 w 1362074"/>
                    <a:gd name="connsiteY6" fmla="*/ 128124 h 1290174"/>
                    <a:gd name="connsiteX0" fmla="*/ 154780 w 1362074"/>
                    <a:gd name="connsiteY0" fmla="*/ 128124 h 1290174"/>
                    <a:gd name="connsiteX1" fmla="*/ 700086 w 1362074"/>
                    <a:gd name="connsiteY1" fmla="*/ 16205 h 1290174"/>
                    <a:gd name="connsiteX2" fmla="*/ 1362074 w 1362074"/>
                    <a:gd name="connsiteY2" fmla="*/ 1290174 h 1290174"/>
                    <a:gd name="connsiteX3" fmla="*/ 119061 w 1362074"/>
                    <a:gd name="connsiteY3" fmla="*/ 1290174 h 1290174"/>
                    <a:gd name="connsiteX4" fmla="*/ 0 w 1362074"/>
                    <a:gd name="connsiteY4" fmla="*/ 523412 h 1290174"/>
                    <a:gd name="connsiteX5" fmla="*/ 104774 w 1362074"/>
                    <a:gd name="connsiteY5" fmla="*/ 213851 h 1290174"/>
                    <a:gd name="connsiteX6" fmla="*/ 154780 w 1362074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4773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2387 w 1366836"/>
                    <a:gd name="connsiteY4" fmla="*/ 871076 h 1290174"/>
                    <a:gd name="connsiteX5" fmla="*/ 0 w 1366836"/>
                    <a:gd name="connsiteY5" fmla="*/ 530556 h 1290174"/>
                    <a:gd name="connsiteX6" fmla="*/ 104773 w 1366836"/>
                    <a:gd name="connsiteY6" fmla="*/ 213851 h 1290174"/>
                    <a:gd name="connsiteX7" fmla="*/ 159542 w 1366836"/>
                    <a:gd name="connsiteY7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169069 w 1366836"/>
                    <a:gd name="connsiteY4" fmla="*/ 578182 h 1290174"/>
                    <a:gd name="connsiteX5" fmla="*/ 0 w 1366836"/>
                    <a:gd name="connsiteY5" fmla="*/ 530556 h 1290174"/>
                    <a:gd name="connsiteX6" fmla="*/ 104773 w 1366836"/>
                    <a:gd name="connsiteY6" fmla="*/ 213851 h 1290174"/>
                    <a:gd name="connsiteX7" fmla="*/ 159542 w 1366836"/>
                    <a:gd name="connsiteY7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169069 w 1366836"/>
                    <a:gd name="connsiteY4" fmla="*/ 578182 h 1290174"/>
                    <a:gd name="connsiteX5" fmla="*/ 0 w 1366836"/>
                    <a:gd name="connsiteY5" fmla="*/ 537700 h 1290174"/>
                    <a:gd name="connsiteX6" fmla="*/ 104773 w 1366836"/>
                    <a:gd name="connsiteY6" fmla="*/ 213851 h 1290174"/>
                    <a:gd name="connsiteX7" fmla="*/ 159542 w 1366836"/>
                    <a:gd name="connsiteY7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152399 w 1366836"/>
                    <a:gd name="connsiteY4" fmla="*/ 871076 h 1290174"/>
                    <a:gd name="connsiteX5" fmla="*/ 169069 w 1366836"/>
                    <a:gd name="connsiteY5" fmla="*/ 578182 h 1290174"/>
                    <a:gd name="connsiteX6" fmla="*/ 0 w 1366836"/>
                    <a:gd name="connsiteY6" fmla="*/ 537700 h 1290174"/>
                    <a:gd name="connsiteX7" fmla="*/ 104773 w 1366836"/>
                    <a:gd name="connsiteY7" fmla="*/ 213851 h 1290174"/>
                    <a:gd name="connsiteX8" fmla="*/ 159542 w 1366836"/>
                    <a:gd name="connsiteY8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278605 w 1366836"/>
                    <a:gd name="connsiteY4" fmla="*/ 282908 h 1290174"/>
                    <a:gd name="connsiteX5" fmla="*/ 169069 w 1366836"/>
                    <a:gd name="connsiteY5" fmla="*/ 578182 h 1290174"/>
                    <a:gd name="connsiteX6" fmla="*/ 0 w 1366836"/>
                    <a:gd name="connsiteY6" fmla="*/ 537700 h 1290174"/>
                    <a:gd name="connsiteX7" fmla="*/ 104773 w 1366836"/>
                    <a:gd name="connsiteY7" fmla="*/ 213851 h 1290174"/>
                    <a:gd name="connsiteX8" fmla="*/ 159542 w 1366836"/>
                    <a:gd name="connsiteY8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278605 w 1366836"/>
                    <a:gd name="connsiteY4" fmla="*/ 282908 h 1290174"/>
                    <a:gd name="connsiteX5" fmla="*/ 180975 w 1366836"/>
                    <a:gd name="connsiteY5" fmla="*/ 590088 h 1290174"/>
                    <a:gd name="connsiteX6" fmla="*/ 0 w 1366836"/>
                    <a:gd name="connsiteY6" fmla="*/ 537700 h 1290174"/>
                    <a:gd name="connsiteX7" fmla="*/ 104773 w 1366836"/>
                    <a:gd name="connsiteY7" fmla="*/ 213851 h 1290174"/>
                    <a:gd name="connsiteX8" fmla="*/ 159542 w 1366836"/>
                    <a:gd name="connsiteY8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207168 w 1366836"/>
                    <a:gd name="connsiteY4" fmla="*/ 778207 h 1290174"/>
                    <a:gd name="connsiteX5" fmla="*/ 278605 w 1366836"/>
                    <a:gd name="connsiteY5" fmla="*/ 28290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83405 w 1366836"/>
                    <a:gd name="connsiteY4" fmla="*/ 256713 h 1290174"/>
                    <a:gd name="connsiteX5" fmla="*/ 278605 w 1366836"/>
                    <a:gd name="connsiteY5" fmla="*/ 28290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83405 w 1366836"/>
                    <a:gd name="connsiteY4" fmla="*/ 256713 h 1290174"/>
                    <a:gd name="connsiteX5" fmla="*/ 276223 w 1366836"/>
                    <a:gd name="connsiteY5" fmla="*/ 30195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71499 w 1366836"/>
                    <a:gd name="connsiteY4" fmla="*/ 266238 h 1290174"/>
                    <a:gd name="connsiteX5" fmla="*/ 276223 w 1366836"/>
                    <a:gd name="connsiteY5" fmla="*/ 30195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83405 w 1366836"/>
                    <a:gd name="connsiteY4" fmla="*/ 261476 h 1290174"/>
                    <a:gd name="connsiteX5" fmla="*/ 276223 w 1366836"/>
                    <a:gd name="connsiteY5" fmla="*/ 30195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402430 w 1366836"/>
                    <a:gd name="connsiteY4" fmla="*/ 659145 h 1290174"/>
                    <a:gd name="connsiteX5" fmla="*/ 583405 w 1366836"/>
                    <a:gd name="connsiteY5" fmla="*/ 261476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83405 w 1366836"/>
                    <a:gd name="connsiteY5" fmla="*/ 261476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2461 w 1366836"/>
                    <a:gd name="connsiteY4" fmla="*/ 409114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957262 w 1366836"/>
                    <a:gd name="connsiteY2" fmla="*/ 492457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31093 w 1366836"/>
                    <a:gd name="connsiteY2" fmla="*/ 278144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52524 w 1366836"/>
                    <a:gd name="connsiteY2" fmla="*/ 275763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52524 w 1366836"/>
                    <a:gd name="connsiteY2" fmla="*/ 275763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52524 w 1366836"/>
                    <a:gd name="connsiteY2" fmla="*/ 275763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16525 h 1278575"/>
                    <a:gd name="connsiteX1" fmla="*/ 704848 w 1366836"/>
                    <a:gd name="connsiteY1" fmla="*/ 4606 h 1278575"/>
                    <a:gd name="connsiteX2" fmla="*/ 1152524 w 1366836"/>
                    <a:gd name="connsiteY2" fmla="*/ 264164 h 1278575"/>
                    <a:gd name="connsiteX3" fmla="*/ 1366836 w 1366836"/>
                    <a:gd name="connsiteY3" fmla="*/ 1278575 h 1278575"/>
                    <a:gd name="connsiteX4" fmla="*/ 123823 w 1366836"/>
                    <a:gd name="connsiteY4" fmla="*/ 1278575 h 1278575"/>
                    <a:gd name="connsiteX5" fmla="*/ 652461 w 1366836"/>
                    <a:gd name="connsiteY5" fmla="*/ 397515 h 1278575"/>
                    <a:gd name="connsiteX6" fmla="*/ 573880 w 1366836"/>
                    <a:gd name="connsiteY6" fmla="*/ 252258 h 1278575"/>
                    <a:gd name="connsiteX7" fmla="*/ 276223 w 1366836"/>
                    <a:gd name="connsiteY7" fmla="*/ 290359 h 1278575"/>
                    <a:gd name="connsiteX8" fmla="*/ 180975 w 1366836"/>
                    <a:gd name="connsiteY8" fmla="*/ 578489 h 1278575"/>
                    <a:gd name="connsiteX9" fmla="*/ 0 w 1366836"/>
                    <a:gd name="connsiteY9" fmla="*/ 526101 h 1278575"/>
                    <a:gd name="connsiteX10" fmla="*/ 104773 w 1366836"/>
                    <a:gd name="connsiteY10" fmla="*/ 202252 h 1278575"/>
                    <a:gd name="connsiteX11" fmla="*/ 159542 w 1366836"/>
                    <a:gd name="connsiteY11" fmla="*/ 116525 h 1278575"/>
                    <a:gd name="connsiteX0" fmla="*/ 159542 w 1366836"/>
                    <a:gd name="connsiteY0" fmla="*/ 128036 h 1290086"/>
                    <a:gd name="connsiteX1" fmla="*/ 688179 w 1366836"/>
                    <a:gd name="connsiteY1" fmla="*/ 4211 h 1290086"/>
                    <a:gd name="connsiteX2" fmla="*/ 1152524 w 1366836"/>
                    <a:gd name="connsiteY2" fmla="*/ 275675 h 1290086"/>
                    <a:gd name="connsiteX3" fmla="*/ 1366836 w 1366836"/>
                    <a:gd name="connsiteY3" fmla="*/ 1290086 h 1290086"/>
                    <a:gd name="connsiteX4" fmla="*/ 123823 w 1366836"/>
                    <a:gd name="connsiteY4" fmla="*/ 1290086 h 1290086"/>
                    <a:gd name="connsiteX5" fmla="*/ 652461 w 1366836"/>
                    <a:gd name="connsiteY5" fmla="*/ 409026 h 1290086"/>
                    <a:gd name="connsiteX6" fmla="*/ 573880 w 1366836"/>
                    <a:gd name="connsiteY6" fmla="*/ 263769 h 1290086"/>
                    <a:gd name="connsiteX7" fmla="*/ 276223 w 1366836"/>
                    <a:gd name="connsiteY7" fmla="*/ 301870 h 1290086"/>
                    <a:gd name="connsiteX8" fmla="*/ 180975 w 1366836"/>
                    <a:gd name="connsiteY8" fmla="*/ 590000 h 1290086"/>
                    <a:gd name="connsiteX9" fmla="*/ 0 w 1366836"/>
                    <a:gd name="connsiteY9" fmla="*/ 537612 h 1290086"/>
                    <a:gd name="connsiteX10" fmla="*/ 104773 w 1366836"/>
                    <a:gd name="connsiteY10" fmla="*/ 213763 h 1290086"/>
                    <a:gd name="connsiteX11" fmla="*/ 159542 w 1366836"/>
                    <a:gd name="connsiteY11" fmla="*/ 128036 h 1290086"/>
                    <a:gd name="connsiteX0" fmla="*/ 159542 w 1366836"/>
                    <a:gd name="connsiteY0" fmla="*/ 128036 h 1290086"/>
                    <a:gd name="connsiteX1" fmla="*/ 688179 w 1366836"/>
                    <a:gd name="connsiteY1" fmla="*/ 4211 h 1290086"/>
                    <a:gd name="connsiteX2" fmla="*/ 1152524 w 1366836"/>
                    <a:gd name="connsiteY2" fmla="*/ 275675 h 1290086"/>
                    <a:gd name="connsiteX3" fmla="*/ 1366836 w 1366836"/>
                    <a:gd name="connsiteY3" fmla="*/ 1290086 h 1290086"/>
                    <a:gd name="connsiteX4" fmla="*/ 123823 w 1366836"/>
                    <a:gd name="connsiteY4" fmla="*/ 1290086 h 1290086"/>
                    <a:gd name="connsiteX5" fmla="*/ 652461 w 1366836"/>
                    <a:gd name="connsiteY5" fmla="*/ 409026 h 1290086"/>
                    <a:gd name="connsiteX6" fmla="*/ 573880 w 1366836"/>
                    <a:gd name="connsiteY6" fmla="*/ 263769 h 1290086"/>
                    <a:gd name="connsiteX7" fmla="*/ 276223 w 1366836"/>
                    <a:gd name="connsiteY7" fmla="*/ 301870 h 1290086"/>
                    <a:gd name="connsiteX8" fmla="*/ 180975 w 1366836"/>
                    <a:gd name="connsiteY8" fmla="*/ 590000 h 1290086"/>
                    <a:gd name="connsiteX9" fmla="*/ 0 w 1366836"/>
                    <a:gd name="connsiteY9" fmla="*/ 537612 h 1290086"/>
                    <a:gd name="connsiteX10" fmla="*/ 104773 w 1366836"/>
                    <a:gd name="connsiteY10" fmla="*/ 213763 h 1290086"/>
                    <a:gd name="connsiteX11" fmla="*/ 159542 w 1366836"/>
                    <a:gd name="connsiteY11" fmla="*/ 128036 h 1290086"/>
                    <a:gd name="connsiteX0" fmla="*/ 159542 w 1366836"/>
                    <a:gd name="connsiteY0" fmla="*/ 124676 h 1286726"/>
                    <a:gd name="connsiteX1" fmla="*/ 688179 w 1366836"/>
                    <a:gd name="connsiteY1" fmla="*/ 851 h 1286726"/>
                    <a:gd name="connsiteX2" fmla="*/ 1152524 w 1366836"/>
                    <a:gd name="connsiteY2" fmla="*/ 272315 h 1286726"/>
                    <a:gd name="connsiteX3" fmla="*/ 1366836 w 1366836"/>
                    <a:gd name="connsiteY3" fmla="*/ 1286726 h 1286726"/>
                    <a:gd name="connsiteX4" fmla="*/ 123823 w 1366836"/>
                    <a:gd name="connsiteY4" fmla="*/ 1286726 h 1286726"/>
                    <a:gd name="connsiteX5" fmla="*/ 652461 w 1366836"/>
                    <a:gd name="connsiteY5" fmla="*/ 405666 h 1286726"/>
                    <a:gd name="connsiteX6" fmla="*/ 573880 w 1366836"/>
                    <a:gd name="connsiteY6" fmla="*/ 260409 h 1286726"/>
                    <a:gd name="connsiteX7" fmla="*/ 276223 w 1366836"/>
                    <a:gd name="connsiteY7" fmla="*/ 298510 h 1286726"/>
                    <a:gd name="connsiteX8" fmla="*/ 180975 w 1366836"/>
                    <a:gd name="connsiteY8" fmla="*/ 586640 h 1286726"/>
                    <a:gd name="connsiteX9" fmla="*/ 0 w 1366836"/>
                    <a:gd name="connsiteY9" fmla="*/ 534252 h 1286726"/>
                    <a:gd name="connsiteX10" fmla="*/ 104773 w 1366836"/>
                    <a:gd name="connsiteY10" fmla="*/ 210403 h 1286726"/>
                    <a:gd name="connsiteX11" fmla="*/ 159542 w 1366836"/>
                    <a:gd name="connsiteY11" fmla="*/ 124676 h 1286726"/>
                    <a:gd name="connsiteX0" fmla="*/ 159542 w 1366836"/>
                    <a:gd name="connsiteY0" fmla="*/ 129403 h 1291453"/>
                    <a:gd name="connsiteX1" fmla="*/ 678654 w 1366836"/>
                    <a:gd name="connsiteY1" fmla="*/ 815 h 1291453"/>
                    <a:gd name="connsiteX2" fmla="*/ 1152524 w 1366836"/>
                    <a:gd name="connsiteY2" fmla="*/ 277042 h 1291453"/>
                    <a:gd name="connsiteX3" fmla="*/ 1366836 w 1366836"/>
                    <a:gd name="connsiteY3" fmla="*/ 1291453 h 1291453"/>
                    <a:gd name="connsiteX4" fmla="*/ 123823 w 1366836"/>
                    <a:gd name="connsiteY4" fmla="*/ 1291453 h 1291453"/>
                    <a:gd name="connsiteX5" fmla="*/ 652461 w 1366836"/>
                    <a:gd name="connsiteY5" fmla="*/ 410393 h 1291453"/>
                    <a:gd name="connsiteX6" fmla="*/ 573880 w 1366836"/>
                    <a:gd name="connsiteY6" fmla="*/ 265136 h 1291453"/>
                    <a:gd name="connsiteX7" fmla="*/ 276223 w 1366836"/>
                    <a:gd name="connsiteY7" fmla="*/ 303237 h 1291453"/>
                    <a:gd name="connsiteX8" fmla="*/ 180975 w 1366836"/>
                    <a:gd name="connsiteY8" fmla="*/ 591367 h 1291453"/>
                    <a:gd name="connsiteX9" fmla="*/ 0 w 1366836"/>
                    <a:gd name="connsiteY9" fmla="*/ 538979 h 1291453"/>
                    <a:gd name="connsiteX10" fmla="*/ 104773 w 1366836"/>
                    <a:gd name="connsiteY10" fmla="*/ 215130 h 1291453"/>
                    <a:gd name="connsiteX11" fmla="*/ 159542 w 1366836"/>
                    <a:gd name="connsiteY11" fmla="*/ 129403 h 1291453"/>
                    <a:gd name="connsiteX0" fmla="*/ 159542 w 1366836"/>
                    <a:gd name="connsiteY0" fmla="*/ 129403 h 1291453"/>
                    <a:gd name="connsiteX1" fmla="*/ 678654 w 1366836"/>
                    <a:gd name="connsiteY1" fmla="*/ 815 h 1291453"/>
                    <a:gd name="connsiteX2" fmla="*/ 1152524 w 1366836"/>
                    <a:gd name="connsiteY2" fmla="*/ 277042 h 1291453"/>
                    <a:gd name="connsiteX3" fmla="*/ 1366836 w 1366836"/>
                    <a:gd name="connsiteY3" fmla="*/ 1291453 h 1291453"/>
                    <a:gd name="connsiteX4" fmla="*/ 123823 w 1366836"/>
                    <a:gd name="connsiteY4" fmla="*/ 1291453 h 1291453"/>
                    <a:gd name="connsiteX5" fmla="*/ 652461 w 1366836"/>
                    <a:gd name="connsiteY5" fmla="*/ 410393 h 1291453"/>
                    <a:gd name="connsiteX6" fmla="*/ 573880 w 1366836"/>
                    <a:gd name="connsiteY6" fmla="*/ 265136 h 1291453"/>
                    <a:gd name="connsiteX7" fmla="*/ 276223 w 1366836"/>
                    <a:gd name="connsiteY7" fmla="*/ 303237 h 1291453"/>
                    <a:gd name="connsiteX8" fmla="*/ 180975 w 1366836"/>
                    <a:gd name="connsiteY8" fmla="*/ 591367 h 1291453"/>
                    <a:gd name="connsiteX9" fmla="*/ 0 w 1366836"/>
                    <a:gd name="connsiteY9" fmla="*/ 538979 h 1291453"/>
                    <a:gd name="connsiteX10" fmla="*/ 104773 w 1366836"/>
                    <a:gd name="connsiteY10" fmla="*/ 215130 h 1291453"/>
                    <a:gd name="connsiteX11" fmla="*/ 159542 w 1366836"/>
                    <a:gd name="connsiteY11" fmla="*/ 129403 h 1291453"/>
                    <a:gd name="connsiteX0" fmla="*/ 159542 w 1366836"/>
                    <a:gd name="connsiteY0" fmla="*/ 130574 h 1292624"/>
                    <a:gd name="connsiteX1" fmla="*/ 678654 w 1366836"/>
                    <a:gd name="connsiteY1" fmla="*/ 1986 h 1292624"/>
                    <a:gd name="connsiteX2" fmla="*/ 1152524 w 1366836"/>
                    <a:gd name="connsiteY2" fmla="*/ 278213 h 1292624"/>
                    <a:gd name="connsiteX3" fmla="*/ 1366836 w 1366836"/>
                    <a:gd name="connsiteY3" fmla="*/ 1292624 h 1292624"/>
                    <a:gd name="connsiteX4" fmla="*/ 123823 w 1366836"/>
                    <a:gd name="connsiteY4" fmla="*/ 1292624 h 1292624"/>
                    <a:gd name="connsiteX5" fmla="*/ 652461 w 1366836"/>
                    <a:gd name="connsiteY5" fmla="*/ 411564 h 1292624"/>
                    <a:gd name="connsiteX6" fmla="*/ 573880 w 1366836"/>
                    <a:gd name="connsiteY6" fmla="*/ 266307 h 1292624"/>
                    <a:gd name="connsiteX7" fmla="*/ 276223 w 1366836"/>
                    <a:gd name="connsiteY7" fmla="*/ 304408 h 1292624"/>
                    <a:gd name="connsiteX8" fmla="*/ 180975 w 1366836"/>
                    <a:gd name="connsiteY8" fmla="*/ 592538 h 1292624"/>
                    <a:gd name="connsiteX9" fmla="*/ 0 w 1366836"/>
                    <a:gd name="connsiteY9" fmla="*/ 540150 h 1292624"/>
                    <a:gd name="connsiteX10" fmla="*/ 104773 w 1366836"/>
                    <a:gd name="connsiteY10" fmla="*/ 216301 h 1292624"/>
                    <a:gd name="connsiteX11" fmla="*/ 159542 w 1366836"/>
                    <a:gd name="connsiteY11" fmla="*/ 130574 h 1292624"/>
                    <a:gd name="connsiteX0" fmla="*/ 159542 w 1366836"/>
                    <a:gd name="connsiteY0" fmla="*/ 121211 h 1283261"/>
                    <a:gd name="connsiteX1" fmla="*/ 683417 w 1366836"/>
                    <a:gd name="connsiteY1" fmla="*/ 2148 h 1283261"/>
                    <a:gd name="connsiteX2" fmla="*/ 1152524 w 1366836"/>
                    <a:gd name="connsiteY2" fmla="*/ 268850 h 1283261"/>
                    <a:gd name="connsiteX3" fmla="*/ 1366836 w 1366836"/>
                    <a:gd name="connsiteY3" fmla="*/ 1283261 h 1283261"/>
                    <a:gd name="connsiteX4" fmla="*/ 123823 w 1366836"/>
                    <a:gd name="connsiteY4" fmla="*/ 1283261 h 1283261"/>
                    <a:gd name="connsiteX5" fmla="*/ 652461 w 1366836"/>
                    <a:gd name="connsiteY5" fmla="*/ 402201 h 1283261"/>
                    <a:gd name="connsiteX6" fmla="*/ 573880 w 1366836"/>
                    <a:gd name="connsiteY6" fmla="*/ 256944 h 1283261"/>
                    <a:gd name="connsiteX7" fmla="*/ 276223 w 1366836"/>
                    <a:gd name="connsiteY7" fmla="*/ 295045 h 1283261"/>
                    <a:gd name="connsiteX8" fmla="*/ 180975 w 1366836"/>
                    <a:gd name="connsiteY8" fmla="*/ 583175 h 1283261"/>
                    <a:gd name="connsiteX9" fmla="*/ 0 w 1366836"/>
                    <a:gd name="connsiteY9" fmla="*/ 530787 h 1283261"/>
                    <a:gd name="connsiteX10" fmla="*/ 104773 w 1366836"/>
                    <a:gd name="connsiteY10" fmla="*/ 206938 h 1283261"/>
                    <a:gd name="connsiteX11" fmla="*/ 159542 w 1366836"/>
                    <a:gd name="connsiteY11" fmla="*/ 121211 h 1283261"/>
                    <a:gd name="connsiteX0" fmla="*/ 159542 w 1366836"/>
                    <a:gd name="connsiteY0" fmla="*/ 126780 h 1288830"/>
                    <a:gd name="connsiteX1" fmla="*/ 683417 w 1366836"/>
                    <a:gd name="connsiteY1" fmla="*/ 7717 h 1288830"/>
                    <a:gd name="connsiteX2" fmla="*/ 1152524 w 1366836"/>
                    <a:gd name="connsiteY2" fmla="*/ 274419 h 1288830"/>
                    <a:gd name="connsiteX3" fmla="*/ 1366836 w 1366836"/>
                    <a:gd name="connsiteY3" fmla="*/ 1288830 h 1288830"/>
                    <a:gd name="connsiteX4" fmla="*/ 123823 w 1366836"/>
                    <a:gd name="connsiteY4" fmla="*/ 1288830 h 1288830"/>
                    <a:gd name="connsiteX5" fmla="*/ 652461 w 1366836"/>
                    <a:gd name="connsiteY5" fmla="*/ 407770 h 1288830"/>
                    <a:gd name="connsiteX6" fmla="*/ 573880 w 1366836"/>
                    <a:gd name="connsiteY6" fmla="*/ 262513 h 1288830"/>
                    <a:gd name="connsiteX7" fmla="*/ 276223 w 1366836"/>
                    <a:gd name="connsiteY7" fmla="*/ 300614 h 1288830"/>
                    <a:gd name="connsiteX8" fmla="*/ 180975 w 1366836"/>
                    <a:gd name="connsiteY8" fmla="*/ 588744 h 1288830"/>
                    <a:gd name="connsiteX9" fmla="*/ 0 w 1366836"/>
                    <a:gd name="connsiteY9" fmla="*/ 536356 h 1288830"/>
                    <a:gd name="connsiteX10" fmla="*/ 104773 w 1366836"/>
                    <a:gd name="connsiteY10" fmla="*/ 212507 h 1288830"/>
                    <a:gd name="connsiteX11" fmla="*/ 159542 w 1366836"/>
                    <a:gd name="connsiteY11" fmla="*/ 126780 h 1288830"/>
                    <a:gd name="connsiteX0" fmla="*/ 159542 w 1366836"/>
                    <a:gd name="connsiteY0" fmla="*/ 119379 h 1281429"/>
                    <a:gd name="connsiteX1" fmla="*/ 683417 w 1366836"/>
                    <a:gd name="connsiteY1" fmla="*/ 316 h 1281429"/>
                    <a:gd name="connsiteX2" fmla="*/ 1152524 w 1366836"/>
                    <a:gd name="connsiteY2" fmla="*/ 267018 h 1281429"/>
                    <a:gd name="connsiteX3" fmla="*/ 1366836 w 1366836"/>
                    <a:gd name="connsiteY3" fmla="*/ 1281429 h 1281429"/>
                    <a:gd name="connsiteX4" fmla="*/ 123823 w 1366836"/>
                    <a:gd name="connsiteY4" fmla="*/ 1281429 h 1281429"/>
                    <a:gd name="connsiteX5" fmla="*/ 652461 w 1366836"/>
                    <a:gd name="connsiteY5" fmla="*/ 400369 h 1281429"/>
                    <a:gd name="connsiteX6" fmla="*/ 573880 w 1366836"/>
                    <a:gd name="connsiteY6" fmla="*/ 255112 h 1281429"/>
                    <a:gd name="connsiteX7" fmla="*/ 276223 w 1366836"/>
                    <a:gd name="connsiteY7" fmla="*/ 293213 h 1281429"/>
                    <a:gd name="connsiteX8" fmla="*/ 180975 w 1366836"/>
                    <a:gd name="connsiteY8" fmla="*/ 581343 h 1281429"/>
                    <a:gd name="connsiteX9" fmla="*/ 0 w 1366836"/>
                    <a:gd name="connsiteY9" fmla="*/ 528955 h 1281429"/>
                    <a:gd name="connsiteX10" fmla="*/ 104773 w 1366836"/>
                    <a:gd name="connsiteY10" fmla="*/ 205106 h 1281429"/>
                    <a:gd name="connsiteX11" fmla="*/ 159542 w 1366836"/>
                    <a:gd name="connsiteY11" fmla="*/ 119379 h 1281429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366836 w 1366836"/>
                    <a:gd name="connsiteY3" fmla="*/ 1288550 h 1288550"/>
                    <a:gd name="connsiteX4" fmla="*/ 123823 w 1366836"/>
                    <a:gd name="connsiteY4" fmla="*/ 1288550 h 1288550"/>
                    <a:gd name="connsiteX5" fmla="*/ 652461 w 1366836"/>
                    <a:gd name="connsiteY5" fmla="*/ 407490 h 1288550"/>
                    <a:gd name="connsiteX6" fmla="*/ 573880 w 1366836"/>
                    <a:gd name="connsiteY6" fmla="*/ 262233 h 1288550"/>
                    <a:gd name="connsiteX7" fmla="*/ 276223 w 1366836"/>
                    <a:gd name="connsiteY7" fmla="*/ 300334 h 1288550"/>
                    <a:gd name="connsiteX8" fmla="*/ 180975 w 1366836"/>
                    <a:gd name="connsiteY8" fmla="*/ 588464 h 1288550"/>
                    <a:gd name="connsiteX9" fmla="*/ 0 w 1366836"/>
                    <a:gd name="connsiteY9" fmla="*/ 536076 h 1288550"/>
                    <a:gd name="connsiteX10" fmla="*/ 104773 w 1366836"/>
                    <a:gd name="connsiteY10" fmla="*/ 212227 h 1288550"/>
                    <a:gd name="connsiteX11" fmla="*/ 159542 w 1366836"/>
                    <a:gd name="connsiteY11" fmla="*/ 126500 h 1288550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366836 w 1366836"/>
                    <a:gd name="connsiteY3" fmla="*/ 1288550 h 1288550"/>
                    <a:gd name="connsiteX4" fmla="*/ 123823 w 1366836"/>
                    <a:gd name="connsiteY4" fmla="*/ 1288550 h 1288550"/>
                    <a:gd name="connsiteX5" fmla="*/ 652461 w 1366836"/>
                    <a:gd name="connsiteY5" fmla="*/ 407490 h 1288550"/>
                    <a:gd name="connsiteX6" fmla="*/ 573880 w 1366836"/>
                    <a:gd name="connsiteY6" fmla="*/ 262233 h 1288550"/>
                    <a:gd name="connsiteX7" fmla="*/ 276223 w 1366836"/>
                    <a:gd name="connsiteY7" fmla="*/ 300334 h 1288550"/>
                    <a:gd name="connsiteX8" fmla="*/ 180975 w 1366836"/>
                    <a:gd name="connsiteY8" fmla="*/ 588464 h 1288550"/>
                    <a:gd name="connsiteX9" fmla="*/ 0 w 1366836"/>
                    <a:gd name="connsiteY9" fmla="*/ 536076 h 1288550"/>
                    <a:gd name="connsiteX10" fmla="*/ 104773 w 1366836"/>
                    <a:gd name="connsiteY10" fmla="*/ 212227 h 1288550"/>
                    <a:gd name="connsiteX11" fmla="*/ 159542 w 1366836"/>
                    <a:gd name="connsiteY11" fmla="*/ 126500 h 1288550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366836 w 1366836"/>
                    <a:gd name="connsiteY3" fmla="*/ 1288550 h 1288550"/>
                    <a:gd name="connsiteX4" fmla="*/ 123823 w 1366836"/>
                    <a:gd name="connsiteY4" fmla="*/ 1288550 h 1288550"/>
                    <a:gd name="connsiteX5" fmla="*/ 652461 w 1366836"/>
                    <a:gd name="connsiteY5" fmla="*/ 407490 h 1288550"/>
                    <a:gd name="connsiteX6" fmla="*/ 573880 w 1366836"/>
                    <a:gd name="connsiteY6" fmla="*/ 262233 h 1288550"/>
                    <a:gd name="connsiteX7" fmla="*/ 276223 w 1366836"/>
                    <a:gd name="connsiteY7" fmla="*/ 300334 h 1288550"/>
                    <a:gd name="connsiteX8" fmla="*/ 180975 w 1366836"/>
                    <a:gd name="connsiteY8" fmla="*/ 588464 h 1288550"/>
                    <a:gd name="connsiteX9" fmla="*/ 0 w 1366836"/>
                    <a:gd name="connsiteY9" fmla="*/ 536076 h 1288550"/>
                    <a:gd name="connsiteX10" fmla="*/ 104773 w 1366836"/>
                    <a:gd name="connsiteY10" fmla="*/ 212227 h 1288550"/>
                    <a:gd name="connsiteX11" fmla="*/ 159542 w 1366836"/>
                    <a:gd name="connsiteY11" fmla="*/ 126500 h 1288550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288255 w 1366836"/>
                    <a:gd name="connsiteY3" fmla="*/ 905172 h 1288550"/>
                    <a:gd name="connsiteX4" fmla="*/ 1366836 w 1366836"/>
                    <a:gd name="connsiteY4" fmla="*/ 1288550 h 1288550"/>
                    <a:gd name="connsiteX5" fmla="*/ 123823 w 1366836"/>
                    <a:gd name="connsiteY5" fmla="*/ 1288550 h 1288550"/>
                    <a:gd name="connsiteX6" fmla="*/ 652461 w 1366836"/>
                    <a:gd name="connsiteY6" fmla="*/ 407490 h 1288550"/>
                    <a:gd name="connsiteX7" fmla="*/ 573880 w 1366836"/>
                    <a:gd name="connsiteY7" fmla="*/ 262233 h 1288550"/>
                    <a:gd name="connsiteX8" fmla="*/ 276223 w 1366836"/>
                    <a:gd name="connsiteY8" fmla="*/ 300334 h 1288550"/>
                    <a:gd name="connsiteX9" fmla="*/ 180975 w 1366836"/>
                    <a:gd name="connsiteY9" fmla="*/ 588464 h 1288550"/>
                    <a:gd name="connsiteX10" fmla="*/ 0 w 1366836"/>
                    <a:gd name="connsiteY10" fmla="*/ 536076 h 1288550"/>
                    <a:gd name="connsiteX11" fmla="*/ 104773 w 1366836"/>
                    <a:gd name="connsiteY11" fmla="*/ 212227 h 1288550"/>
                    <a:gd name="connsiteX12" fmla="*/ 159542 w 1366836"/>
                    <a:gd name="connsiteY12" fmla="*/ 126500 h 1288550"/>
                    <a:gd name="connsiteX0" fmla="*/ 159542 w 1369217"/>
                    <a:gd name="connsiteY0" fmla="*/ 126500 h 1288550"/>
                    <a:gd name="connsiteX1" fmla="*/ 683417 w 1369217"/>
                    <a:gd name="connsiteY1" fmla="*/ 293 h 1288550"/>
                    <a:gd name="connsiteX2" fmla="*/ 1152524 w 1369217"/>
                    <a:gd name="connsiteY2" fmla="*/ 274139 h 1288550"/>
                    <a:gd name="connsiteX3" fmla="*/ 1369217 w 1369217"/>
                    <a:gd name="connsiteY3" fmla="*/ 959941 h 1288550"/>
                    <a:gd name="connsiteX4" fmla="*/ 1366836 w 1369217"/>
                    <a:gd name="connsiteY4" fmla="*/ 1288550 h 1288550"/>
                    <a:gd name="connsiteX5" fmla="*/ 123823 w 1369217"/>
                    <a:gd name="connsiteY5" fmla="*/ 1288550 h 1288550"/>
                    <a:gd name="connsiteX6" fmla="*/ 652461 w 1369217"/>
                    <a:gd name="connsiteY6" fmla="*/ 407490 h 1288550"/>
                    <a:gd name="connsiteX7" fmla="*/ 573880 w 1369217"/>
                    <a:gd name="connsiteY7" fmla="*/ 262233 h 1288550"/>
                    <a:gd name="connsiteX8" fmla="*/ 276223 w 1369217"/>
                    <a:gd name="connsiteY8" fmla="*/ 300334 h 1288550"/>
                    <a:gd name="connsiteX9" fmla="*/ 180975 w 1369217"/>
                    <a:gd name="connsiteY9" fmla="*/ 588464 h 1288550"/>
                    <a:gd name="connsiteX10" fmla="*/ 0 w 1369217"/>
                    <a:gd name="connsiteY10" fmla="*/ 536076 h 1288550"/>
                    <a:gd name="connsiteX11" fmla="*/ 104773 w 1369217"/>
                    <a:gd name="connsiteY11" fmla="*/ 212227 h 1288550"/>
                    <a:gd name="connsiteX12" fmla="*/ 159542 w 1369217"/>
                    <a:gd name="connsiteY12" fmla="*/ 126500 h 1288550"/>
                    <a:gd name="connsiteX0" fmla="*/ 159542 w 1366941"/>
                    <a:gd name="connsiteY0" fmla="*/ 126500 h 1288550"/>
                    <a:gd name="connsiteX1" fmla="*/ 683417 w 1366941"/>
                    <a:gd name="connsiteY1" fmla="*/ 293 h 1288550"/>
                    <a:gd name="connsiteX2" fmla="*/ 1152524 w 1366941"/>
                    <a:gd name="connsiteY2" fmla="*/ 274139 h 1288550"/>
                    <a:gd name="connsiteX3" fmla="*/ 1364454 w 1366941"/>
                    <a:gd name="connsiteY3" fmla="*/ 952797 h 1288550"/>
                    <a:gd name="connsiteX4" fmla="*/ 1366836 w 1366941"/>
                    <a:gd name="connsiteY4" fmla="*/ 1288550 h 1288550"/>
                    <a:gd name="connsiteX5" fmla="*/ 123823 w 1366941"/>
                    <a:gd name="connsiteY5" fmla="*/ 1288550 h 1288550"/>
                    <a:gd name="connsiteX6" fmla="*/ 652461 w 1366941"/>
                    <a:gd name="connsiteY6" fmla="*/ 407490 h 1288550"/>
                    <a:gd name="connsiteX7" fmla="*/ 573880 w 1366941"/>
                    <a:gd name="connsiteY7" fmla="*/ 262233 h 1288550"/>
                    <a:gd name="connsiteX8" fmla="*/ 276223 w 1366941"/>
                    <a:gd name="connsiteY8" fmla="*/ 300334 h 1288550"/>
                    <a:gd name="connsiteX9" fmla="*/ 180975 w 1366941"/>
                    <a:gd name="connsiteY9" fmla="*/ 588464 h 1288550"/>
                    <a:gd name="connsiteX10" fmla="*/ 0 w 1366941"/>
                    <a:gd name="connsiteY10" fmla="*/ 536076 h 1288550"/>
                    <a:gd name="connsiteX11" fmla="*/ 104773 w 1366941"/>
                    <a:gd name="connsiteY11" fmla="*/ 212227 h 1288550"/>
                    <a:gd name="connsiteX12" fmla="*/ 159542 w 1366941"/>
                    <a:gd name="connsiteY12" fmla="*/ 126500 h 1288550"/>
                    <a:gd name="connsiteX0" fmla="*/ 159542 w 1370457"/>
                    <a:gd name="connsiteY0" fmla="*/ 126500 h 1288550"/>
                    <a:gd name="connsiteX1" fmla="*/ 683417 w 1370457"/>
                    <a:gd name="connsiteY1" fmla="*/ 293 h 1288550"/>
                    <a:gd name="connsiteX2" fmla="*/ 1152524 w 1370457"/>
                    <a:gd name="connsiteY2" fmla="*/ 274139 h 1288550"/>
                    <a:gd name="connsiteX3" fmla="*/ 1364454 w 1370457"/>
                    <a:gd name="connsiteY3" fmla="*/ 952797 h 1288550"/>
                    <a:gd name="connsiteX4" fmla="*/ 1366836 w 1370457"/>
                    <a:gd name="connsiteY4" fmla="*/ 1288550 h 1288550"/>
                    <a:gd name="connsiteX5" fmla="*/ 123823 w 1370457"/>
                    <a:gd name="connsiteY5" fmla="*/ 1288550 h 1288550"/>
                    <a:gd name="connsiteX6" fmla="*/ 652461 w 1370457"/>
                    <a:gd name="connsiteY6" fmla="*/ 407490 h 1288550"/>
                    <a:gd name="connsiteX7" fmla="*/ 573880 w 1370457"/>
                    <a:gd name="connsiteY7" fmla="*/ 262233 h 1288550"/>
                    <a:gd name="connsiteX8" fmla="*/ 276223 w 1370457"/>
                    <a:gd name="connsiteY8" fmla="*/ 300334 h 1288550"/>
                    <a:gd name="connsiteX9" fmla="*/ 180975 w 1370457"/>
                    <a:gd name="connsiteY9" fmla="*/ 588464 h 1288550"/>
                    <a:gd name="connsiteX10" fmla="*/ 0 w 1370457"/>
                    <a:gd name="connsiteY10" fmla="*/ 536076 h 1288550"/>
                    <a:gd name="connsiteX11" fmla="*/ 104773 w 1370457"/>
                    <a:gd name="connsiteY11" fmla="*/ 212227 h 1288550"/>
                    <a:gd name="connsiteX12" fmla="*/ 159542 w 1370457"/>
                    <a:gd name="connsiteY12" fmla="*/ 126500 h 1288550"/>
                    <a:gd name="connsiteX0" fmla="*/ 159542 w 1376708"/>
                    <a:gd name="connsiteY0" fmla="*/ 126500 h 1288550"/>
                    <a:gd name="connsiteX1" fmla="*/ 683417 w 1376708"/>
                    <a:gd name="connsiteY1" fmla="*/ 293 h 1288550"/>
                    <a:gd name="connsiteX2" fmla="*/ 1152524 w 1376708"/>
                    <a:gd name="connsiteY2" fmla="*/ 274139 h 1288550"/>
                    <a:gd name="connsiteX3" fmla="*/ 1364454 w 1376708"/>
                    <a:gd name="connsiteY3" fmla="*/ 952797 h 1288550"/>
                    <a:gd name="connsiteX4" fmla="*/ 1366836 w 1376708"/>
                    <a:gd name="connsiteY4" fmla="*/ 1288550 h 1288550"/>
                    <a:gd name="connsiteX5" fmla="*/ 123823 w 1376708"/>
                    <a:gd name="connsiteY5" fmla="*/ 1288550 h 1288550"/>
                    <a:gd name="connsiteX6" fmla="*/ 652461 w 1376708"/>
                    <a:gd name="connsiteY6" fmla="*/ 407490 h 1288550"/>
                    <a:gd name="connsiteX7" fmla="*/ 573880 w 1376708"/>
                    <a:gd name="connsiteY7" fmla="*/ 262233 h 1288550"/>
                    <a:gd name="connsiteX8" fmla="*/ 276223 w 1376708"/>
                    <a:gd name="connsiteY8" fmla="*/ 300334 h 1288550"/>
                    <a:gd name="connsiteX9" fmla="*/ 180975 w 1376708"/>
                    <a:gd name="connsiteY9" fmla="*/ 588464 h 1288550"/>
                    <a:gd name="connsiteX10" fmla="*/ 0 w 1376708"/>
                    <a:gd name="connsiteY10" fmla="*/ 536076 h 1288550"/>
                    <a:gd name="connsiteX11" fmla="*/ 104773 w 1376708"/>
                    <a:gd name="connsiteY11" fmla="*/ 212227 h 1288550"/>
                    <a:gd name="connsiteX12" fmla="*/ 159542 w 1376708"/>
                    <a:gd name="connsiteY12" fmla="*/ 126500 h 1288550"/>
                    <a:gd name="connsiteX0" fmla="*/ 159542 w 1392922"/>
                    <a:gd name="connsiteY0" fmla="*/ 126500 h 1288550"/>
                    <a:gd name="connsiteX1" fmla="*/ 683417 w 1392922"/>
                    <a:gd name="connsiteY1" fmla="*/ 293 h 1288550"/>
                    <a:gd name="connsiteX2" fmla="*/ 1152524 w 1392922"/>
                    <a:gd name="connsiteY2" fmla="*/ 274139 h 1288550"/>
                    <a:gd name="connsiteX3" fmla="*/ 1364454 w 1392922"/>
                    <a:gd name="connsiteY3" fmla="*/ 952797 h 1288550"/>
                    <a:gd name="connsiteX4" fmla="*/ 1366836 w 1392922"/>
                    <a:gd name="connsiteY4" fmla="*/ 1288550 h 1288550"/>
                    <a:gd name="connsiteX5" fmla="*/ 123823 w 1392922"/>
                    <a:gd name="connsiteY5" fmla="*/ 1288550 h 1288550"/>
                    <a:gd name="connsiteX6" fmla="*/ 652461 w 1392922"/>
                    <a:gd name="connsiteY6" fmla="*/ 407490 h 1288550"/>
                    <a:gd name="connsiteX7" fmla="*/ 573880 w 1392922"/>
                    <a:gd name="connsiteY7" fmla="*/ 262233 h 1288550"/>
                    <a:gd name="connsiteX8" fmla="*/ 276223 w 1392922"/>
                    <a:gd name="connsiteY8" fmla="*/ 300334 h 1288550"/>
                    <a:gd name="connsiteX9" fmla="*/ 180975 w 1392922"/>
                    <a:gd name="connsiteY9" fmla="*/ 588464 h 1288550"/>
                    <a:gd name="connsiteX10" fmla="*/ 0 w 1392922"/>
                    <a:gd name="connsiteY10" fmla="*/ 536076 h 1288550"/>
                    <a:gd name="connsiteX11" fmla="*/ 104773 w 1392922"/>
                    <a:gd name="connsiteY11" fmla="*/ 212227 h 1288550"/>
                    <a:gd name="connsiteX12" fmla="*/ 159542 w 1392922"/>
                    <a:gd name="connsiteY12" fmla="*/ 126500 h 1288550"/>
                    <a:gd name="connsiteX0" fmla="*/ 159542 w 1399879"/>
                    <a:gd name="connsiteY0" fmla="*/ 126500 h 1288550"/>
                    <a:gd name="connsiteX1" fmla="*/ 683417 w 1399879"/>
                    <a:gd name="connsiteY1" fmla="*/ 293 h 1288550"/>
                    <a:gd name="connsiteX2" fmla="*/ 1152524 w 1399879"/>
                    <a:gd name="connsiteY2" fmla="*/ 274139 h 1288550"/>
                    <a:gd name="connsiteX3" fmla="*/ 1364454 w 1399879"/>
                    <a:gd name="connsiteY3" fmla="*/ 952797 h 1288550"/>
                    <a:gd name="connsiteX4" fmla="*/ 1366836 w 1399879"/>
                    <a:gd name="connsiteY4" fmla="*/ 1288550 h 1288550"/>
                    <a:gd name="connsiteX5" fmla="*/ 123823 w 1399879"/>
                    <a:gd name="connsiteY5" fmla="*/ 1288550 h 1288550"/>
                    <a:gd name="connsiteX6" fmla="*/ 652461 w 1399879"/>
                    <a:gd name="connsiteY6" fmla="*/ 407490 h 1288550"/>
                    <a:gd name="connsiteX7" fmla="*/ 573880 w 1399879"/>
                    <a:gd name="connsiteY7" fmla="*/ 262233 h 1288550"/>
                    <a:gd name="connsiteX8" fmla="*/ 276223 w 1399879"/>
                    <a:gd name="connsiteY8" fmla="*/ 300334 h 1288550"/>
                    <a:gd name="connsiteX9" fmla="*/ 180975 w 1399879"/>
                    <a:gd name="connsiteY9" fmla="*/ 588464 h 1288550"/>
                    <a:gd name="connsiteX10" fmla="*/ 0 w 1399879"/>
                    <a:gd name="connsiteY10" fmla="*/ 536076 h 1288550"/>
                    <a:gd name="connsiteX11" fmla="*/ 104773 w 1399879"/>
                    <a:gd name="connsiteY11" fmla="*/ 212227 h 1288550"/>
                    <a:gd name="connsiteX12" fmla="*/ 159542 w 1399879"/>
                    <a:gd name="connsiteY12" fmla="*/ 126500 h 1288550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547686 w 1399879"/>
                    <a:gd name="connsiteY5" fmla="*/ 1298078 h 1305219"/>
                    <a:gd name="connsiteX6" fmla="*/ 123823 w 1399879"/>
                    <a:gd name="connsiteY6" fmla="*/ 1288550 h 1305219"/>
                    <a:gd name="connsiteX7" fmla="*/ 652461 w 1399879"/>
                    <a:gd name="connsiteY7" fmla="*/ 407490 h 1305219"/>
                    <a:gd name="connsiteX8" fmla="*/ 573880 w 1399879"/>
                    <a:gd name="connsiteY8" fmla="*/ 262233 h 1305219"/>
                    <a:gd name="connsiteX9" fmla="*/ 276223 w 1399879"/>
                    <a:gd name="connsiteY9" fmla="*/ 300334 h 1305219"/>
                    <a:gd name="connsiteX10" fmla="*/ 180975 w 1399879"/>
                    <a:gd name="connsiteY10" fmla="*/ 588464 h 1305219"/>
                    <a:gd name="connsiteX11" fmla="*/ 0 w 1399879"/>
                    <a:gd name="connsiteY11" fmla="*/ 536076 h 1305219"/>
                    <a:gd name="connsiteX12" fmla="*/ 104773 w 1399879"/>
                    <a:gd name="connsiteY12" fmla="*/ 212227 h 1305219"/>
                    <a:gd name="connsiteX13" fmla="*/ 159542 w 1399879"/>
                    <a:gd name="connsiteY13" fmla="*/ 126500 h 1305219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2993 w 1399879"/>
                    <a:gd name="connsiteY4" fmla="*/ 1305219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2993 w 1399879"/>
                    <a:gd name="connsiteY4" fmla="*/ 1305219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2924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123823 w 1399879"/>
                    <a:gd name="connsiteY6" fmla="*/ 1288550 h 1367135"/>
                    <a:gd name="connsiteX7" fmla="*/ 652461 w 1399879"/>
                    <a:gd name="connsiteY7" fmla="*/ 407490 h 1367135"/>
                    <a:gd name="connsiteX8" fmla="*/ 573880 w 1399879"/>
                    <a:gd name="connsiteY8" fmla="*/ 262233 h 1367135"/>
                    <a:gd name="connsiteX9" fmla="*/ 276223 w 1399879"/>
                    <a:gd name="connsiteY9" fmla="*/ 300334 h 1367135"/>
                    <a:gd name="connsiteX10" fmla="*/ 180975 w 1399879"/>
                    <a:gd name="connsiteY10" fmla="*/ 588464 h 1367135"/>
                    <a:gd name="connsiteX11" fmla="*/ 0 w 1399879"/>
                    <a:gd name="connsiteY11" fmla="*/ 536076 h 1367135"/>
                    <a:gd name="connsiteX12" fmla="*/ 104773 w 1399879"/>
                    <a:gd name="connsiteY12" fmla="*/ 212227 h 1367135"/>
                    <a:gd name="connsiteX13" fmla="*/ 159542 w 1399879"/>
                    <a:gd name="connsiteY13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5298 w 1399879"/>
                    <a:gd name="connsiteY6" fmla="*/ 1183775 h 1367135"/>
                    <a:gd name="connsiteX7" fmla="*/ 652461 w 1399879"/>
                    <a:gd name="connsiteY7" fmla="*/ 407490 h 1367135"/>
                    <a:gd name="connsiteX8" fmla="*/ 573880 w 1399879"/>
                    <a:gd name="connsiteY8" fmla="*/ 262233 h 1367135"/>
                    <a:gd name="connsiteX9" fmla="*/ 276223 w 1399879"/>
                    <a:gd name="connsiteY9" fmla="*/ 300334 h 1367135"/>
                    <a:gd name="connsiteX10" fmla="*/ 180975 w 1399879"/>
                    <a:gd name="connsiteY10" fmla="*/ 588464 h 1367135"/>
                    <a:gd name="connsiteX11" fmla="*/ 0 w 1399879"/>
                    <a:gd name="connsiteY11" fmla="*/ 536076 h 1367135"/>
                    <a:gd name="connsiteX12" fmla="*/ 104773 w 1399879"/>
                    <a:gd name="connsiteY12" fmla="*/ 212227 h 1367135"/>
                    <a:gd name="connsiteX13" fmla="*/ 159542 w 1399879"/>
                    <a:gd name="connsiteY13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5298 w 1399879"/>
                    <a:gd name="connsiteY6" fmla="*/ 1183775 h 1367135"/>
                    <a:gd name="connsiteX7" fmla="*/ 581023 w 1399879"/>
                    <a:gd name="connsiteY7" fmla="*/ 781347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5298 w 1399879"/>
                    <a:gd name="connsiteY6" fmla="*/ 1183775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7679 w 1399879"/>
                    <a:gd name="connsiteY6" fmla="*/ 1169488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7679 w 1399879"/>
                    <a:gd name="connsiteY6" fmla="*/ 1169488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509586 w 1399879"/>
                    <a:gd name="connsiteY6" fmla="*/ 1169488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795336 w 1399879"/>
                    <a:gd name="connsiteY8" fmla="*/ 714672 h 1367135"/>
                    <a:gd name="connsiteX9" fmla="*/ 652461 w 1399879"/>
                    <a:gd name="connsiteY9" fmla="*/ 407490 h 1367135"/>
                    <a:gd name="connsiteX10" fmla="*/ 573880 w 1399879"/>
                    <a:gd name="connsiteY10" fmla="*/ 262233 h 1367135"/>
                    <a:gd name="connsiteX11" fmla="*/ 276223 w 1399879"/>
                    <a:gd name="connsiteY11" fmla="*/ 300334 h 1367135"/>
                    <a:gd name="connsiteX12" fmla="*/ 180975 w 1399879"/>
                    <a:gd name="connsiteY12" fmla="*/ 588464 h 1367135"/>
                    <a:gd name="connsiteX13" fmla="*/ 0 w 1399879"/>
                    <a:gd name="connsiteY13" fmla="*/ 536076 h 1367135"/>
                    <a:gd name="connsiteX14" fmla="*/ 104773 w 1399879"/>
                    <a:gd name="connsiteY14" fmla="*/ 212227 h 1367135"/>
                    <a:gd name="connsiteX15" fmla="*/ 159542 w 1399879"/>
                    <a:gd name="connsiteY15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652461 w 1399879"/>
                    <a:gd name="connsiteY9" fmla="*/ 407490 h 1367135"/>
                    <a:gd name="connsiteX10" fmla="*/ 573880 w 1399879"/>
                    <a:gd name="connsiteY10" fmla="*/ 262233 h 1367135"/>
                    <a:gd name="connsiteX11" fmla="*/ 276223 w 1399879"/>
                    <a:gd name="connsiteY11" fmla="*/ 300334 h 1367135"/>
                    <a:gd name="connsiteX12" fmla="*/ 180975 w 1399879"/>
                    <a:gd name="connsiteY12" fmla="*/ 588464 h 1367135"/>
                    <a:gd name="connsiteX13" fmla="*/ 0 w 1399879"/>
                    <a:gd name="connsiteY13" fmla="*/ 536076 h 1367135"/>
                    <a:gd name="connsiteX14" fmla="*/ 104773 w 1399879"/>
                    <a:gd name="connsiteY14" fmla="*/ 212227 h 1367135"/>
                    <a:gd name="connsiteX15" fmla="*/ 159542 w 1399879"/>
                    <a:gd name="connsiteY15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888204 w 1399879"/>
                    <a:gd name="connsiteY9" fmla="*/ 655141 h 1367135"/>
                    <a:gd name="connsiteX10" fmla="*/ 652461 w 1399879"/>
                    <a:gd name="connsiteY10" fmla="*/ 407490 h 1367135"/>
                    <a:gd name="connsiteX11" fmla="*/ 573880 w 1399879"/>
                    <a:gd name="connsiteY11" fmla="*/ 262233 h 1367135"/>
                    <a:gd name="connsiteX12" fmla="*/ 276223 w 1399879"/>
                    <a:gd name="connsiteY12" fmla="*/ 300334 h 1367135"/>
                    <a:gd name="connsiteX13" fmla="*/ 180975 w 1399879"/>
                    <a:gd name="connsiteY13" fmla="*/ 588464 h 1367135"/>
                    <a:gd name="connsiteX14" fmla="*/ 0 w 1399879"/>
                    <a:gd name="connsiteY14" fmla="*/ 536076 h 1367135"/>
                    <a:gd name="connsiteX15" fmla="*/ 104773 w 1399879"/>
                    <a:gd name="connsiteY15" fmla="*/ 212227 h 1367135"/>
                    <a:gd name="connsiteX16" fmla="*/ 159542 w 1399879"/>
                    <a:gd name="connsiteY16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992979 w 1399879"/>
                    <a:gd name="connsiteY9" fmla="*/ 793253 h 1367135"/>
                    <a:gd name="connsiteX10" fmla="*/ 652461 w 1399879"/>
                    <a:gd name="connsiteY10" fmla="*/ 407490 h 1367135"/>
                    <a:gd name="connsiteX11" fmla="*/ 573880 w 1399879"/>
                    <a:gd name="connsiteY11" fmla="*/ 262233 h 1367135"/>
                    <a:gd name="connsiteX12" fmla="*/ 276223 w 1399879"/>
                    <a:gd name="connsiteY12" fmla="*/ 300334 h 1367135"/>
                    <a:gd name="connsiteX13" fmla="*/ 180975 w 1399879"/>
                    <a:gd name="connsiteY13" fmla="*/ 588464 h 1367135"/>
                    <a:gd name="connsiteX14" fmla="*/ 0 w 1399879"/>
                    <a:gd name="connsiteY14" fmla="*/ 536076 h 1367135"/>
                    <a:gd name="connsiteX15" fmla="*/ 104773 w 1399879"/>
                    <a:gd name="connsiteY15" fmla="*/ 212227 h 1367135"/>
                    <a:gd name="connsiteX16" fmla="*/ 159542 w 1399879"/>
                    <a:gd name="connsiteY16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990598 w 1399879"/>
                    <a:gd name="connsiteY9" fmla="*/ 786110 h 1367135"/>
                    <a:gd name="connsiteX10" fmla="*/ 652461 w 1399879"/>
                    <a:gd name="connsiteY10" fmla="*/ 407490 h 1367135"/>
                    <a:gd name="connsiteX11" fmla="*/ 573880 w 1399879"/>
                    <a:gd name="connsiteY11" fmla="*/ 262233 h 1367135"/>
                    <a:gd name="connsiteX12" fmla="*/ 276223 w 1399879"/>
                    <a:gd name="connsiteY12" fmla="*/ 300334 h 1367135"/>
                    <a:gd name="connsiteX13" fmla="*/ 180975 w 1399879"/>
                    <a:gd name="connsiteY13" fmla="*/ 588464 h 1367135"/>
                    <a:gd name="connsiteX14" fmla="*/ 0 w 1399879"/>
                    <a:gd name="connsiteY14" fmla="*/ 536076 h 1367135"/>
                    <a:gd name="connsiteX15" fmla="*/ 104773 w 1399879"/>
                    <a:gd name="connsiteY15" fmla="*/ 212227 h 1367135"/>
                    <a:gd name="connsiteX16" fmla="*/ 159542 w 1399879"/>
                    <a:gd name="connsiteY16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990598 w 1399879"/>
                    <a:gd name="connsiteY9" fmla="*/ 786110 h 1367135"/>
                    <a:gd name="connsiteX10" fmla="*/ 652461 w 1399879"/>
                    <a:gd name="connsiteY10" fmla="*/ 407490 h 1367135"/>
                    <a:gd name="connsiteX11" fmla="*/ 573880 w 1399879"/>
                    <a:gd name="connsiteY11" fmla="*/ 262233 h 1367135"/>
                    <a:gd name="connsiteX12" fmla="*/ 276223 w 1399879"/>
                    <a:gd name="connsiteY12" fmla="*/ 300334 h 1367135"/>
                    <a:gd name="connsiteX13" fmla="*/ 180975 w 1399879"/>
                    <a:gd name="connsiteY13" fmla="*/ 588464 h 1367135"/>
                    <a:gd name="connsiteX14" fmla="*/ 0 w 1399879"/>
                    <a:gd name="connsiteY14" fmla="*/ 536076 h 1367135"/>
                    <a:gd name="connsiteX15" fmla="*/ 104773 w 1399879"/>
                    <a:gd name="connsiteY15" fmla="*/ 212227 h 1367135"/>
                    <a:gd name="connsiteX16" fmla="*/ 159542 w 1399879"/>
                    <a:gd name="connsiteY16" fmla="*/ 126500 h 1367135"/>
                    <a:gd name="connsiteX0" fmla="*/ 159542 w 1400204"/>
                    <a:gd name="connsiteY0" fmla="*/ 126500 h 1367135"/>
                    <a:gd name="connsiteX1" fmla="*/ 683417 w 1400204"/>
                    <a:gd name="connsiteY1" fmla="*/ 293 h 1367135"/>
                    <a:gd name="connsiteX2" fmla="*/ 1152524 w 1400204"/>
                    <a:gd name="connsiteY2" fmla="*/ 274139 h 1367135"/>
                    <a:gd name="connsiteX3" fmla="*/ 1364454 w 1400204"/>
                    <a:gd name="connsiteY3" fmla="*/ 952797 h 1367135"/>
                    <a:gd name="connsiteX4" fmla="*/ 1090612 w 1400204"/>
                    <a:gd name="connsiteY4" fmla="*/ 1298075 h 1367135"/>
                    <a:gd name="connsiteX5" fmla="*/ 521492 w 1400204"/>
                    <a:gd name="connsiteY5" fmla="*/ 1367135 h 1367135"/>
                    <a:gd name="connsiteX6" fmla="*/ 495298 w 1400204"/>
                    <a:gd name="connsiteY6" fmla="*/ 1171869 h 1367135"/>
                    <a:gd name="connsiteX7" fmla="*/ 985835 w 1400204"/>
                    <a:gd name="connsiteY7" fmla="*/ 1112341 h 1367135"/>
                    <a:gd name="connsiteX8" fmla="*/ 1116805 w 1400204"/>
                    <a:gd name="connsiteY8" fmla="*/ 886122 h 1367135"/>
                    <a:gd name="connsiteX9" fmla="*/ 990598 w 1400204"/>
                    <a:gd name="connsiteY9" fmla="*/ 786110 h 1367135"/>
                    <a:gd name="connsiteX10" fmla="*/ 652461 w 1400204"/>
                    <a:gd name="connsiteY10" fmla="*/ 407490 h 1367135"/>
                    <a:gd name="connsiteX11" fmla="*/ 573880 w 1400204"/>
                    <a:gd name="connsiteY11" fmla="*/ 262233 h 1367135"/>
                    <a:gd name="connsiteX12" fmla="*/ 276223 w 1400204"/>
                    <a:gd name="connsiteY12" fmla="*/ 300334 h 1367135"/>
                    <a:gd name="connsiteX13" fmla="*/ 180975 w 1400204"/>
                    <a:gd name="connsiteY13" fmla="*/ 588464 h 1367135"/>
                    <a:gd name="connsiteX14" fmla="*/ 0 w 1400204"/>
                    <a:gd name="connsiteY14" fmla="*/ 536076 h 1367135"/>
                    <a:gd name="connsiteX15" fmla="*/ 104773 w 1400204"/>
                    <a:gd name="connsiteY15" fmla="*/ 212227 h 1367135"/>
                    <a:gd name="connsiteX16" fmla="*/ 159542 w 1400204"/>
                    <a:gd name="connsiteY16" fmla="*/ 126500 h 1367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00204" h="1367135">
                      <a:moveTo>
                        <a:pt x="159542" y="126500"/>
                      </a:moveTo>
                      <a:cubicBezTo>
                        <a:pt x="354011" y="92369"/>
                        <a:pt x="586580" y="-6057"/>
                        <a:pt x="683417" y="293"/>
                      </a:cubicBezTo>
                      <a:cubicBezTo>
                        <a:pt x="825498" y="17755"/>
                        <a:pt x="992494" y="78591"/>
                        <a:pt x="1152524" y="274139"/>
                      </a:cubicBezTo>
                      <a:cubicBezTo>
                        <a:pt x="1346950" y="492791"/>
                        <a:pt x="1462880" y="717053"/>
                        <a:pt x="1364454" y="952797"/>
                      </a:cubicBezTo>
                      <a:cubicBezTo>
                        <a:pt x="1270791" y="1083764"/>
                        <a:pt x="1141413" y="1264739"/>
                        <a:pt x="1090612" y="1298075"/>
                      </a:cubicBezTo>
                      <a:cubicBezTo>
                        <a:pt x="977106" y="1339352"/>
                        <a:pt x="704055" y="1347290"/>
                        <a:pt x="521492" y="1367135"/>
                      </a:cubicBezTo>
                      <a:lnTo>
                        <a:pt x="495298" y="1171869"/>
                      </a:lnTo>
                      <a:lnTo>
                        <a:pt x="985835" y="1112341"/>
                      </a:lnTo>
                      <a:lnTo>
                        <a:pt x="1116805" y="886122"/>
                      </a:lnTo>
                      <a:lnTo>
                        <a:pt x="990598" y="786110"/>
                      </a:lnTo>
                      <a:lnTo>
                        <a:pt x="652461" y="407490"/>
                      </a:lnTo>
                      <a:lnTo>
                        <a:pt x="573880" y="262233"/>
                      </a:lnTo>
                      <a:cubicBezTo>
                        <a:pt x="469898" y="282077"/>
                        <a:pt x="375442" y="297159"/>
                        <a:pt x="276223" y="300334"/>
                      </a:cubicBezTo>
                      <a:lnTo>
                        <a:pt x="180975" y="588464"/>
                      </a:lnTo>
                      <a:lnTo>
                        <a:pt x="0" y="536076"/>
                      </a:lnTo>
                      <a:cubicBezTo>
                        <a:pt x="45243" y="393994"/>
                        <a:pt x="71435" y="318590"/>
                        <a:pt x="104773" y="212227"/>
                      </a:cubicBezTo>
                      <a:cubicBezTo>
                        <a:pt x="104773" y="166982"/>
                        <a:pt x="123823" y="145551"/>
                        <a:pt x="159542" y="126500"/>
                      </a:cubicBezTo>
                      <a:close/>
                    </a:path>
                  </a:pathLst>
                </a:custGeom>
                <a:solidFill>
                  <a:srgbClr val="005EB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42348FC-4D1C-4909-896A-CD97DDF6A7A2}"/>
                  </a:ext>
                </a:extLst>
              </p:cNvPr>
              <p:cNvGrpSpPr/>
              <p:nvPr/>
            </p:nvGrpSpPr>
            <p:grpSpPr>
              <a:xfrm>
                <a:off x="5782521" y="2023573"/>
                <a:ext cx="489064" cy="487737"/>
                <a:chOff x="5432986" y="1669308"/>
                <a:chExt cx="544034" cy="542557"/>
              </a:xfrm>
            </p:grpSpPr>
            <p:sp>
              <p:nvSpPr>
                <p:cNvPr id="148" name="Rectangle 5">
                  <a:extLst>
                    <a:ext uri="{FF2B5EF4-FFF2-40B4-BE49-F238E27FC236}">
                      <a16:creationId xmlns:a16="http://schemas.microsoft.com/office/drawing/2014/main" id="{975F25C9-4E4B-44B7-A678-525314684604}"/>
                    </a:ext>
                  </a:extLst>
                </p:cNvPr>
                <p:cNvSpPr/>
                <p:nvPr/>
              </p:nvSpPr>
              <p:spPr>
                <a:xfrm>
                  <a:off x="5865018" y="2040732"/>
                  <a:ext cx="96746" cy="120449"/>
                </a:xfrm>
                <a:custGeom>
                  <a:avLst/>
                  <a:gdLst>
                    <a:gd name="connsiteX0" fmla="*/ 0 w 128588"/>
                    <a:gd name="connsiteY0" fmla="*/ 0 h 138112"/>
                    <a:gd name="connsiteX1" fmla="*/ 128588 w 128588"/>
                    <a:gd name="connsiteY1" fmla="*/ 0 h 138112"/>
                    <a:gd name="connsiteX2" fmla="*/ 128588 w 128588"/>
                    <a:gd name="connsiteY2" fmla="*/ 138112 h 138112"/>
                    <a:gd name="connsiteX3" fmla="*/ 0 w 128588"/>
                    <a:gd name="connsiteY3" fmla="*/ 138112 h 138112"/>
                    <a:gd name="connsiteX4" fmla="*/ 0 w 128588"/>
                    <a:gd name="connsiteY4" fmla="*/ 0 h 138112"/>
                    <a:gd name="connsiteX0" fmla="*/ 9525 w 128588"/>
                    <a:gd name="connsiteY0" fmla="*/ 90487 h 138112"/>
                    <a:gd name="connsiteX1" fmla="*/ 128588 w 128588"/>
                    <a:gd name="connsiteY1" fmla="*/ 0 h 138112"/>
                    <a:gd name="connsiteX2" fmla="*/ 128588 w 128588"/>
                    <a:gd name="connsiteY2" fmla="*/ 138112 h 138112"/>
                    <a:gd name="connsiteX3" fmla="*/ 0 w 128588"/>
                    <a:gd name="connsiteY3" fmla="*/ 138112 h 138112"/>
                    <a:gd name="connsiteX4" fmla="*/ 9525 w 128588"/>
                    <a:gd name="connsiteY4" fmla="*/ 90487 h 138112"/>
                    <a:gd name="connsiteX0" fmla="*/ 9525 w 128588"/>
                    <a:gd name="connsiteY0" fmla="*/ 90487 h 138112"/>
                    <a:gd name="connsiteX1" fmla="*/ 78582 w 128588"/>
                    <a:gd name="connsiteY1" fmla="*/ 0 h 138112"/>
                    <a:gd name="connsiteX2" fmla="*/ 128588 w 128588"/>
                    <a:gd name="connsiteY2" fmla="*/ 138112 h 138112"/>
                    <a:gd name="connsiteX3" fmla="*/ 0 w 128588"/>
                    <a:gd name="connsiteY3" fmla="*/ 138112 h 138112"/>
                    <a:gd name="connsiteX4" fmla="*/ 9525 w 128588"/>
                    <a:gd name="connsiteY4" fmla="*/ 90487 h 138112"/>
                    <a:gd name="connsiteX0" fmla="*/ 9525 w 78582"/>
                    <a:gd name="connsiteY0" fmla="*/ 90487 h 138112"/>
                    <a:gd name="connsiteX1" fmla="*/ 78582 w 78582"/>
                    <a:gd name="connsiteY1" fmla="*/ 0 h 138112"/>
                    <a:gd name="connsiteX2" fmla="*/ 0 w 78582"/>
                    <a:gd name="connsiteY2" fmla="*/ 138112 h 138112"/>
                    <a:gd name="connsiteX3" fmla="*/ 9525 w 78582"/>
                    <a:gd name="connsiteY3" fmla="*/ 90487 h 138112"/>
                    <a:gd name="connsiteX0" fmla="*/ 0 w 69057"/>
                    <a:gd name="connsiteY0" fmla="*/ 90487 h 90487"/>
                    <a:gd name="connsiteX1" fmla="*/ 69057 w 69057"/>
                    <a:gd name="connsiteY1" fmla="*/ 0 h 90487"/>
                    <a:gd name="connsiteX2" fmla="*/ 0 w 69057"/>
                    <a:gd name="connsiteY2" fmla="*/ 90487 h 90487"/>
                    <a:gd name="connsiteX0" fmla="*/ 0 w 69057"/>
                    <a:gd name="connsiteY0" fmla="*/ 90487 h 90487"/>
                    <a:gd name="connsiteX1" fmla="*/ 69057 w 69057"/>
                    <a:gd name="connsiteY1" fmla="*/ 0 h 90487"/>
                    <a:gd name="connsiteX2" fmla="*/ 0 w 69057"/>
                    <a:gd name="connsiteY2" fmla="*/ 90487 h 90487"/>
                    <a:gd name="connsiteX0" fmla="*/ 11614 w 80671"/>
                    <a:gd name="connsiteY0" fmla="*/ 101039 h 101039"/>
                    <a:gd name="connsiteX1" fmla="*/ 80671 w 80671"/>
                    <a:gd name="connsiteY1" fmla="*/ 10552 h 101039"/>
                    <a:gd name="connsiteX2" fmla="*/ 11614 w 80671"/>
                    <a:gd name="connsiteY2" fmla="*/ 101039 h 101039"/>
                    <a:gd name="connsiteX0" fmla="*/ 11614 w 95553"/>
                    <a:gd name="connsiteY0" fmla="*/ 101039 h 101039"/>
                    <a:gd name="connsiteX1" fmla="*/ 80671 w 95553"/>
                    <a:gd name="connsiteY1" fmla="*/ 10552 h 101039"/>
                    <a:gd name="connsiteX2" fmla="*/ 11614 w 95553"/>
                    <a:gd name="connsiteY2" fmla="*/ 101039 h 101039"/>
                    <a:gd name="connsiteX0" fmla="*/ 8915 w 96897"/>
                    <a:gd name="connsiteY0" fmla="*/ 101039 h 101039"/>
                    <a:gd name="connsiteX1" fmla="*/ 82734 w 96897"/>
                    <a:gd name="connsiteY1" fmla="*/ 10552 h 101039"/>
                    <a:gd name="connsiteX2" fmla="*/ 8915 w 96897"/>
                    <a:gd name="connsiteY2" fmla="*/ 101039 h 101039"/>
                    <a:gd name="connsiteX0" fmla="*/ 8915 w 94961"/>
                    <a:gd name="connsiteY0" fmla="*/ 101039 h 102320"/>
                    <a:gd name="connsiteX1" fmla="*/ 82734 w 94961"/>
                    <a:gd name="connsiteY1" fmla="*/ 10552 h 102320"/>
                    <a:gd name="connsiteX2" fmla="*/ 8915 w 94961"/>
                    <a:gd name="connsiteY2" fmla="*/ 101039 h 102320"/>
                    <a:gd name="connsiteX0" fmla="*/ 8915 w 94044"/>
                    <a:gd name="connsiteY0" fmla="*/ 101039 h 105488"/>
                    <a:gd name="connsiteX1" fmla="*/ 82734 w 94044"/>
                    <a:gd name="connsiteY1" fmla="*/ 10552 h 105488"/>
                    <a:gd name="connsiteX2" fmla="*/ 8915 w 94044"/>
                    <a:gd name="connsiteY2" fmla="*/ 101039 h 105488"/>
                    <a:gd name="connsiteX0" fmla="*/ 0 w 85129"/>
                    <a:gd name="connsiteY0" fmla="*/ 90487 h 94936"/>
                    <a:gd name="connsiteX1" fmla="*/ 73819 w 85129"/>
                    <a:gd name="connsiteY1" fmla="*/ 0 h 94936"/>
                    <a:gd name="connsiteX2" fmla="*/ 0 w 85129"/>
                    <a:gd name="connsiteY2" fmla="*/ 90487 h 94936"/>
                    <a:gd name="connsiteX0" fmla="*/ 0 w 85129"/>
                    <a:gd name="connsiteY0" fmla="*/ 90487 h 94936"/>
                    <a:gd name="connsiteX1" fmla="*/ 73819 w 85129"/>
                    <a:gd name="connsiteY1" fmla="*/ 0 h 94936"/>
                    <a:gd name="connsiteX2" fmla="*/ 0 w 85129"/>
                    <a:gd name="connsiteY2" fmla="*/ 90487 h 94936"/>
                    <a:gd name="connsiteX0" fmla="*/ 0 w 93797"/>
                    <a:gd name="connsiteY0" fmla="*/ 100012 h 104017"/>
                    <a:gd name="connsiteX1" fmla="*/ 83344 w 93797"/>
                    <a:gd name="connsiteY1" fmla="*/ 0 h 104017"/>
                    <a:gd name="connsiteX2" fmla="*/ 0 w 93797"/>
                    <a:gd name="connsiteY2" fmla="*/ 100012 h 104017"/>
                    <a:gd name="connsiteX0" fmla="*/ 0 w 98177"/>
                    <a:gd name="connsiteY0" fmla="*/ 111918 h 115476"/>
                    <a:gd name="connsiteX1" fmla="*/ 88107 w 98177"/>
                    <a:gd name="connsiteY1" fmla="*/ 0 h 115476"/>
                    <a:gd name="connsiteX2" fmla="*/ 0 w 98177"/>
                    <a:gd name="connsiteY2" fmla="*/ 111918 h 115476"/>
                    <a:gd name="connsiteX0" fmla="*/ 0 w 95984"/>
                    <a:gd name="connsiteY0" fmla="*/ 114299 h 117779"/>
                    <a:gd name="connsiteX1" fmla="*/ 85726 w 95984"/>
                    <a:gd name="connsiteY1" fmla="*/ 0 h 117779"/>
                    <a:gd name="connsiteX2" fmla="*/ 0 w 95984"/>
                    <a:gd name="connsiteY2" fmla="*/ 114299 h 117779"/>
                    <a:gd name="connsiteX0" fmla="*/ 0 w 95984"/>
                    <a:gd name="connsiteY0" fmla="*/ 114299 h 117779"/>
                    <a:gd name="connsiteX1" fmla="*/ 85726 w 95984"/>
                    <a:gd name="connsiteY1" fmla="*/ 0 h 117779"/>
                    <a:gd name="connsiteX2" fmla="*/ 0 w 95984"/>
                    <a:gd name="connsiteY2" fmla="*/ 114299 h 117779"/>
                    <a:gd name="connsiteX0" fmla="*/ 0 w 95984"/>
                    <a:gd name="connsiteY0" fmla="*/ 114299 h 117779"/>
                    <a:gd name="connsiteX1" fmla="*/ 85726 w 95984"/>
                    <a:gd name="connsiteY1" fmla="*/ 0 h 117779"/>
                    <a:gd name="connsiteX2" fmla="*/ 0 w 95984"/>
                    <a:gd name="connsiteY2" fmla="*/ 114299 h 117779"/>
                    <a:gd name="connsiteX0" fmla="*/ 0 w 96746"/>
                    <a:gd name="connsiteY0" fmla="*/ 114299 h 120449"/>
                    <a:gd name="connsiteX1" fmla="*/ 85726 w 96746"/>
                    <a:gd name="connsiteY1" fmla="*/ 0 h 120449"/>
                    <a:gd name="connsiteX2" fmla="*/ 0 w 96746"/>
                    <a:gd name="connsiteY2" fmla="*/ 114299 h 120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746" h="120449">
                      <a:moveTo>
                        <a:pt x="0" y="114299"/>
                      </a:moveTo>
                      <a:cubicBezTo>
                        <a:pt x="32544" y="81756"/>
                        <a:pt x="46039" y="61118"/>
                        <a:pt x="85726" y="0"/>
                      </a:cubicBezTo>
                      <a:cubicBezTo>
                        <a:pt x="127000" y="46831"/>
                        <a:pt x="42068" y="146051"/>
                        <a:pt x="0" y="114299"/>
                      </a:cubicBezTo>
                      <a:close/>
                    </a:path>
                  </a:pathLst>
                </a:custGeom>
                <a:solidFill>
                  <a:srgbClr val="F8CBA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Rectangle 5">
                  <a:extLst>
                    <a:ext uri="{FF2B5EF4-FFF2-40B4-BE49-F238E27FC236}">
                      <a16:creationId xmlns:a16="http://schemas.microsoft.com/office/drawing/2014/main" id="{0D01B5C1-ABC5-4B1E-BE75-78F75242CD85}"/>
                    </a:ext>
                  </a:extLst>
                </p:cNvPr>
                <p:cNvSpPr/>
                <p:nvPr/>
              </p:nvSpPr>
              <p:spPr>
                <a:xfrm rot="11838720">
                  <a:off x="5519739" y="1669308"/>
                  <a:ext cx="96746" cy="120449"/>
                </a:xfrm>
                <a:custGeom>
                  <a:avLst/>
                  <a:gdLst>
                    <a:gd name="connsiteX0" fmla="*/ 0 w 128588"/>
                    <a:gd name="connsiteY0" fmla="*/ 0 h 138112"/>
                    <a:gd name="connsiteX1" fmla="*/ 128588 w 128588"/>
                    <a:gd name="connsiteY1" fmla="*/ 0 h 138112"/>
                    <a:gd name="connsiteX2" fmla="*/ 128588 w 128588"/>
                    <a:gd name="connsiteY2" fmla="*/ 138112 h 138112"/>
                    <a:gd name="connsiteX3" fmla="*/ 0 w 128588"/>
                    <a:gd name="connsiteY3" fmla="*/ 138112 h 138112"/>
                    <a:gd name="connsiteX4" fmla="*/ 0 w 128588"/>
                    <a:gd name="connsiteY4" fmla="*/ 0 h 138112"/>
                    <a:gd name="connsiteX0" fmla="*/ 9525 w 128588"/>
                    <a:gd name="connsiteY0" fmla="*/ 90487 h 138112"/>
                    <a:gd name="connsiteX1" fmla="*/ 128588 w 128588"/>
                    <a:gd name="connsiteY1" fmla="*/ 0 h 138112"/>
                    <a:gd name="connsiteX2" fmla="*/ 128588 w 128588"/>
                    <a:gd name="connsiteY2" fmla="*/ 138112 h 138112"/>
                    <a:gd name="connsiteX3" fmla="*/ 0 w 128588"/>
                    <a:gd name="connsiteY3" fmla="*/ 138112 h 138112"/>
                    <a:gd name="connsiteX4" fmla="*/ 9525 w 128588"/>
                    <a:gd name="connsiteY4" fmla="*/ 90487 h 138112"/>
                    <a:gd name="connsiteX0" fmla="*/ 9525 w 128588"/>
                    <a:gd name="connsiteY0" fmla="*/ 90487 h 138112"/>
                    <a:gd name="connsiteX1" fmla="*/ 78582 w 128588"/>
                    <a:gd name="connsiteY1" fmla="*/ 0 h 138112"/>
                    <a:gd name="connsiteX2" fmla="*/ 128588 w 128588"/>
                    <a:gd name="connsiteY2" fmla="*/ 138112 h 138112"/>
                    <a:gd name="connsiteX3" fmla="*/ 0 w 128588"/>
                    <a:gd name="connsiteY3" fmla="*/ 138112 h 138112"/>
                    <a:gd name="connsiteX4" fmla="*/ 9525 w 128588"/>
                    <a:gd name="connsiteY4" fmla="*/ 90487 h 138112"/>
                    <a:gd name="connsiteX0" fmla="*/ 9525 w 78582"/>
                    <a:gd name="connsiteY0" fmla="*/ 90487 h 138112"/>
                    <a:gd name="connsiteX1" fmla="*/ 78582 w 78582"/>
                    <a:gd name="connsiteY1" fmla="*/ 0 h 138112"/>
                    <a:gd name="connsiteX2" fmla="*/ 0 w 78582"/>
                    <a:gd name="connsiteY2" fmla="*/ 138112 h 138112"/>
                    <a:gd name="connsiteX3" fmla="*/ 9525 w 78582"/>
                    <a:gd name="connsiteY3" fmla="*/ 90487 h 138112"/>
                    <a:gd name="connsiteX0" fmla="*/ 0 w 69057"/>
                    <a:gd name="connsiteY0" fmla="*/ 90487 h 90487"/>
                    <a:gd name="connsiteX1" fmla="*/ 69057 w 69057"/>
                    <a:gd name="connsiteY1" fmla="*/ 0 h 90487"/>
                    <a:gd name="connsiteX2" fmla="*/ 0 w 69057"/>
                    <a:gd name="connsiteY2" fmla="*/ 90487 h 90487"/>
                    <a:gd name="connsiteX0" fmla="*/ 0 w 69057"/>
                    <a:gd name="connsiteY0" fmla="*/ 90487 h 90487"/>
                    <a:gd name="connsiteX1" fmla="*/ 69057 w 69057"/>
                    <a:gd name="connsiteY1" fmla="*/ 0 h 90487"/>
                    <a:gd name="connsiteX2" fmla="*/ 0 w 69057"/>
                    <a:gd name="connsiteY2" fmla="*/ 90487 h 90487"/>
                    <a:gd name="connsiteX0" fmla="*/ 11614 w 80671"/>
                    <a:gd name="connsiteY0" fmla="*/ 101039 h 101039"/>
                    <a:gd name="connsiteX1" fmla="*/ 80671 w 80671"/>
                    <a:gd name="connsiteY1" fmla="*/ 10552 h 101039"/>
                    <a:gd name="connsiteX2" fmla="*/ 11614 w 80671"/>
                    <a:gd name="connsiteY2" fmla="*/ 101039 h 101039"/>
                    <a:gd name="connsiteX0" fmla="*/ 11614 w 95553"/>
                    <a:gd name="connsiteY0" fmla="*/ 101039 h 101039"/>
                    <a:gd name="connsiteX1" fmla="*/ 80671 w 95553"/>
                    <a:gd name="connsiteY1" fmla="*/ 10552 h 101039"/>
                    <a:gd name="connsiteX2" fmla="*/ 11614 w 95553"/>
                    <a:gd name="connsiteY2" fmla="*/ 101039 h 101039"/>
                    <a:gd name="connsiteX0" fmla="*/ 8915 w 96897"/>
                    <a:gd name="connsiteY0" fmla="*/ 101039 h 101039"/>
                    <a:gd name="connsiteX1" fmla="*/ 82734 w 96897"/>
                    <a:gd name="connsiteY1" fmla="*/ 10552 h 101039"/>
                    <a:gd name="connsiteX2" fmla="*/ 8915 w 96897"/>
                    <a:gd name="connsiteY2" fmla="*/ 101039 h 101039"/>
                    <a:gd name="connsiteX0" fmla="*/ 8915 w 94961"/>
                    <a:gd name="connsiteY0" fmla="*/ 101039 h 102320"/>
                    <a:gd name="connsiteX1" fmla="*/ 82734 w 94961"/>
                    <a:gd name="connsiteY1" fmla="*/ 10552 h 102320"/>
                    <a:gd name="connsiteX2" fmla="*/ 8915 w 94961"/>
                    <a:gd name="connsiteY2" fmla="*/ 101039 h 102320"/>
                    <a:gd name="connsiteX0" fmla="*/ 8915 w 94044"/>
                    <a:gd name="connsiteY0" fmla="*/ 101039 h 105488"/>
                    <a:gd name="connsiteX1" fmla="*/ 82734 w 94044"/>
                    <a:gd name="connsiteY1" fmla="*/ 10552 h 105488"/>
                    <a:gd name="connsiteX2" fmla="*/ 8915 w 94044"/>
                    <a:gd name="connsiteY2" fmla="*/ 101039 h 105488"/>
                    <a:gd name="connsiteX0" fmla="*/ 0 w 85129"/>
                    <a:gd name="connsiteY0" fmla="*/ 90487 h 94936"/>
                    <a:gd name="connsiteX1" fmla="*/ 73819 w 85129"/>
                    <a:gd name="connsiteY1" fmla="*/ 0 h 94936"/>
                    <a:gd name="connsiteX2" fmla="*/ 0 w 85129"/>
                    <a:gd name="connsiteY2" fmla="*/ 90487 h 94936"/>
                    <a:gd name="connsiteX0" fmla="*/ 0 w 85129"/>
                    <a:gd name="connsiteY0" fmla="*/ 90487 h 94936"/>
                    <a:gd name="connsiteX1" fmla="*/ 73819 w 85129"/>
                    <a:gd name="connsiteY1" fmla="*/ 0 h 94936"/>
                    <a:gd name="connsiteX2" fmla="*/ 0 w 85129"/>
                    <a:gd name="connsiteY2" fmla="*/ 90487 h 94936"/>
                    <a:gd name="connsiteX0" fmla="*/ 0 w 93797"/>
                    <a:gd name="connsiteY0" fmla="*/ 100012 h 104017"/>
                    <a:gd name="connsiteX1" fmla="*/ 83344 w 93797"/>
                    <a:gd name="connsiteY1" fmla="*/ 0 h 104017"/>
                    <a:gd name="connsiteX2" fmla="*/ 0 w 93797"/>
                    <a:gd name="connsiteY2" fmla="*/ 100012 h 104017"/>
                    <a:gd name="connsiteX0" fmla="*/ 0 w 98177"/>
                    <a:gd name="connsiteY0" fmla="*/ 111918 h 115476"/>
                    <a:gd name="connsiteX1" fmla="*/ 88107 w 98177"/>
                    <a:gd name="connsiteY1" fmla="*/ 0 h 115476"/>
                    <a:gd name="connsiteX2" fmla="*/ 0 w 98177"/>
                    <a:gd name="connsiteY2" fmla="*/ 111918 h 115476"/>
                    <a:gd name="connsiteX0" fmla="*/ 0 w 95984"/>
                    <a:gd name="connsiteY0" fmla="*/ 114299 h 117779"/>
                    <a:gd name="connsiteX1" fmla="*/ 85726 w 95984"/>
                    <a:gd name="connsiteY1" fmla="*/ 0 h 117779"/>
                    <a:gd name="connsiteX2" fmla="*/ 0 w 95984"/>
                    <a:gd name="connsiteY2" fmla="*/ 114299 h 117779"/>
                    <a:gd name="connsiteX0" fmla="*/ 0 w 95984"/>
                    <a:gd name="connsiteY0" fmla="*/ 114299 h 117779"/>
                    <a:gd name="connsiteX1" fmla="*/ 85726 w 95984"/>
                    <a:gd name="connsiteY1" fmla="*/ 0 h 117779"/>
                    <a:gd name="connsiteX2" fmla="*/ 0 w 95984"/>
                    <a:gd name="connsiteY2" fmla="*/ 114299 h 117779"/>
                    <a:gd name="connsiteX0" fmla="*/ 0 w 95984"/>
                    <a:gd name="connsiteY0" fmla="*/ 114299 h 117779"/>
                    <a:gd name="connsiteX1" fmla="*/ 85726 w 95984"/>
                    <a:gd name="connsiteY1" fmla="*/ 0 h 117779"/>
                    <a:gd name="connsiteX2" fmla="*/ 0 w 95984"/>
                    <a:gd name="connsiteY2" fmla="*/ 114299 h 117779"/>
                    <a:gd name="connsiteX0" fmla="*/ 0 w 96746"/>
                    <a:gd name="connsiteY0" fmla="*/ 114299 h 120449"/>
                    <a:gd name="connsiteX1" fmla="*/ 85726 w 96746"/>
                    <a:gd name="connsiteY1" fmla="*/ 0 h 120449"/>
                    <a:gd name="connsiteX2" fmla="*/ 0 w 96746"/>
                    <a:gd name="connsiteY2" fmla="*/ 114299 h 120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746" h="120449">
                      <a:moveTo>
                        <a:pt x="0" y="114299"/>
                      </a:moveTo>
                      <a:cubicBezTo>
                        <a:pt x="32544" y="81756"/>
                        <a:pt x="46039" y="61118"/>
                        <a:pt x="85726" y="0"/>
                      </a:cubicBezTo>
                      <a:cubicBezTo>
                        <a:pt x="127000" y="46831"/>
                        <a:pt x="42068" y="146051"/>
                        <a:pt x="0" y="114299"/>
                      </a:cubicBezTo>
                      <a:close/>
                    </a:path>
                  </a:pathLst>
                </a:custGeom>
                <a:solidFill>
                  <a:srgbClr val="F8CBA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Rectangle 1">
                  <a:extLst>
                    <a:ext uri="{FF2B5EF4-FFF2-40B4-BE49-F238E27FC236}">
                      <a16:creationId xmlns:a16="http://schemas.microsoft.com/office/drawing/2014/main" id="{0BF4F1A7-445D-49D1-ADE0-02BB6359651C}"/>
                    </a:ext>
                  </a:extLst>
                </p:cNvPr>
                <p:cNvSpPr/>
                <p:nvPr/>
              </p:nvSpPr>
              <p:spPr>
                <a:xfrm>
                  <a:off x="5432986" y="1681711"/>
                  <a:ext cx="544034" cy="530154"/>
                </a:xfrm>
                <a:custGeom>
                  <a:avLst/>
                  <a:gdLst>
                    <a:gd name="connsiteX0" fmla="*/ 0 w 573882"/>
                    <a:gd name="connsiteY0" fmla="*/ 0 h 561975"/>
                    <a:gd name="connsiteX1" fmla="*/ 573882 w 573882"/>
                    <a:gd name="connsiteY1" fmla="*/ 0 h 561975"/>
                    <a:gd name="connsiteX2" fmla="*/ 573882 w 573882"/>
                    <a:gd name="connsiteY2" fmla="*/ 561975 h 561975"/>
                    <a:gd name="connsiteX3" fmla="*/ 0 w 573882"/>
                    <a:gd name="connsiteY3" fmla="*/ 561975 h 561975"/>
                    <a:gd name="connsiteX4" fmla="*/ 0 w 573882"/>
                    <a:gd name="connsiteY4" fmla="*/ 0 h 561975"/>
                    <a:gd name="connsiteX0" fmla="*/ 333375 w 573882"/>
                    <a:gd name="connsiteY0" fmla="*/ 0 h 590550"/>
                    <a:gd name="connsiteX1" fmla="*/ 573882 w 573882"/>
                    <a:gd name="connsiteY1" fmla="*/ 28575 h 590550"/>
                    <a:gd name="connsiteX2" fmla="*/ 573882 w 573882"/>
                    <a:gd name="connsiteY2" fmla="*/ 590550 h 590550"/>
                    <a:gd name="connsiteX3" fmla="*/ 0 w 573882"/>
                    <a:gd name="connsiteY3" fmla="*/ 590550 h 590550"/>
                    <a:gd name="connsiteX4" fmla="*/ 333375 w 573882"/>
                    <a:gd name="connsiteY4" fmla="*/ 0 h 590550"/>
                    <a:gd name="connsiteX0" fmla="*/ 507206 w 573882"/>
                    <a:gd name="connsiteY0" fmla="*/ 16669 h 561975"/>
                    <a:gd name="connsiteX1" fmla="*/ 573882 w 573882"/>
                    <a:gd name="connsiteY1" fmla="*/ 0 h 561975"/>
                    <a:gd name="connsiteX2" fmla="*/ 573882 w 573882"/>
                    <a:gd name="connsiteY2" fmla="*/ 561975 h 561975"/>
                    <a:gd name="connsiteX3" fmla="*/ 0 w 573882"/>
                    <a:gd name="connsiteY3" fmla="*/ 561975 h 561975"/>
                    <a:gd name="connsiteX4" fmla="*/ 507206 w 573882"/>
                    <a:gd name="connsiteY4" fmla="*/ 16669 h 561975"/>
                    <a:gd name="connsiteX0" fmla="*/ 507206 w 573882"/>
                    <a:gd name="connsiteY0" fmla="*/ 16669 h 561975"/>
                    <a:gd name="connsiteX1" fmla="*/ 573882 w 573882"/>
                    <a:gd name="connsiteY1" fmla="*/ 0 h 561975"/>
                    <a:gd name="connsiteX2" fmla="*/ 573882 w 573882"/>
                    <a:gd name="connsiteY2" fmla="*/ 561975 h 561975"/>
                    <a:gd name="connsiteX3" fmla="*/ 0 w 573882"/>
                    <a:gd name="connsiteY3" fmla="*/ 561975 h 561975"/>
                    <a:gd name="connsiteX4" fmla="*/ 261938 w 573882"/>
                    <a:gd name="connsiteY4" fmla="*/ 283369 h 561975"/>
                    <a:gd name="connsiteX5" fmla="*/ 507206 w 573882"/>
                    <a:gd name="connsiteY5" fmla="*/ 16669 h 561975"/>
                    <a:gd name="connsiteX0" fmla="*/ 507206 w 573882"/>
                    <a:gd name="connsiteY0" fmla="*/ 16669 h 561975"/>
                    <a:gd name="connsiteX1" fmla="*/ 573882 w 573882"/>
                    <a:gd name="connsiteY1" fmla="*/ 0 h 561975"/>
                    <a:gd name="connsiteX2" fmla="*/ 573882 w 573882"/>
                    <a:gd name="connsiteY2" fmla="*/ 561975 h 561975"/>
                    <a:gd name="connsiteX3" fmla="*/ 0 w 573882"/>
                    <a:gd name="connsiteY3" fmla="*/ 561975 h 561975"/>
                    <a:gd name="connsiteX4" fmla="*/ 35719 w 573882"/>
                    <a:gd name="connsiteY4" fmla="*/ 333375 h 561975"/>
                    <a:gd name="connsiteX5" fmla="*/ 507206 w 573882"/>
                    <a:gd name="connsiteY5" fmla="*/ 16669 h 561975"/>
                    <a:gd name="connsiteX0" fmla="*/ 507206 w 573882"/>
                    <a:gd name="connsiteY0" fmla="*/ 16669 h 561975"/>
                    <a:gd name="connsiteX1" fmla="*/ 573882 w 573882"/>
                    <a:gd name="connsiteY1" fmla="*/ 0 h 561975"/>
                    <a:gd name="connsiteX2" fmla="*/ 573882 w 573882"/>
                    <a:gd name="connsiteY2" fmla="*/ 561975 h 561975"/>
                    <a:gd name="connsiteX3" fmla="*/ 0 w 573882"/>
                    <a:gd name="connsiteY3" fmla="*/ 561975 h 561975"/>
                    <a:gd name="connsiteX4" fmla="*/ 35719 w 573882"/>
                    <a:gd name="connsiteY4" fmla="*/ 333375 h 561975"/>
                    <a:gd name="connsiteX5" fmla="*/ 507206 w 573882"/>
                    <a:gd name="connsiteY5" fmla="*/ 16669 h 561975"/>
                    <a:gd name="connsiteX0" fmla="*/ 507206 w 573882"/>
                    <a:gd name="connsiteY0" fmla="*/ 21804 h 567110"/>
                    <a:gd name="connsiteX1" fmla="*/ 573882 w 573882"/>
                    <a:gd name="connsiteY1" fmla="*/ 5135 h 567110"/>
                    <a:gd name="connsiteX2" fmla="*/ 573882 w 573882"/>
                    <a:gd name="connsiteY2" fmla="*/ 567110 h 567110"/>
                    <a:gd name="connsiteX3" fmla="*/ 0 w 573882"/>
                    <a:gd name="connsiteY3" fmla="*/ 567110 h 567110"/>
                    <a:gd name="connsiteX4" fmla="*/ 35719 w 573882"/>
                    <a:gd name="connsiteY4" fmla="*/ 338510 h 567110"/>
                    <a:gd name="connsiteX5" fmla="*/ 507206 w 573882"/>
                    <a:gd name="connsiteY5" fmla="*/ 21804 h 567110"/>
                    <a:gd name="connsiteX0" fmla="*/ 507206 w 573882"/>
                    <a:gd name="connsiteY0" fmla="*/ 24438 h 569744"/>
                    <a:gd name="connsiteX1" fmla="*/ 573882 w 573882"/>
                    <a:gd name="connsiteY1" fmla="*/ 7769 h 569744"/>
                    <a:gd name="connsiteX2" fmla="*/ 573882 w 573882"/>
                    <a:gd name="connsiteY2" fmla="*/ 569744 h 569744"/>
                    <a:gd name="connsiteX3" fmla="*/ 0 w 573882"/>
                    <a:gd name="connsiteY3" fmla="*/ 569744 h 569744"/>
                    <a:gd name="connsiteX4" fmla="*/ 35719 w 573882"/>
                    <a:gd name="connsiteY4" fmla="*/ 341144 h 569744"/>
                    <a:gd name="connsiteX5" fmla="*/ 507206 w 573882"/>
                    <a:gd name="connsiteY5" fmla="*/ 24438 h 569744"/>
                    <a:gd name="connsiteX0" fmla="*/ 511401 w 578077"/>
                    <a:gd name="connsiteY0" fmla="*/ 23503 h 568809"/>
                    <a:gd name="connsiteX1" fmla="*/ 578077 w 578077"/>
                    <a:gd name="connsiteY1" fmla="*/ 6834 h 568809"/>
                    <a:gd name="connsiteX2" fmla="*/ 578077 w 578077"/>
                    <a:gd name="connsiteY2" fmla="*/ 568809 h 568809"/>
                    <a:gd name="connsiteX3" fmla="*/ 4195 w 578077"/>
                    <a:gd name="connsiteY3" fmla="*/ 568809 h 568809"/>
                    <a:gd name="connsiteX4" fmla="*/ 39914 w 578077"/>
                    <a:gd name="connsiteY4" fmla="*/ 340209 h 568809"/>
                    <a:gd name="connsiteX5" fmla="*/ 511401 w 578077"/>
                    <a:gd name="connsiteY5" fmla="*/ 23503 h 568809"/>
                    <a:gd name="connsiteX0" fmla="*/ 518016 w 584692"/>
                    <a:gd name="connsiteY0" fmla="*/ 52691 h 597997"/>
                    <a:gd name="connsiteX1" fmla="*/ 584692 w 584692"/>
                    <a:gd name="connsiteY1" fmla="*/ 36022 h 597997"/>
                    <a:gd name="connsiteX2" fmla="*/ 584692 w 584692"/>
                    <a:gd name="connsiteY2" fmla="*/ 597997 h 597997"/>
                    <a:gd name="connsiteX3" fmla="*/ 10810 w 584692"/>
                    <a:gd name="connsiteY3" fmla="*/ 597997 h 597997"/>
                    <a:gd name="connsiteX4" fmla="*/ 46529 w 584692"/>
                    <a:gd name="connsiteY4" fmla="*/ 369397 h 597997"/>
                    <a:gd name="connsiteX5" fmla="*/ 518016 w 584692"/>
                    <a:gd name="connsiteY5" fmla="*/ 52691 h 597997"/>
                    <a:gd name="connsiteX0" fmla="*/ 517322 w 583998"/>
                    <a:gd name="connsiteY0" fmla="*/ 55562 h 600868"/>
                    <a:gd name="connsiteX1" fmla="*/ 583998 w 583998"/>
                    <a:gd name="connsiteY1" fmla="*/ 38893 h 600868"/>
                    <a:gd name="connsiteX2" fmla="*/ 583998 w 583998"/>
                    <a:gd name="connsiteY2" fmla="*/ 600868 h 600868"/>
                    <a:gd name="connsiteX3" fmla="*/ 10116 w 583998"/>
                    <a:gd name="connsiteY3" fmla="*/ 600868 h 600868"/>
                    <a:gd name="connsiteX4" fmla="*/ 45835 w 583998"/>
                    <a:gd name="connsiteY4" fmla="*/ 372268 h 600868"/>
                    <a:gd name="connsiteX5" fmla="*/ 517322 w 583998"/>
                    <a:gd name="connsiteY5" fmla="*/ 55562 h 600868"/>
                    <a:gd name="connsiteX0" fmla="*/ 509196 w 575872"/>
                    <a:gd name="connsiteY0" fmla="*/ 51456 h 596762"/>
                    <a:gd name="connsiteX1" fmla="*/ 575872 w 575872"/>
                    <a:gd name="connsiteY1" fmla="*/ 34787 h 596762"/>
                    <a:gd name="connsiteX2" fmla="*/ 575872 w 575872"/>
                    <a:gd name="connsiteY2" fmla="*/ 596762 h 596762"/>
                    <a:gd name="connsiteX3" fmla="*/ 1990 w 575872"/>
                    <a:gd name="connsiteY3" fmla="*/ 596762 h 596762"/>
                    <a:gd name="connsiteX4" fmla="*/ 37709 w 575872"/>
                    <a:gd name="connsiteY4" fmla="*/ 368162 h 596762"/>
                    <a:gd name="connsiteX5" fmla="*/ 509196 w 575872"/>
                    <a:gd name="connsiteY5" fmla="*/ 51456 h 596762"/>
                    <a:gd name="connsiteX0" fmla="*/ 507206 w 573882"/>
                    <a:gd name="connsiteY0" fmla="*/ 50045 h 595351"/>
                    <a:gd name="connsiteX1" fmla="*/ 573882 w 573882"/>
                    <a:gd name="connsiteY1" fmla="*/ 33376 h 595351"/>
                    <a:gd name="connsiteX2" fmla="*/ 573882 w 573882"/>
                    <a:gd name="connsiteY2" fmla="*/ 595351 h 595351"/>
                    <a:gd name="connsiteX3" fmla="*/ 0 w 573882"/>
                    <a:gd name="connsiteY3" fmla="*/ 595351 h 595351"/>
                    <a:gd name="connsiteX4" fmla="*/ 35719 w 573882"/>
                    <a:gd name="connsiteY4" fmla="*/ 366751 h 595351"/>
                    <a:gd name="connsiteX5" fmla="*/ 507206 w 573882"/>
                    <a:gd name="connsiteY5" fmla="*/ 50045 h 595351"/>
                    <a:gd name="connsiteX0" fmla="*/ 510875 w 577551"/>
                    <a:gd name="connsiteY0" fmla="*/ 49798 h 595104"/>
                    <a:gd name="connsiteX1" fmla="*/ 577551 w 577551"/>
                    <a:gd name="connsiteY1" fmla="*/ 33129 h 595104"/>
                    <a:gd name="connsiteX2" fmla="*/ 577551 w 577551"/>
                    <a:gd name="connsiteY2" fmla="*/ 595104 h 595104"/>
                    <a:gd name="connsiteX3" fmla="*/ 3669 w 577551"/>
                    <a:gd name="connsiteY3" fmla="*/ 595104 h 595104"/>
                    <a:gd name="connsiteX4" fmla="*/ 34625 w 577551"/>
                    <a:gd name="connsiteY4" fmla="*/ 368885 h 595104"/>
                    <a:gd name="connsiteX5" fmla="*/ 510875 w 577551"/>
                    <a:gd name="connsiteY5" fmla="*/ 49798 h 595104"/>
                    <a:gd name="connsiteX0" fmla="*/ 511677 w 578353"/>
                    <a:gd name="connsiteY0" fmla="*/ 50711 h 596017"/>
                    <a:gd name="connsiteX1" fmla="*/ 578353 w 578353"/>
                    <a:gd name="connsiteY1" fmla="*/ 34042 h 596017"/>
                    <a:gd name="connsiteX2" fmla="*/ 578353 w 578353"/>
                    <a:gd name="connsiteY2" fmla="*/ 596017 h 596017"/>
                    <a:gd name="connsiteX3" fmla="*/ 4471 w 578353"/>
                    <a:gd name="connsiteY3" fmla="*/ 596017 h 596017"/>
                    <a:gd name="connsiteX4" fmla="*/ 35427 w 578353"/>
                    <a:gd name="connsiteY4" fmla="*/ 369798 h 596017"/>
                    <a:gd name="connsiteX5" fmla="*/ 511677 w 578353"/>
                    <a:gd name="connsiteY5" fmla="*/ 50711 h 596017"/>
                    <a:gd name="connsiteX0" fmla="*/ 511677 w 578353"/>
                    <a:gd name="connsiteY0" fmla="*/ 50711 h 596017"/>
                    <a:gd name="connsiteX1" fmla="*/ 435478 w 578353"/>
                    <a:gd name="connsiteY1" fmla="*/ 448379 h 596017"/>
                    <a:gd name="connsiteX2" fmla="*/ 578353 w 578353"/>
                    <a:gd name="connsiteY2" fmla="*/ 596017 h 596017"/>
                    <a:gd name="connsiteX3" fmla="*/ 4471 w 578353"/>
                    <a:gd name="connsiteY3" fmla="*/ 596017 h 596017"/>
                    <a:gd name="connsiteX4" fmla="*/ 35427 w 578353"/>
                    <a:gd name="connsiteY4" fmla="*/ 369798 h 596017"/>
                    <a:gd name="connsiteX5" fmla="*/ 511677 w 578353"/>
                    <a:gd name="connsiteY5" fmla="*/ 50711 h 596017"/>
                    <a:gd name="connsiteX0" fmla="*/ 511677 w 578353"/>
                    <a:gd name="connsiteY0" fmla="*/ 50218 h 600287"/>
                    <a:gd name="connsiteX1" fmla="*/ 435478 w 578353"/>
                    <a:gd name="connsiteY1" fmla="*/ 452649 h 600287"/>
                    <a:gd name="connsiteX2" fmla="*/ 578353 w 578353"/>
                    <a:gd name="connsiteY2" fmla="*/ 600287 h 600287"/>
                    <a:gd name="connsiteX3" fmla="*/ 4471 w 578353"/>
                    <a:gd name="connsiteY3" fmla="*/ 600287 h 600287"/>
                    <a:gd name="connsiteX4" fmla="*/ 35427 w 578353"/>
                    <a:gd name="connsiteY4" fmla="*/ 374068 h 600287"/>
                    <a:gd name="connsiteX5" fmla="*/ 511677 w 578353"/>
                    <a:gd name="connsiteY5" fmla="*/ 50218 h 600287"/>
                    <a:gd name="connsiteX0" fmla="*/ 511677 w 578353"/>
                    <a:gd name="connsiteY0" fmla="*/ 50218 h 600287"/>
                    <a:gd name="connsiteX1" fmla="*/ 435478 w 578353"/>
                    <a:gd name="connsiteY1" fmla="*/ 452649 h 600287"/>
                    <a:gd name="connsiteX2" fmla="*/ 578353 w 578353"/>
                    <a:gd name="connsiteY2" fmla="*/ 600287 h 600287"/>
                    <a:gd name="connsiteX3" fmla="*/ 4471 w 578353"/>
                    <a:gd name="connsiteY3" fmla="*/ 600287 h 600287"/>
                    <a:gd name="connsiteX4" fmla="*/ 35427 w 578353"/>
                    <a:gd name="connsiteY4" fmla="*/ 374068 h 600287"/>
                    <a:gd name="connsiteX5" fmla="*/ 511677 w 578353"/>
                    <a:gd name="connsiteY5" fmla="*/ 50218 h 600287"/>
                    <a:gd name="connsiteX0" fmla="*/ 511677 w 578353"/>
                    <a:gd name="connsiteY0" fmla="*/ 50218 h 600287"/>
                    <a:gd name="connsiteX1" fmla="*/ 435478 w 578353"/>
                    <a:gd name="connsiteY1" fmla="*/ 452649 h 600287"/>
                    <a:gd name="connsiteX2" fmla="*/ 578353 w 578353"/>
                    <a:gd name="connsiteY2" fmla="*/ 600287 h 600287"/>
                    <a:gd name="connsiteX3" fmla="*/ 4471 w 578353"/>
                    <a:gd name="connsiteY3" fmla="*/ 600287 h 600287"/>
                    <a:gd name="connsiteX4" fmla="*/ 35427 w 578353"/>
                    <a:gd name="connsiteY4" fmla="*/ 374068 h 600287"/>
                    <a:gd name="connsiteX5" fmla="*/ 511677 w 578353"/>
                    <a:gd name="connsiteY5" fmla="*/ 50218 h 600287"/>
                    <a:gd name="connsiteX0" fmla="*/ 511677 w 578353"/>
                    <a:gd name="connsiteY0" fmla="*/ 49975 h 602426"/>
                    <a:gd name="connsiteX1" fmla="*/ 435478 w 578353"/>
                    <a:gd name="connsiteY1" fmla="*/ 454788 h 602426"/>
                    <a:gd name="connsiteX2" fmla="*/ 578353 w 578353"/>
                    <a:gd name="connsiteY2" fmla="*/ 602426 h 602426"/>
                    <a:gd name="connsiteX3" fmla="*/ 4471 w 578353"/>
                    <a:gd name="connsiteY3" fmla="*/ 602426 h 602426"/>
                    <a:gd name="connsiteX4" fmla="*/ 35427 w 578353"/>
                    <a:gd name="connsiteY4" fmla="*/ 376207 h 602426"/>
                    <a:gd name="connsiteX5" fmla="*/ 511677 w 578353"/>
                    <a:gd name="connsiteY5" fmla="*/ 49975 h 602426"/>
                    <a:gd name="connsiteX0" fmla="*/ 511677 w 578353"/>
                    <a:gd name="connsiteY0" fmla="*/ 49975 h 602426"/>
                    <a:gd name="connsiteX1" fmla="*/ 435478 w 578353"/>
                    <a:gd name="connsiteY1" fmla="*/ 454788 h 602426"/>
                    <a:gd name="connsiteX2" fmla="*/ 578353 w 578353"/>
                    <a:gd name="connsiteY2" fmla="*/ 602426 h 602426"/>
                    <a:gd name="connsiteX3" fmla="*/ 4471 w 578353"/>
                    <a:gd name="connsiteY3" fmla="*/ 602426 h 602426"/>
                    <a:gd name="connsiteX4" fmla="*/ 35427 w 578353"/>
                    <a:gd name="connsiteY4" fmla="*/ 376207 h 602426"/>
                    <a:gd name="connsiteX5" fmla="*/ 511677 w 578353"/>
                    <a:gd name="connsiteY5" fmla="*/ 49975 h 602426"/>
                    <a:gd name="connsiteX0" fmla="*/ 511677 w 578353"/>
                    <a:gd name="connsiteY0" fmla="*/ 49975 h 602426"/>
                    <a:gd name="connsiteX1" fmla="*/ 445003 w 578353"/>
                    <a:gd name="connsiteY1" fmla="*/ 461931 h 602426"/>
                    <a:gd name="connsiteX2" fmla="*/ 578353 w 578353"/>
                    <a:gd name="connsiteY2" fmla="*/ 602426 h 602426"/>
                    <a:gd name="connsiteX3" fmla="*/ 4471 w 578353"/>
                    <a:gd name="connsiteY3" fmla="*/ 602426 h 602426"/>
                    <a:gd name="connsiteX4" fmla="*/ 35427 w 578353"/>
                    <a:gd name="connsiteY4" fmla="*/ 376207 h 602426"/>
                    <a:gd name="connsiteX5" fmla="*/ 511677 w 578353"/>
                    <a:gd name="connsiteY5" fmla="*/ 49975 h 602426"/>
                    <a:gd name="connsiteX0" fmla="*/ 511677 w 578353"/>
                    <a:gd name="connsiteY0" fmla="*/ 49735 h 604567"/>
                    <a:gd name="connsiteX1" fmla="*/ 445003 w 578353"/>
                    <a:gd name="connsiteY1" fmla="*/ 464072 h 604567"/>
                    <a:gd name="connsiteX2" fmla="*/ 578353 w 578353"/>
                    <a:gd name="connsiteY2" fmla="*/ 604567 h 604567"/>
                    <a:gd name="connsiteX3" fmla="*/ 4471 w 578353"/>
                    <a:gd name="connsiteY3" fmla="*/ 604567 h 604567"/>
                    <a:gd name="connsiteX4" fmla="*/ 35427 w 578353"/>
                    <a:gd name="connsiteY4" fmla="*/ 378348 h 604567"/>
                    <a:gd name="connsiteX5" fmla="*/ 511677 w 578353"/>
                    <a:gd name="connsiteY5" fmla="*/ 49735 h 604567"/>
                    <a:gd name="connsiteX0" fmla="*/ 511677 w 578353"/>
                    <a:gd name="connsiteY0" fmla="*/ 49735 h 604567"/>
                    <a:gd name="connsiteX1" fmla="*/ 445003 w 578353"/>
                    <a:gd name="connsiteY1" fmla="*/ 464072 h 604567"/>
                    <a:gd name="connsiteX2" fmla="*/ 578353 w 578353"/>
                    <a:gd name="connsiteY2" fmla="*/ 604567 h 604567"/>
                    <a:gd name="connsiteX3" fmla="*/ 35427 w 578353"/>
                    <a:gd name="connsiteY3" fmla="*/ 378348 h 604567"/>
                    <a:gd name="connsiteX4" fmla="*/ 511677 w 578353"/>
                    <a:gd name="connsiteY4" fmla="*/ 49735 h 604567"/>
                    <a:gd name="connsiteX0" fmla="*/ 511677 w 545930"/>
                    <a:gd name="connsiteY0" fmla="*/ 49735 h 464072"/>
                    <a:gd name="connsiteX1" fmla="*/ 445003 w 545930"/>
                    <a:gd name="connsiteY1" fmla="*/ 464072 h 464072"/>
                    <a:gd name="connsiteX2" fmla="*/ 35427 w 545930"/>
                    <a:gd name="connsiteY2" fmla="*/ 378348 h 464072"/>
                    <a:gd name="connsiteX3" fmla="*/ 511677 w 545930"/>
                    <a:gd name="connsiteY3" fmla="*/ 49735 h 464072"/>
                    <a:gd name="connsiteX0" fmla="*/ 511677 w 545930"/>
                    <a:gd name="connsiteY0" fmla="*/ 49735 h 466789"/>
                    <a:gd name="connsiteX1" fmla="*/ 445003 w 545930"/>
                    <a:gd name="connsiteY1" fmla="*/ 464072 h 466789"/>
                    <a:gd name="connsiteX2" fmla="*/ 35427 w 545930"/>
                    <a:gd name="connsiteY2" fmla="*/ 378348 h 466789"/>
                    <a:gd name="connsiteX3" fmla="*/ 511677 w 545930"/>
                    <a:gd name="connsiteY3" fmla="*/ 49735 h 466789"/>
                    <a:gd name="connsiteX0" fmla="*/ 511677 w 545930"/>
                    <a:gd name="connsiteY0" fmla="*/ 49735 h 533017"/>
                    <a:gd name="connsiteX1" fmla="*/ 445003 w 545930"/>
                    <a:gd name="connsiteY1" fmla="*/ 464072 h 533017"/>
                    <a:gd name="connsiteX2" fmla="*/ 35427 w 545930"/>
                    <a:gd name="connsiteY2" fmla="*/ 378348 h 533017"/>
                    <a:gd name="connsiteX3" fmla="*/ 511677 w 545930"/>
                    <a:gd name="connsiteY3" fmla="*/ 49735 h 533017"/>
                    <a:gd name="connsiteX0" fmla="*/ 494470 w 528723"/>
                    <a:gd name="connsiteY0" fmla="*/ 49261 h 534052"/>
                    <a:gd name="connsiteX1" fmla="*/ 427796 w 528723"/>
                    <a:gd name="connsiteY1" fmla="*/ 463598 h 534052"/>
                    <a:gd name="connsiteX2" fmla="*/ 37270 w 528723"/>
                    <a:gd name="connsiteY2" fmla="*/ 382637 h 534052"/>
                    <a:gd name="connsiteX3" fmla="*/ 494470 w 528723"/>
                    <a:gd name="connsiteY3" fmla="*/ 49261 h 534052"/>
                    <a:gd name="connsiteX0" fmla="*/ 515022 w 549275"/>
                    <a:gd name="connsiteY0" fmla="*/ 45033 h 529824"/>
                    <a:gd name="connsiteX1" fmla="*/ 448348 w 549275"/>
                    <a:gd name="connsiteY1" fmla="*/ 459370 h 529824"/>
                    <a:gd name="connsiteX2" fmla="*/ 57822 w 549275"/>
                    <a:gd name="connsiteY2" fmla="*/ 378409 h 529824"/>
                    <a:gd name="connsiteX3" fmla="*/ 515022 w 549275"/>
                    <a:gd name="connsiteY3" fmla="*/ 45033 h 529824"/>
                    <a:gd name="connsiteX0" fmla="*/ 517528 w 551781"/>
                    <a:gd name="connsiteY0" fmla="*/ 47622 h 532413"/>
                    <a:gd name="connsiteX1" fmla="*/ 450854 w 551781"/>
                    <a:gd name="connsiteY1" fmla="*/ 461959 h 532413"/>
                    <a:gd name="connsiteX2" fmla="*/ 60328 w 551781"/>
                    <a:gd name="connsiteY2" fmla="*/ 380998 h 532413"/>
                    <a:gd name="connsiteX3" fmla="*/ 517528 w 551781"/>
                    <a:gd name="connsiteY3" fmla="*/ 47622 h 532413"/>
                    <a:gd name="connsiteX0" fmla="*/ 517528 w 551781"/>
                    <a:gd name="connsiteY0" fmla="*/ 54646 h 539437"/>
                    <a:gd name="connsiteX1" fmla="*/ 450854 w 551781"/>
                    <a:gd name="connsiteY1" fmla="*/ 468983 h 539437"/>
                    <a:gd name="connsiteX2" fmla="*/ 60328 w 551781"/>
                    <a:gd name="connsiteY2" fmla="*/ 388022 h 539437"/>
                    <a:gd name="connsiteX3" fmla="*/ 517528 w 551781"/>
                    <a:gd name="connsiteY3" fmla="*/ 54646 h 539437"/>
                    <a:gd name="connsiteX0" fmla="*/ 521454 w 555707"/>
                    <a:gd name="connsiteY0" fmla="*/ 45893 h 530684"/>
                    <a:gd name="connsiteX1" fmla="*/ 454780 w 555707"/>
                    <a:gd name="connsiteY1" fmla="*/ 460230 h 530684"/>
                    <a:gd name="connsiteX2" fmla="*/ 64254 w 555707"/>
                    <a:gd name="connsiteY2" fmla="*/ 379269 h 530684"/>
                    <a:gd name="connsiteX3" fmla="*/ 521454 w 555707"/>
                    <a:gd name="connsiteY3" fmla="*/ 45893 h 530684"/>
                    <a:gd name="connsiteX0" fmla="*/ 521454 w 555707"/>
                    <a:gd name="connsiteY0" fmla="*/ 45893 h 530684"/>
                    <a:gd name="connsiteX1" fmla="*/ 454780 w 555707"/>
                    <a:gd name="connsiteY1" fmla="*/ 460230 h 530684"/>
                    <a:gd name="connsiteX2" fmla="*/ 64254 w 555707"/>
                    <a:gd name="connsiteY2" fmla="*/ 379269 h 530684"/>
                    <a:gd name="connsiteX3" fmla="*/ 521454 w 555707"/>
                    <a:gd name="connsiteY3" fmla="*/ 45893 h 530684"/>
                    <a:gd name="connsiteX0" fmla="*/ 507672 w 541925"/>
                    <a:gd name="connsiteY0" fmla="*/ 45152 h 529943"/>
                    <a:gd name="connsiteX1" fmla="*/ 440998 w 541925"/>
                    <a:gd name="connsiteY1" fmla="*/ 459489 h 529943"/>
                    <a:gd name="connsiteX2" fmla="*/ 50472 w 541925"/>
                    <a:gd name="connsiteY2" fmla="*/ 378528 h 529943"/>
                    <a:gd name="connsiteX3" fmla="*/ 507672 w 541925"/>
                    <a:gd name="connsiteY3" fmla="*/ 45152 h 529943"/>
                    <a:gd name="connsiteX0" fmla="*/ 508558 w 542811"/>
                    <a:gd name="connsiteY0" fmla="*/ 49457 h 534248"/>
                    <a:gd name="connsiteX1" fmla="*/ 441884 w 542811"/>
                    <a:gd name="connsiteY1" fmla="*/ 463794 h 534248"/>
                    <a:gd name="connsiteX2" fmla="*/ 51358 w 542811"/>
                    <a:gd name="connsiteY2" fmla="*/ 382833 h 534248"/>
                    <a:gd name="connsiteX3" fmla="*/ 508558 w 542811"/>
                    <a:gd name="connsiteY3" fmla="*/ 49457 h 534248"/>
                    <a:gd name="connsiteX0" fmla="*/ 508558 w 542811"/>
                    <a:gd name="connsiteY0" fmla="*/ 49457 h 525924"/>
                    <a:gd name="connsiteX1" fmla="*/ 441884 w 542811"/>
                    <a:gd name="connsiteY1" fmla="*/ 463794 h 525924"/>
                    <a:gd name="connsiteX2" fmla="*/ 51358 w 542811"/>
                    <a:gd name="connsiteY2" fmla="*/ 382833 h 525924"/>
                    <a:gd name="connsiteX3" fmla="*/ 508558 w 542811"/>
                    <a:gd name="connsiteY3" fmla="*/ 49457 h 525924"/>
                    <a:gd name="connsiteX0" fmla="*/ 508558 w 542811"/>
                    <a:gd name="connsiteY0" fmla="*/ 49457 h 525924"/>
                    <a:gd name="connsiteX1" fmla="*/ 441884 w 542811"/>
                    <a:gd name="connsiteY1" fmla="*/ 463794 h 525924"/>
                    <a:gd name="connsiteX2" fmla="*/ 51358 w 542811"/>
                    <a:gd name="connsiteY2" fmla="*/ 382833 h 525924"/>
                    <a:gd name="connsiteX3" fmla="*/ 508558 w 542811"/>
                    <a:gd name="connsiteY3" fmla="*/ 49457 h 525924"/>
                    <a:gd name="connsiteX0" fmla="*/ 508558 w 542811"/>
                    <a:gd name="connsiteY0" fmla="*/ 49457 h 530154"/>
                    <a:gd name="connsiteX1" fmla="*/ 441884 w 542811"/>
                    <a:gd name="connsiteY1" fmla="*/ 463794 h 530154"/>
                    <a:gd name="connsiteX2" fmla="*/ 51358 w 542811"/>
                    <a:gd name="connsiteY2" fmla="*/ 382833 h 530154"/>
                    <a:gd name="connsiteX3" fmla="*/ 508558 w 542811"/>
                    <a:gd name="connsiteY3" fmla="*/ 49457 h 530154"/>
                    <a:gd name="connsiteX0" fmla="*/ 510612 w 544034"/>
                    <a:gd name="connsiteY0" fmla="*/ 49457 h 530154"/>
                    <a:gd name="connsiteX1" fmla="*/ 441557 w 544034"/>
                    <a:gd name="connsiteY1" fmla="*/ 463794 h 530154"/>
                    <a:gd name="connsiteX2" fmla="*/ 51031 w 544034"/>
                    <a:gd name="connsiteY2" fmla="*/ 382833 h 530154"/>
                    <a:gd name="connsiteX3" fmla="*/ 510612 w 544034"/>
                    <a:gd name="connsiteY3" fmla="*/ 49457 h 530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4034" h="530154">
                      <a:moveTo>
                        <a:pt x="510612" y="49457"/>
                      </a:moveTo>
                      <a:cubicBezTo>
                        <a:pt x="563794" y="259802"/>
                        <a:pt x="562207" y="336794"/>
                        <a:pt x="441557" y="463794"/>
                      </a:cubicBezTo>
                      <a:cubicBezTo>
                        <a:pt x="257406" y="601906"/>
                        <a:pt x="6581" y="499514"/>
                        <a:pt x="51031" y="382833"/>
                      </a:cubicBezTo>
                      <a:cubicBezTo>
                        <a:pt x="-96607" y="279646"/>
                        <a:pt x="81988" y="-142632"/>
                        <a:pt x="510612" y="4945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AF0C401-4D64-4785-860C-8B3D318BBA66}"/>
                </a:ext>
              </a:extLst>
            </p:cNvPr>
            <p:cNvGrpSpPr/>
            <p:nvPr/>
          </p:nvGrpSpPr>
          <p:grpSpPr>
            <a:xfrm>
              <a:off x="4089076" y="2571484"/>
              <a:ext cx="935166" cy="1154913"/>
              <a:chOff x="2059772" y="2232128"/>
              <a:chExt cx="1008826" cy="1353231"/>
            </a:xfrm>
            <a:solidFill>
              <a:srgbClr val="EAAA00"/>
            </a:solidFill>
          </p:grpSpPr>
          <p:sp>
            <p:nvSpPr>
              <p:cNvPr id="143" name="Rectangle 2">
                <a:extLst>
                  <a:ext uri="{FF2B5EF4-FFF2-40B4-BE49-F238E27FC236}">
                    <a16:creationId xmlns:a16="http://schemas.microsoft.com/office/drawing/2014/main" id="{C0F2B7F1-2915-4E38-A5A1-CFB0D559F5A5}"/>
                  </a:ext>
                </a:extLst>
              </p:cNvPr>
              <p:cNvSpPr/>
              <p:nvPr/>
            </p:nvSpPr>
            <p:spPr>
              <a:xfrm rot="14303698">
                <a:off x="2091255" y="2384404"/>
                <a:ext cx="795597" cy="858564"/>
              </a:xfrm>
              <a:custGeom>
                <a:avLst/>
                <a:gdLst>
                  <a:gd name="connsiteX0" fmla="*/ 0 w 1512436"/>
                  <a:gd name="connsiteY0" fmla="*/ 0 h 1052512"/>
                  <a:gd name="connsiteX1" fmla="*/ 1512436 w 1512436"/>
                  <a:gd name="connsiteY1" fmla="*/ 0 h 1052512"/>
                  <a:gd name="connsiteX2" fmla="*/ 1512436 w 1512436"/>
                  <a:gd name="connsiteY2" fmla="*/ 1052512 h 1052512"/>
                  <a:gd name="connsiteX3" fmla="*/ 0 w 1512436"/>
                  <a:gd name="connsiteY3" fmla="*/ 1052512 h 1052512"/>
                  <a:gd name="connsiteX4" fmla="*/ 0 w 1512436"/>
                  <a:gd name="connsiteY4" fmla="*/ 0 h 1052512"/>
                  <a:gd name="connsiteX0" fmla="*/ 100012 w 1512436"/>
                  <a:gd name="connsiteY0" fmla="*/ 280987 h 1052512"/>
                  <a:gd name="connsiteX1" fmla="*/ 1512436 w 1512436"/>
                  <a:gd name="connsiteY1" fmla="*/ 0 h 1052512"/>
                  <a:gd name="connsiteX2" fmla="*/ 1512436 w 1512436"/>
                  <a:gd name="connsiteY2" fmla="*/ 1052512 h 1052512"/>
                  <a:gd name="connsiteX3" fmla="*/ 0 w 1512436"/>
                  <a:gd name="connsiteY3" fmla="*/ 1052512 h 1052512"/>
                  <a:gd name="connsiteX4" fmla="*/ 100012 w 1512436"/>
                  <a:gd name="connsiteY4" fmla="*/ 280987 h 1052512"/>
                  <a:gd name="connsiteX0" fmla="*/ 100012 w 1512436"/>
                  <a:gd name="connsiteY0" fmla="*/ 228599 h 1000124"/>
                  <a:gd name="connsiteX1" fmla="*/ 386105 w 1512436"/>
                  <a:gd name="connsiteY1" fmla="*/ 0 h 1000124"/>
                  <a:gd name="connsiteX2" fmla="*/ 1512436 w 1512436"/>
                  <a:gd name="connsiteY2" fmla="*/ 1000124 h 1000124"/>
                  <a:gd name="connsiteX3" fmla="*/ 0 w 1512436"/>
                  <a:gd name="connsiteY3" fmla="*/ 1000124 h 1000124"/>
                  <a:gd name="connsiteX4" fmla="*/ 100012 w 1512436"/>
                  <a:gd name="connsiteY4" fmla="*/ 228599 h 1000124"/>
                  <a:gd name="connsiteX0" fmla="*/ 100012 w 1512436"/>
                  <a:gd name="connsiteY0" fmla="*/ 230792 h 1002317"/>
                  <a:gd name="connsiteX1" fmla="*/ 386105 w 1512436"/>
                  <a:gd name="connsiteY1" fmla="*/ 2193 h 1002317"/>
                  <a:gd name="connsiteX2" fmla="*/ 1512436 w 1512436"/>
                  <a:gd name="connsiteY2" fmla="*/ 1002317 h 1002317"/>
                  <a:gd name="connsiteX3" fmla="*/ 0 w 1512436"/>
                  <a:gd name="connsiteY3" fmla="*/ 1002317 h 1002317"/>
                  <a:gd name="connsiteX4" fmla="*/ 100012 w 1512436"/>
                  <a:gd name="connsiteY4" fmla="*/ 230792 h 1002317"/>
                  <a:gd name="connsiteX0" fmla="*/ 92869 w 1512436"/>
                  <a:gd name="connsiteY0" fmla="*/ 242574 h 1002193"/>
                  <a:gd name="connsiteX1" fmla="*/ 386105 w 1512436"/>
                  <a:gd name="connsiteY1" fmla="*/ 2069 h 1002193"/>
                  <a:gd name="connsiteX2" fmla="*/ 1512436 w 1512436"/>
                  <a:gd name="connsiteY2" fmla="*/ 1002193 h 1002193"/>
                  <a:gd name="connsiteX3" fmla="*/ 0 w 1512436"/>
                  <a:gd name="connsiteY3" fmla="*/ 1002193 h 1002193"/>
                  <a:gd name="connsiteX4" fmla="*/ 92869 w 1512436"/>
                  <a:gd name="connsiteY4" fmla="*/ 242574 h 1002193"/>
                  <a:gd name="connsiteX0" fmla="*/ 92869 w 1512436"/>
                  <a:gd name="connsiteY0" fmla="*/ 250528 h 1010147"/>
                  <a:gd name="connsiteX1" fmla="*/ 386105 w 1512436"/>
                  <a:gd name="connsiteY1" fmla="*/ 10023 h 1010147"/>
                  <a:gd name="connsiteX2" fmla="*/ 1512436 w 1512436"/>
                  <a:gd name="connsiteY2" fmla="*/ 1010147 h 1010147"/>
                  <a:gd name="connsiteX3" fmla="*/ 0 w 1512436"/>
                  <a:gd name="connsiteY3" fmla="*/ 1010147 h 1010147"/>
                  <a:gd name="connsiteX4" fmla="*/ 92869 w 1512436"/>
                  <a:gd name="connsiteY4" fmla="*/ 250528 h 1010147"/>
                  <a:gd name="connsiteX0" fmla="*/ 92869 w 1512436"/>
                  <a:gd name="connsiteY0" fmla="*/ 288421 h 1048040"/>
                  <a:gd name="connsiteX1" fmla="*/ 386105 w 1512436"/>
                  <a:gd name="connsiteY1" fmla="*/ 47916 h 1048040"/>
                  <a:gd name="connsiteX2" fmla="*/ 1512436 w 1512436"/>
                  <a:gd name="connsiteY2" fmla="*/ 1048040 h 1048040"/>
                  <a:gd name="connsiteX3" fmla="*/ 0 w 1512436"/>
                  <a:gd name="connsiteY3" fmla="*/ 1048040 h 1048040"/>
                  <a:gd name="connsiteX4" fmla="*/ 92869 w 1512436"/>
                  <a:gd name="connsiteY4" fmla="*/ 288421 h 1048040"/>
                  <a:gd name="connsiteX0" fmla="*/ 92869 w 1512436"/>
                  <a:gd name="connsiteY0" fmla="*/ 292593 h 1052212"/>
                  <a:gd name="connsiteX1" fmla="*/ 386105 w 1512436"/>
                  <a:gd name="connsiteY1" fmla="*/ 52088 h 1052212"/>
                  <a:gd name="connsiteX2" fmla="*/ 1512436 w 1512436"/>
                  <a:gd name="connsiteY2" fmla="*/ 1052212 h 1052212"/>
                  <a:gd name="connsiteX3" fmla="*/ 0 w 1512436"/>
                  <a:gd name="connsiteY3" fmla="*/ 1052212 h 1052212"/>
                  <a:gd name="connsiteX4" fmla="*/ 92869 w 1512436"/>
                  <a:gd name="connsiteY4" fmla="*/ 292593 h 1052212"/>
                  <a:gd name="connsiteX0" fmla="*/ 23206 w 1442773"/>
                  <a:gd name="connsiteY0" fmla="*/ 292593 h 1052212"/>
                  <a:gd name="connsiteX1" fmla="*/ 316442 w 1442773"/>
                  <a:gd name="connsiteY1" fmla="*/ 52088 h 1052212"/>
                  <a:gd name="connsiteX2" fmla="*/ 1442773 w 1442773"/>
                  <a:gd name="connsiteY2" fmla="*/ 1052212 h 1052212"/>
                  <a:gd name="connsiteX3" fmla="*/ 373250 w 1442773"/>
                  <a:gd name="connsiteY3" fmla="*/ 664069 h 1052212"/>
                  <a:gd name="connsiteX4" fmla="*/ 23206 w 1442773"/>
                  <a:gd name="connsiteY4" fmla="*/ 292593 h 1052212"/>
                  <a:gd name="connsiteX0" fmla="*/ 24706 w 1429985"/>
                  <a:gd name="connsiteY0" fmla="*/ 321824 h 1045724"/>
                  <a:gd name="connsiteX1" fmla="*/ 303654 w 1429985"/>
                  <a:gd name="connsiteY1" fmla="*/ 45600 h 1045724"/>
                  <a:gd name="connsiteX2" fmla="*/ 1429985 w 1429985"/>
                  <a:gd name="connsiteY2" fmla="*/ 1045724 h 1045724"/>
                  <a:gd name="connsiteX3" fmla="*/ 360462 w 1429985"/>
                  <a:gd name="connsiteY3" fmla="*/ 657581 h 1045724"/>
                  <a:gd name="connsiteX4" fmla="*/ 24706 w 1429985"/>
                  <a:gd name="connsiteY4" fmla="*/ 321824 h 1045724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87604 w 1457127"/>
                  <a:gd name="connsiteY3" fmla="*/ 656894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87604 w 1457127"/>
                  <a:gd name="connsiteY3" fmla="*/ 656894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94748 w 1457127"/>
                  <a:gd name="connsiteY3" fmla="*/ 640225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94748 w 1457127"/>
                  <a:gd name="connsiteY3" fmla="*/ 640225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195057"/>
                  <a:gd name="connsiteX1" fmla="*/ 330796 w 1457127"/>
                  <a:gd name="connsiteY1" fmla="*/ 44913 h 1195057"/>
                  <a:gd name="connsiteX2" fmla="*/ 1457127 w 1457127"/>
                  <a:gd name="connsiteY2" fmla="*/ 1045037 h 1195057"/>
                  <a:gd name="connsiteX3" fmla="*/ 1063879 w 1457127"/>
                  <a:gd name="connsiteY3" fmla="*/ 1195057 h 1195057"/>
                  <a:gd name="connsiteX4" fmla="*/ 51848 w 1457127"/>
                  <a:gd name="connsiteY4" fmla="*/ 321137 h 1195057"/>
                  <a:gd name="connsiteX0" fmla="*/ 51848 w 1537748"/>
                  <a:gd name="connsiteY0" fmla="*/ 321137 h 1968963"/>
                  <a:gd name="connsiteX1" fmla="*/ 330796 w 1537748"/>
                  <a:gd name="connsiteY1" fmla="*/ 44913 h 1968963"/>
                  <a:gd name="connsiteX2" fmla="*/ 1457127 w 1537748"/>
                  <a:gd name="connsiteY2" fmla="*/ 1045037 h 1968963"/>
                  <a:gd name="connsiteX3" fmla="*/ 1537748 w 1537748"/>
                  <a:gd name="connsiteY3" fmla="*/ 1968963 h 1968963"/>
                  <a:gd name="connsiteX4" fmla="*/ 51848 w 1537748"/>
                  <a:gd name="connsiteY4" fmla="*/ 321137 h 1968963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1848 w 1499648"/>
                  <a:gd name="connsiteY4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464145 w 1499648"/>
                  <a:gd name="connsiteY4" fmla="*/ 83548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2013066"/>
                  <a:gd name="connsiteX1" fmla="*/ 330796 w 1499648"/>
                  <a:gd name="connsiteY1" fmla="*/ 44913 h 2013066"/>
                  <a:gd name="connsiteX2" fmla="*/ 1457127 w 1499648"/>
                  <a:gd name="connsiteY2" fmla="*/ 1045037 h 2013066"/>
                  <a:gd name="connsiteX3" fmla="*/ 1499648 w 1499648"/>
                  <a:gd name="connsiteY3" fmla="*/ 1992775 h 2013066"/>
                  <a:gd name="connsiteX4" fmla="*/ 1149945 w 1499648"/>
                  <a:gd name="connsiteY4" fmla="*/ 1621301 h 2013066"/>
                  <a:gd name="connsiteX5" fmla="*/ 523677 w 1499648"/>
                  <a:gd name="connsiteY5" fmla="*/ 778338 h 2013066"/>
                  <a:gd name="connsiteX6" fmla="*/ 51848 w 1499648"/>
                  <a:gd name="connsiteY6" fmla="*/ 321137 h 2013066"/>
                  <a:gd name="connsiteX0" fmla="*/ 51848 w 1499648"/>
                  <a:gd name="connsiteY0" fmla="*/ 321137 h 2011202"/>
                  <a:gd name="connsiteX1" fmla="*/ 330796 w 1499648"/>
                  <a:gd name="connsiteY1" fmla="*/ 44913 h 2011202"/>
                  <a:gd name="connsiteX2" fmla="*/ 1457127 w 1499648"/>
                  <a:gd name="connsiteY2" fmla="*/ 1045037 h 2011202"/>
                  <a:gd name="connsiteX3" fmla="*/ 1499648 w 1499648"/>
                  <a:gd name="connsiteY3" fmla="*/ 1992775 h 2011202"/>
                  <a:gd name="connsiteX4" fmla="*/ 1197570 w 1499648"/>
                  <a:gd name="connsiteY4" fmla="*/ 1585583 h 2011202"/>
                  <a:gd name="connsiteX5" fmla="*/ 523677 w 1499648"/>
                  <a:gd name="connsiteY5" fmla="*/ 778338 h 2011202"/>
                  <a:gd name="connsiteX6" fmla="*/ 51848 w 1499648"/>
                  <a:gd name="connsiteY6" fmla="*/ 321137 h 2011202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197570 w 1499648"/>
                  <a:gd name="connsiteY4" fmla="*/ 1585583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73795 w 1499648"/>
                  <a:gd name="connsiteY3" fmla="*/ 1485569 h 1992775"/>
                  <a:gd name="connsiteX4" fmla="*/ 1499648 w 1499648"/>
                  <a:gd name="connsiteY4" fmla="*/ 1992775 h 1992775"/>
                  <a:gd name="connsiteX5" fmla="*/ 1202333 w 1499648"/>
                  <a:gd name="connsiteY5" fmla="*/ 1578439 h 1992775"/>
                  <a:gd name="connsiteX6" fmla="*/ 507009 w 1499648"/>
                  <a:gd name="connsiteY6" fmla="*/ 792625 h 1992775"/>
                  <a:gd name="connsiteX7" fmla="*/ 51848 w 1499648"/>
                  <a:gd name="connsiteY7" fmla="*/ 321137 h 1992775"/>
                  <a:gd name="connsiteX0" fmla="*/ 51848 w 1757163"/>
                  <a:gd name="connsiteY0" fmla="*/ 321137 h 1992775"/>
                  <a:gd name="connsiteX1" fmla="*/ 330796 w 1757163"/>
                  <a:gd name="connsiteY1" fmla="*/ 44913 h 1992775"/>
                  <a:gd name="connsiteX2" fmla="*/ 1457127 w 1757163"/>
                  <a:gd name="connsiteY2" fmla="*/ 1045037 h 1992775"/>
                  <a:gd name="connsiteX3" fmla="*/ 1757163 w 1757163"/>
                  <a:gd name="connsiteY3" fmla="*/ 1604632 h 1992775"/>
                  <a:gd name="connsiteX4" fmla="*/ 1499648 w 1757163"/>
                  <a:gd name="connsiteY4" fmla="*/ 1992775 h 1992775"/>
                  <a:gd name="connsiteX5" fmla="*/ 1202333 w 1757163"/>
                  <a:gd name="connsiteY5" fmla="*/ 1578439 h 1992775"/>
                  <a:gd name="connsiteX6" fmla="*/ 507009 w 1757163"/>
                  <a:gd name="connsiteY6" fmla="*/ 792625 h 1992775"/>
                  <a:gd name="connsiteX7" fmla="*/ 51848 w 1757163"/>
                  <a:gd name="connsiteY7" fmla="*/ 321137 h 1992775"/>
                  <a:gd name="connsiteX0" fmla="*/ 51848 w 1761926"/>
                  <a:gd name="connsiteY0" fmla="*/ 321137 h 1992775"/>
                  <a:gd name="connsiteX1" fmla="*/ 330796 w 1761926"/>
                  <a:gd name="connsiteY1" fmla="*/ 44913 h 1992775"/>
                  <a:gd name="connsiteX2" fmla="*/ 1457127 w 1761926"/>
                  <a:gd name="connsiteY2" fmla="*/ 1045037 h 1992775"/>
                  <a:gd name="connsiteX3" fmla="*/ 1761926 w 1761926"/>
                  <a:gd name="connsiteY3" fmla="*/ 1599870 h 1992775"/>
                  <a:gd name="connsiteX4" fmla="*/ 1499648 w 1761926"/>
                  <a:gd name="connsiteY4" fmla="*/ 1992775 h 1992775"/>
                  <a:gd name="connsiteX5" fmla="*/ 1202333 w 1761926"/>
                  <a:gd name="connsiteY5" fmla="*/ 1578439 h 1992775"/>
                  <a:gd name="connsiteX6" fmla="*/ 507009 w 1761926"/>
                  <a:gd name="connsiteY6" fmla="*/ 792625 h 1992775"/>
                  <a:gd name="connsiteX7" fmla="*/ 51848 w 1761926"/>
                  <a:gd name="connsiteY7" fmla="*/ 321137 h 1992775"/>
                  <a:gd name="connsiteX0" fmla="*/ 51848 w 1772301"/>
                  <a:gd name="connsiteY0" fmla="*/ 321137 h 1992775"/>
                  <a:gd name="connsiteX1" fmla="*/ 330796 w 1772301"/>
                  <a:gd name="connsiteY1" fmla="*/ 44913 h 1992775"/>
                  <a:gd name="connsiteX2" fmla="*/ 1457127 w 1772301"/>
                  <a:gd name="connsiteY2" fmla="*/ 1045037 h 1992775"/>
                  <a:gd name="connsiteX3" fmla="*/ 1761926 w 1772301"/>
                  <a:gd name="connsiteY3" fmla="*/ 1599870 h 1992775"/>
                  <a:gd name="connsiteX4" fmla="*/ 1499648 w 1772301"/>
                  <a:gd name="connsiteY4" fmla="*/ 1992775 h 1992775"/>
                  <a:gd name="connsiteX5" fmla="*/ 1202333 w 1772301"/>
                  <a:gd name="connsiteY5" fmla="*/ 1578439 h 1992775"/>
                  <a:gd name="connsiteX6" fmla="*/ 507009 w 1772301"/>
                  <a:gd name="connsiteY6" fmla="*/ 792625 h 1992775"/>
                  <a:gd name="connsiteX7" fmla="*/ 51848 w 1772301"/>
                  <a:gd name="connsiteY7" fmla="*/ 321137 h 1992775"/>
                  <a:gd name="connsiteX0" fmla="*/ 51848 w 1771810"/>
                  <a:gd name="connsiteY0" fmla="*/ 321137 h 1978488"/>
                  <a:gd name="connsiteX1" fmla="*/ 330796 w 1771810"/>
                  <a:gd name="connsiteY1" fmla="*/ 44913 h 1978488"/>
                  <a:gd name="connsiteX2" fmla="*/ 1457127 w 1771810"/>
                  <a:gd name="connsiteY2" fmla="*/ 1045037 h 1978488"/>
                  <a:gd name="connsiteX3" fmla="*/ 1761926 w 1771810"/>
                  <a:gd name="connsiteY3" fmla="*/ 1599870 h 1978488"/>
                  <a:gd name="connsiteX4" fmla="*/ 1485361 w 1771810"/>
                  <a:gd name="connsiteY4" fmla="*/ 1978488 h 1978488"/>
                  <a:gd name="connsiteX5" fmla="*/ 1202333 w 1771810"/>
                  <a:gd name="connsiteY5" fmla="*/ 1578439 h 1978488"/>
                  <a:gd name="connsiteX6" fmla="*/ 507009 w 1771810"/>
                  <a:gd name="connsiteY6" fmla="*/ 792625 h 1978488"/>
                  <a:gd name="connsiteX7" fmla="*/ 51848 w 1771810"/>
                  <a:gd name="connsiteY7" fmla="*/ 321137 h 1978488"/>
                  <a:gd name="connsiteX0" fmla="*/ 51848 w 1825393"/>
                  <a:gd name="connsiteY0" fmla="*/ 321137 h 2062654"/>
                  <a:gd name="connsiteX1" fmla="*/ 330796 w 1825393"/>
                  <a:gd name="connsiteY1" fmla="*/ 44913 h 2062654"/>
                  <a:gd name="connsiteX2" fmla="*/ 1457127 w 1825393"/>
                  <a:gd name="connsiteY2" fmla="*/ 1045037 h 2062654"/>
                  <a:gd name="connsiteX3" fmla="*/ 1761926 w 1825393"/>
                  <a:gd name="connsiteY3" fmla="*/ 1599870 h 2062654"/>
                  <a:gd name="connsiteX4" fmla="*/ 1485361 w 1825393"/>
                  <a:gd name="connsiteY4" fmla="*/ 1978488 h 2062654"/>
                  <a:gd name="connsiteX5" fmla="*/ 1202333 w 1825393"/>
                  <a:gd name="connsiteY5" fmla="*/ 1578439 h 2062654"/>
                  <a:gd name="connsiteX6" fmla="*/ 507009 w 1825393"/>
                  <a:gd name="connsiteY6" fmla="*/ 792625 h 2062654"/>
                  <a:gd name="connsiteX7" fmla="*/ 51848 w 1825393"/>
                  <a:gd name="connsiteY7" fmla="*/ 321137 h 2062654"/>
                  <a:gd name="connsiteX0" fmla="*/ 51848 w 1818293"/>
                  <a:gd name="connsiteY0" fmla="*/ 321137 h 2070732"/>
                  <a:gd name="connsiteX1" fmla="*/ 330796 w 1818293"/>
                  <a:gd name="connsiteY1" fmla="*/ 44913 h 2070732"/>
                  <a:gd name="connsiteX2" fmla="*/ 1457127 w 1818293"/>
                  <a:gd name="connsiteY2" fmla="*/ 1045037 h 2070732"/>
                  <a:gd name="connsiteX3" fmla="*/ 1761926 w 1818293"/>
                  <a:gd name="connsiteY3" fmla="*/ 1599870 h 2070732"/>
                  <a:gd name="connsiteX4" fmla="*/ 1485361 w 1818293"/>
                  <a:gd name="connsiteY4" fmla="*/ 1978488 h 2070732"/>
                  <a:gd name="connsiteX5" fmla="*/ 1202333 w 1818293"/>
                  <a:gd name="connsiteY5" fmla="*/ 1578439 h 2070732"/>
                  <a:gd name="connsiteX6" fmla="*/ 507009 w 1818293"/>
                  <a:gd name="connsiteY6" fmla="*/ 792625 h 2070732"/>
                  <a:gd name="connsiteX7" fmla="*/ 51848 w 1818293"/>
                  <a:gd name="connsiteY7" fmla="*/ 321137 h 2070732"/>
                  <a:gd name="connsiteX0" fmla="*/ 51848 w 1818293"/>
                  <a:gd name="connsiteY0" fmla="*/ 321137 h 2070732"/>
                  <a:gd name="connsiteX1" fmla="*/ 330796 w 1818293"/>
                  <a:gd name="connsiteY1" fmla="*/ 44913 h 2070732"/>
                  <a:gd name="connsiteX2" fmla="*/ 1457127 w 1818293"/>
                  <a:gd name="connsiteY2" fmla="*/ 1045037 h 2070732"/>
                  <a:gd name="connsiteX3" fmla="*/ 1761926 w 1818293"/>
                  <a:gd name="connsiteY3" fmla="*/ 1599870 h 2070732"/>
                  <a:gd name="connsiteX4" fmla="*/ 1485361 w 1818293"/>
                  <a:gd name="connsiteY4" fmla="*/ 1978488 h 2070732"/>
                  <a:gd name="connsiteX5" fmla="*/ 1202333 w 1818293"/>
                  <a:gd name="connsiteY5" fmla="*/ 1578439 h 2070732"/>
                  <a:gd name="connsiteX6" fmla="*/ 507009 w 1818293"/>
                  <a:gd name="connsiteY6" fmla="*/ 792625 h 2070732"/>
                  <a:gd name="connsiteX7" fmla="*/ 51848 w 1818293"/>
                  <a:gd name="connsiteY7" fmla="*/ 321137 h 2070732"/>
                  <a:gd name="connsiteX0" fmla="*/ 51848 w 1819998"/>
                  <a:gd name="connsiteY0" fmla="*/ 321137 h 2066752"/>
                  <a:gd name="connsiteX1" fmla="*/ 330796 w 1819998"/>
                  <a:gd name="connsiteY1" fmla="*/ 44913 h 2066752"/>
                  <a:gd name="connsiteX2" fmla="*/ 1457127 w 1819998"/>
                  <a:gd name="connsiteY2" fmla="*/ 1045037 h 2066752"/>
                  <a:gd name="connsiteX3" fmla="*/ 1761926 w 1819998"/>
                  <a:gd name="connsiteY3" fmla="*/ 1599870 h 2066752"/>
                  <a:gd name="connsiteX4" fmla="*/ 1490123 w 1819998"/>
                  <a:gd name="connsiteY4" fmla="*/ 1973726 h 2066752"/>
                  <a:gd name="connsiteX5" fmla="*/ 1202333 w 1819998"/>
                  <a:gd name="connsiteY5" fmla="*/ 1578439 h 2066752"/>
                  <a:gd name="connsiteX6" fmla="*/ 507009 w 1819998"/>
                  <a:gd name="connsiteY6" fmla="*/ 792625 h 2066752"/>
                  <a:gd name="connsiteX7" fmla="*/ 51848 w 1819998"/>
                  <a:gd name="connsiteY7" fmla="*/ 321137 h 2066752"/>
                  <a:gd name="connsiteX0" fmla="*/ 51848 w 1819998"/>
                  <a:gd name="connsiteY0" fmla="*/ 321137 h 2066752"/>
                  <a:gd name="connsiteX1" fmla="*/ 330796 w 1819998"/>
                  <a:gd name="connsiteY1" fmla="*/ 44913 h 2066752"/>
                  <a:gd name="connsiteX2" fmla="*/ 1457127 w 1819998"/>
                  <a:gd name="connsiteY2" fmla="*/ 1045037 h 2066752"/>
                  <a:gd name="connsiteX3" fmla="*/ 1761926 w 1819998"/>
                  <a:gd name="connsiteY3" fmla="*/ 1599870 h 2066752"/>
                  <a:gd name="connsiteX4" fmla="*/ 1490123 w 1819998"/>
                  <a:gd name="connsiteY4" fmla="*/ 1973726 h 2066752"/>
                  <a:gd name="connsiteX5" fmla="*/ 1202333 w 1819998"/>
                  <a:gd name="connsiteY5" fmla="*/ 1578439 h 2066752"/>
                  <a:gd name="connsiteX6" fmla="*/ 507009 w 1819998"/>
                  <a:gd name="connsiteY6" fmla="*/ 792625 h 2066752"/>
                  <a:gd name="connsiteX7" fmla="*/ 51848 w 1819998"/>
                  <a:gd name="connsiteY7" fmla="*/ 321137 h 2066752"/>
                  <a:gd name="connsiteX0" fmla="*/ 51848 w 1862368"/>
                  <a:gd name="connsiteY0" fmla="*/ 321137 h 2059769"/>
                  <a:gd name="connsiteX1" fmla="*/ 330796 w 1862368"/>
                  <a:gd name="connsiteY1" fmla="*/ 44913 h 2059769"/>
                  <a:gd name="connsiteX2" fmla="*/ 1457127 w 1862368"/>
                  <a:gd name="connsiteY2" fmla="*/ 1045037 h 2059769"/>
                  <a:gd name="connsiteX3" fmla="*/ 1761926 w 1862368"/>
                  <a:gd name="connsiteY3" fmla="*/ 1599870 h 2059769"/>
                  <a:gd name="connsiteX4" fmla="*/ 1490123 w 1862368"/>
                  <a:gd name="connsiteY4" fmla="*/ 1973726 h 2059769"/>
                  <a:gd name="connsiteX5" fmla="*/ 1202333 w 1862368"/>
                  <a:gd name="connsiteY5" fmla="*/ 1578439 h 2059769"/>
                  <a:gd name="connsiteX6" fmla="*/ 507009 w 1862368"/>
                  <a:gd name="connsiteY6" fmla="*/ 792625 h 2059769"/>
                  <a:gd name="connsiteX7" fmla="*/ 51848 w 1862368"/>
                  <a:gd name="connsiteY7" fmla="*/ 321137 h 2059769"/>
                  <a:gd name="connsiteX0" fmla="*/ 51848 w 1864451"/>
                  <a:gd name="connsiteY0" fmla="*/ 321137 h 2057027"/>
                  <a:gd name="connsiteX1" fmla="*/ 330796 w 1864451"/>
                  <a:gd name="connsiteY1" fmla="*/ 44913 h 2057027"/>
                  <a:gd name="connsiteX2" fmla="*/ 1457127 w 1864451"/>
                  <a:gd name="connsiteY2" fmla="*/ 1045037 h 2057027"/>
                  <a:gd name="connsiteX3" fmla="*/ 1761926 w 1864451"/>
                  <a:gd name="connsiteY3" fmla="*/ 1599870 h 2057027"/>
                  <a:gd name="connsiteX4" fmla="*/ 1490123 w 1864451"/>
                  <a:gd name="connsiteY4" fmla="*/ 1973726 h 2057027"/>
                  <a:gd name="connsiteX5" fmla="*/ 1202333 w 1864451"/>
                  <a:gd name="connsiteY5" fmla="*/ 1578439 h 2057027"/>
                  <a:gd name="connsiteX6" fmla="*/ 507009 w 1864451"/>
                  <a:gd name="connsiteY6" fmla="*/ 792625 h 2057027"/>
                  <a:gd name="connsiteX7" fmla="*/ 51848 w 1864451"/>
                  <a:gd name="connsiteY7" fmla="*/ 321137 h 2057027"/>
                  <a:gd name="connsiteX0" fmla="*/ 51848 w 1847751"/>
                  <a:gd name="connsiteY0" fmla="*/ 321137 h 2075784"/>
                  <a:gd name="connsiteX1" fmla="*/ 330796 w 1847751"/>
                  <a:gd name="connsiteY1" fmla="*/ 44913 h 2075784"/>
                  <a:gd name="connsiteX2" fmla="*/ 1457127 w 1847751"/>
                  <a:gd name="connsiteY2" fmla="*/ 1045037 h 2075784"/>
                  <a:gd name="connsiteX3" fmla="*/ 1761926 w 1847751"/>
                  <a:gd name="connsiteY3" fmla="*/ 1599870 h 2075784"/>
                  <a:gd name="connsiteX4" fmla="*/ 1490123 w 1847751"/>
                  <a:gd name="connsiteY4" fmla="*/ 1973726 h 2075784"/>
                  <a:gd name="connsiteX5" fmla="*/ 1202333 w 1847751"/>
                  <a:gd name="connsiteY5" fmla="*/ 1578439 h 2075784"/>
                  <a:gd name="connsiteX6" fmla="*/ 507009 w 1847751"/>
                  <a:gd name="connsiteY6" fmla="*/ 792625 h 2075784"/>
                  <a:gd name="connsiteX7" fmla="*/ 51848 w 1847751"/>
                  <a:gd name="connsiteY7" fmla="*/ 321137 h 2075784"/>
                  <a:gd name="connsiteX0" fmla="*/ 51848 w 1847207"/>
                  <a:gd name="connsiteY0" fmla="*/ 321137 h 2085765"/>
                  <a:gd name="connsiteX1" fmla="*/ 330796 w 1847207"/>
                  <a:gd name="connsiteY1" fmla="*/ 44913 h 2085765"/>
                  <a:gd name="connsiteX2" fmla="*/ 1457127 w 1847207"/>
                  <a:gd name="connsiteY2" fmla="*/ 1045037 h 2085765"/>
                  <a:gd name="connsiteX3" fmla="*/ 1761926 w 1847207"/>
                  <a:gd name="connsiteY3" fmla="*/ 1599870 h 2085765"/>
                  <a:gd name="connsiteX4" fmla="*/ 1490123 w 1847207"/>
                  <a:gd name="connsiteY4" fmla="*/ 1973726 h 2085765"/>
                  <a:gd name="connsiteX5" fmla="*/ 1202333 w 1847207"/>
                  <a:gd name="connsiteY5" fmla="*/ 1578439 h 2085765"/>
                  <a:gd name="connsiteX6" fmla="*/ 507009 w 1847207"/>
                  <a:gd name="connsiteY6" fmla="*/ 792625 h 2085765"/>
                  <a:gd name="connsiteX7" fmla="*/ 51848 w 1847207"/>
                  <a:gd name="connsiteY7" fmla="*/ 321137 h 2085765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2066 w 1869383"/>
                  <a:gd name="connsiteY0" fmla="*/ 327203 h 2098022"/>
                  <a:gd name="connsiteX1" fmla="*/ 338158 w 1869383"/>
                  <a:gd name="connsiteY1" fmla="*/ 50979 h 2098022"/>
                  <a:gd name="connsiteX2" fmla="*/ 1769288 w 1869383"/>
                  <a:gd name="connsiteY2" fmla="*/ 1605936 h 2098022"/>
                  <a:gd name="connsiteX3" fmla="*/ 1497485 w 1869383"/>
                  <a:gd name="connsiteY3" fmla="*/ 1979792 h 2098022"/>
                  <a:gd name="connsiteX4" fmla="*/ 1209695 w 1869383"/>
                  <a:gd name="connsiteY4" fmla="*/ 1584505 h 2098022"/>
                  <a:gd name="connsiteX5" fmla="*/ 514371 w 1869383"/>
                  <a:gd name="connsiteY5" fmla="*/ 798691 h 2098022"/>
                  <a:gd name="connsiteX6" fmla="*/ 52066 w 1869383"/>
                  <a:gd name="connsiteY6" fmla="*/ 327203 h 2098022"/>
                  <a:gd name="connsiteX0" fmla="*/ 44136 w 1861453"/>
                  <a:gd name="connsiteY0" fmla="*/ 321408 h 2092227"/>
                  <a:gd name="connsiteX1" fmla="*/ 330228 w 1861453"/>
                  <a:gd name="connsiteY1" fmla="*/ 45184 h 2092227"/>
                  <a:gd name="connsiteX2" fmla="*/ 1761358 w 1861453"/>
                  <a:gd name="connsiteY2" fmla="*/ 1600141 h 2092227"/>
                  <a:gd name="connsiteX3" fmla="*/ 1489555 w 1861453"/>
                  <a:gd name="connsiteY3" fmla="*/ 1973997 h 2092227"/>
                  <a:gd name="connsiteX4" fmla="*/ 1201765 w 1861453"/>
                  <a:gd name="connsiteY4" fmla="*/ 1578710 h 2092227"/>
                  <a:gd name="connsiteX5" fmla="*/ 506441 w 1861453"/>
                  <a:gd name="connsiteY5" fmla="*/ 792896 h 2092227"/>
                  <a:gd name="connsiteX6" fmla="*/ 44136 w 1861453"/>
                  <a:gd name="connsiteY6" fmla="*/ 321408 h 2092227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508659 w 1863671"/>
                  <a:gd name="connsiteY5" fmla="*/ 804723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47561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682487 w 1863671"/>
                  <a:gd name="connsiteY5" fmla="*/ 1014273 h 2104054"/>
                  <a:gd name="connsiteX6" fmla="*/ 363403 w 1863671"/>
                  <a:gd name="connsiteY6" fmla="*/ 647561 h 2104054"/>
                  <a:gd name="connsiteX7" fmla="*/ 46354 w 1863671"/>
                  <a:gd name="connsiteY7" fmla="*/ 333235 h 2104054"/>
                  <a:gd name="connsiteX0" fmla="*/ 172652 w 1989969"/>
                  <a:gd name="connsiteY0" fmla="*/ 333235 h 2104054"/>
                  <a:gd name="connsiteX1" fmla="*/ 458744 w 1989969"/>
                  <a:gd name="connsiteY1" fmla="*/ 57011 h 2104054"/>
                  <a:gd name="connsiteX2" fmla="*/ 1889874 w 1989969"/>
                  <a:gd name="connsiteY2" fmla="*/ 1611968 h 2104054"/>
                  <a:gd name="connsiteX3" fmla="*/ 1618071 w 1989969"/>
                  <a:gd name="connsiteY3" fmla="*/ 1985824 h 2104054"/>
                  <a:gd name="connsiteX4" fmla="*/ 1330281 w 1989969"/>
                  <a:gd name="connsiteY4" fmla="*/ 1590537 h 2104054"/>
                  <a:gd name="connsiteX5" fmla="*/ 18210 w 1989969"/>
                  <a:gd name="connsiteY5" fmla="*/ 578504 h 2104054"/>
                  <a:gd name="connsiteX6" fmla="*/ 489701 w 1989969"/>
                  <a:gd name="connsiteY6" fmla="*/ 647561 h 2104054"/>
                  <a:gd name="connsiteX7" fmla="*/ 172652 w 198996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957262 w 1971759"/>
                  <a:gd name="connsiteY5" fmla="*/ 1302404 h 2104054"/>
                  <a:gd name="connsiteX6" fmla="*/ 0 w 1971759"/>
                  <a:gd name="connsiteY6" fmla="*/ 578504 h 2104054"/>
                  <a:gd name="connsiteX7" fmla="*/ 471491 w 1971759"/>
                  <a:gd name="connsiteY7" fmla="*/ 647561 h 2104054"/>
                  <a:gd name="connsiteX8" fmla="*/ 154442 w 1971759"/>
                  <a:gd name="connsiteY8" fmla="*/ 333235 h 2104054"/>
                  <a:gd name="connsiteX0" fmla="*/ 154442 w 1971759"/>
                  <a:gd name="connsiteY0" fmla="*/ 333235 h 2146989"/>
                  <a:gd name="connsiteX1" fmla="*/ 440534 w 1971759"/>
                  <a:gd name="connsiteY1" fmla="*/ 57011 h 2146989"/>
                  <a:gd name="connsiteX2" fmla="*/ 1871664 w 1971759"/>
                  <a:gd name="connsiteY2" fmla="*/ 1611968 h 2146989"/>
                  <a:gd name="connsiteX3" fmla="*/ 1599861 w 1971759"/>
                  <a:gd name="connsiteY3" fmla="*/ 1985824 h 2146989"/>
                  <a:gd name="connsiteX4" fmla="*/ 1312071 w 1971759"/>
                  <a:gd name="connsiteY4" fmla="*/ 1590537 h 2146989"/>
                  <a:gd name="connsiteX5" fmla="*/ 1381125 w 1971759"/>
                  <a:gd name="connsiteY5" fmla="*/ 2123935 h 2146989"/>
                  <a:gd name="connsiteX6" fmla="*/ 0 w 1971759"/>
                  <a:gd name="connsiteY6" fmla="*/ 578504 h 2146989"/>
                  <a:gd name="connsiteX7" fmla="*/ 471491 w 1971759"/>
                  <a:gd name="connsiteY7" fmla="*/ 647561 h 2146989"/>
                  <a:gd name="connsiteX8" fmla="*/ 154442 w 1971759"/>
                  <a:gd name="connsiteY8" fmla="*/ 333235 h 2146989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61177"/>
                  <a:gd name="connsiteY0" fmla="*/ 333235 h 2123935"/>
                  <a:gd name="connsiteX1" fmla="*/ 440534 w 1961177"/>
                  <a:gd name="connsiteY1" fmla="*/ 57011 h 2123935"/>
                  <a:gd name="connsiteX2" fmla="*/ 1871664 w 1961177"/>
                  <a:gd name="connsiteY2" fmla="*/ 1611968 h 2123935"/>
                  <a:gd name="connsiteX3" fmla="*/ 1599861 w 1961177"/>
                  <a:gd name="connsiteY3" fmla="*/ 1985824 h 2123935"/>
                  <a:gd name="connsiteX4" fmla="*/ 1312071 w 1961177"/>
                  <a:gd name="connsiteY4" fmla="*/ 1590537 h 2123935"/>
                  <a:gd name="connsiteX5" fmla="*/ 1381125 w 1961177"/>
                  <a:gd name="connsiteY5" fmla="*/ 2123935 h 2123935"/>
                  <a:gd name="connsiteX6" fmla="*/ 0 w 1961177"/>
                  <a:gd name="connsiteY6" fmla="*/ 578504 h 2123935"/>
                  <a:gd name="connsiteX7" fmla="*/ 471491 w 1961177"/>
                  <a:gd name="connsiteY7" fmla="*/ 647561 h 2123935"/>
                  <a:gd name="connsiteX8" fmla="*/ 154442 w 1961177"/>
                  <a:gd name="connsiteY8" fmla="*/ 333235 h 2123935"/>
                  <a:gd name="connsiteX0" fmla="*/ 154442 w 1969642"/>
                  <a:gd name="connsiteY0" fmla="*/ 333235 h 2123935"/>
                  <a:gd name="connsiteX1" fmla="*/ 440534 w 1969642"/>
                  <a:gd name="connsiteY1" fmla="*/ 57011 h 2123935"/>
                  <a:gd name="connsiteX2" fmla="*/ 1871664 w 1969642"/>
                  <a:gd name="connsiteY2" fmla="*/ 1611968 h 2123935"/>
                  <a:gd name="connsiteX3" fmla="*/ 1599861 w 1969642"/>
                  <a:gd name="connsiteY3" fmla="*/ 1985824 h 2123935"/>
                  <a:gd name="connsiteX4" fmla="*/ 1312071 w 1969642"/>
                  <a:gd name="connsiteY4" fmla="*/ 1590537 h 2123935"/>
                  <a:gd name="connsiteX5" fmla="*/ 1381125 w 1969642"/>
                  <a:gd name="connsiteY5" fmla="*/ 2123935 h 2123935"/>
                  <a:gd name="connsiteX6" fmla="*/ 0 w 1969642"/>
                  <a:gd name="connsiteY6" fmla="*/ 578504 h 2123935"/>
                  <a:gd name="connsiteX7" fmla="*/ 471491 w 1969642"/>
                  <a:gd name="connsiteY7" fmla="*/ 647561 h 2123935"/>
                  <a:gd name="connsiteX8" fmla="*/ 154442 w 1969642"/>
                  <a:gd name="connsiteY8" fmla="*/ 333235 h 2123935"/>
                  <a:gd name="connsiteX0" fmla="*/ 154442 w 1969642"/>
                  <a:gd name="connsiteY0" fmla="*/ 333235 h 2123935"/>
                  <a:gd name="connsiteX1" fmla="*/ 440534 w 1969642"/>
                  <a:gd name="connsiteY1" fmla="*/ 57011 h 2123935"/>
                  <a:gd name="connsiteX2" fmla="*/ 1871664 w 1969642"/>
                  <a:gd name="connsiteY2" fmla="*/ 1611968 h 2123935"/>
                  <a:gd name="connsiteX3" fmla="*/ 1599861 w 1969642"/>
                  <a:gd name="connsiteY3" fmla="*/ 1985824 h 2123935"/>
                  <a:gd name="connsiteX4" fmla="*/ 1312071 w 1969642"/>
                  <a:gd name="connsiteY4" fmla="*/ 1590537 h 2123935"/>
                  <a:gd name="connsiteX5" fmla="*/ 1381125 w 1969642"/>
                  <a:gd name="connsiteY5" fmla="*/ 2123935 h 2123935"/>
                  <a:gd name="connsiteX6" fmla="*/ 0 w 1969642"/>
                  <a:gd name="connsiteY6" fmla="*/ 578504 h 2123935"/>
                  <a:gd name="connsiteX7" fmla="*/ 471491 w 1969642"/>
                  <a:gd name="connsiteY7" fmla="*/ 647561 h 2123935"/>
                  <a:gd name="connsiteX8" fmla="*/ 154442 w 1969642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54442 w 1971393"/>
                  <a:gd name="connsiteY0" fmla="*/ 333235 h 2129733"/>
                  <a:gd name="connsiteX1" fmla="*/ 440534 w 1971393"/>
                  <a:gd name="connsiteY1" fmla="*/ 57011 h 2129733"/>
                  <a:gd name="connsiteX2" fmla="*/ 1874045 w 1971393"/>
                  <a:gd name="connsiteY2" fmla="*/ 1590536 h 2129733"/>
                  <a:gd name="connsiteX3" fmla="*/ 1599861 w 1971393"/>
                  <a:gd name="connsiteY3" fmla="*/ 1985824 h 2129733"/>
                  <a:gd name="connsiteX4" fmla="*/ 1312071 w 1971393"/>
                  <a:gd name="connsiteY4" fmla="*/ 1590537 h 2129733"/>
                  <a:gd name="connsiteX5" fmla="*/ 1356772 w 1971393"/>
                  <a:gd name="connsiteY5" fmla="*/ 2129732 h 2129733"/>
                  <a:gd name="connsiteX6" fmla="*/ 0 w 1971393"/>
                  <a:gd name="connsiteY6" fmla="*/ 578504 h 2129733"/>
                  <a:gd name="connsiteX7" fmla="*/ 471491 w 1971393"/>
                  <a:gd name="connsiteY7" fmla="*/ 647561 h 2129733"/>
                  <a:gd name="connsiteX8" fmla="*/ 154442 w 1971393"/>
                  <a:gd name="connsiteY8" fmla="*/ 333235 h 2129733"/>
                  <a:gd name="connsiteX0" fmla="*/ 154442 w 1971393"/>
                  <a:gd name="connsiteY0" fmla="*/ 333235 h 2127416"/>
                  <a:gd name="connsiteX1" fmla="*/ 440534 w 1971393"/>
                  <a:gd name="connsiteY1" fmla="*/ 57011 h 2127416"/>
                  <a:gd name="connsiteX2" fmla="*/ 1874045 w 1971393"/>
                  <a:gd name="connsiteY2" fmla="*/ 1590536 h 2127416"/>
                  <a:gd name="connsiteX3" fmla="*/ 1599861 w 1971393"/>
                  <a:gd name="connsiteY3" fmla="*/ 1985824 h 2127416"/>
                  <a:gd name="connsiteX4" fmla="*/ 1312071 w 1971393"/>
                  <a:gd name="connsiteY4" fmla="*/ 1590537 h 2127416"/>
                  <a:gd name="connsiteX5" fmla="*/ 1330489 w 1971393"/>
                  <a:gd name="connsiteY5" fmla="*/ 2127415 h 2127416"/>
                  <a:gd name="connsiteX6" fmla="*/ 0 w 1971393"/>
                  <a:gd name="connsiteY6" fmla="*/ 578504 h 2127416"/>
                  <a:gd name="connsiteX7" fmla="*/ 471491 w 1971393"/>
                  <a:gd name="connsiteY7" fmla="*/ 647561 h 2127416"/>
                  <a:gd name="connsiteX8" fmla="*/ 154442 w 1971393"/>
                  <a:gd name="connsiteY8" fmla="*/ 333235 h 2127416"/>
                  <a:gd name="connsiteX0" fmla="*/ 154442 w 1971393"/>
                  <a:gd name="connsiteY0" fmla="*/ 333235 h 2127416"/>
                  <a:gd name="connsiteX1" fmla="*/ 440534 w 1971393"/>
                  <a:gd name="connsiteY1" fmla="*/ 57011 h 2127416"/>
                  <a:gd name="connsiteX2" fmla="*/ 1874045 w 1971393"/>
                  <a:gd name="connsiteY2" fmla="*/ 1590536 h 2127416"/>
                  <a:gd name="connsiteX3" fmla="*/ 1599861 w 1971393"/>
                  <a:gd name="connsiteY3" fmla="*/ 1985824 h 2127416"/>
                  <a:gd name="connsiteX4" fmla="*/ 1312071 w 1971393"/>
                  <a:gd name="connsiteY4" fmla="*/ 1590537 h 2127416"/>
                  <a:gd name="connsiteX5" fmla="*/ 1330489 w 1971393"/>
                  <a:gd name="connsiteY5" fmla="*/ 2127415 h 2127416"/>
                  <a:gd name="connsiteX6" fmla="*/ 0 w 1971393"/>
                  <a:gd name="connsiteY6" fmla="*/ 578504 h 2127416"/>
                  <a:gd name="connsiteX7" fmla="*/ 471491 w 1971393"/>
                  <a:gd name="connsiteY7" fmla="*/ 647561 h 2127416"/>
                  <a:gd name="connsiteX8" fmla="*/ 154442 w 1971393"/>
                  <a:gd name="connsiteY8" fmla="*/ 333235 h 212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1393" h="2127416">
                    <a:moveTo>
                      <a:pt x="154442" y="333235"/>
                    </a:moveTo>
                    <a:cubicBezTo>
                      <a:pt x="25968" y="114160"/>
                      <a:pt x="178483" y="-107294"/>
                      <a:pt x="440534" y="57011"/>
                    </a:cubicBezTo>
                    <a:cubicBezTo>
                      <a:pt x="875565" y="320138"/>
                      <a:pt x="1506993" y="933311"/>
                      <a:pt x="1874045" y="1590536"/>
                    </a:cubicBezTo>
                    <a:cubicBezTo>
                      <a:pt x="2067606" y="1907242"/>
                      <a:pt x="1970655" y="2307293"/>
                      <a:pt x="1599861" y="1985824"/>
                    </a:cubicBezTo>
                    <a:cubicBezTo>
                      <a:pt x="1501039" y="1891368"/>
                      <a:pt x="1431870" y="1754843"/>
                      <a:pt x="1312071" y="1590537"/>
                    </a:cubicBezTo>
                    <a:cubicBezTo>
                      <a:pt x="1366896" y="1688565"/>
                      <a:pt x="1434526" y="2023075"/>
                      <a:pt x="1330489" y="2127415"/>
                    </a:cubicBezTo>
                    <a:cubicBezTo>
                      <a:pt x="1197536" y="1446775"/>
                      <a:pt x="576263" y="806707"/>
                      <a:pt x="0" y="578504"/>
                    </a:cubicBezTo>
                    <a:cubicBezTo>
                      <a:pt x="176608" y="523734"/>
                      <a:pt x="372725" y="608666"/>
                      <a:pt x="471491" y="647561"/>
                    </a:cubicBezTo>
                    <a:cubicBezTo>
                      <a:pt x="389734" y="566598"/>
                      <a:pt x="190955" y="436424"/>
                      <a:pt x="154442" y="3332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2DF9A5A7-4FB4-434F-AEBB-19547EC75361}"/>
                  </a:ext>
                </a:extLst>
              </p:cNvPr>
              <p:cNvSpPr/>
              <p:nvPr/>
            </p:nvSpPr>
            <p:spPr>
              <a:xfrm rot="13844897">
                <a:off x="2785613" y="2259786"/>
                <a:ext cx="310643" cy="255327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0" h="563100">
                    <a:moveTo>
                      <a:pt x="9895" y="369357"/>
                    </a:moveTo>
                    <a:lnTo>
                      <a:pt x="367082" y="59795"/>
                    </a:lnTo>
                    <a:cubicBezTo>
                      <a:pt x="555994" y="-121972"/>
                      <a:pt x="806820" y="155838"/>
                      <a:pt x="593302" y="293157"/>
                    </a:cubicBezTo>
                    <a:lnTo>
                      <a:pt x="207539" y="557475"/>
                    </a:lnTo>
                    <a:cubicBezTo>
                      <a:pt x="60695" y="594781"/>
                      <a:pt x="-31379" y="436826"/>
                      <a:pt x="9895" y="3693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4">
                <a:extLst>
                  <a:ext uri="{FF2B5EF4-FFF2-40B4-BE49-F238E27FC236}">
                    <a16:creationId xmlns:a16="http://schemas.microsoft.com/office/drawing/2014/main" id="{B70E079E-5984-4958-A7F8-823779FCCD87}"/>
                  </a:ext>
                </a:extLst>
              </p:cNvPr>
              <p:cNvSpPr/>
              <p:nvPr/>
            </p:nvSpPr>
            <p:spPr>
              <a:xfrm rot="14581757">
                <a:off x="2506619" y="3272201"/>
                <a:ext cx="311845" cy="314471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  <a:gd name="connsiteX0" fmla="*/ 30178 w 695343"/>
                  <a:gd name="connsiteY0" fmla="*/ 369357 h 785109"/>
                  <a:gd name="connsiteX1" fmla="*/ 387365 w 695343"/>
                  <a:gd name="connsiteY1" fmla="*/ 59795 h 785109"/>
                  <a:gd name="connsiteX2" fmla="*/ 613585 w 695343"/>
                  <a:gd name="connsiteY2" fmla="*/ 293157 h 785109"/>
                  <a:gd name="connsiteX3" fmla="*/ 115280 w 695343"/>
                  <a:gd name="connsiteY3" fmla="*/ 782558 h 785109"/>
                  <a:gd name="connsiteX4" fmla="*/ 30178 w 695343"/>
                  <a:gd name="connsiteY4" fmla="*/ 369357 h 785109"/>
                  <a:gd name="connsiteX0" fmla="*/ 23471 w 709737"/>
                  <a:gd name="connsiteY0" fmla="*/ 467831 h 785914"/>
                  <a:gd name="connsiteX1" fmla="*/ 401759 w 709737"/>
                  <a:gd name="connsiteY1" fmla="*/ 59795 h 785914"/>
                  <a:gd name="connsiteX2" fmla="*/ 627979 w 709737"/>
                  <a:gd name="connsiteY2" fmla="*/ 293157 h 785914"/>
                  <a:gd name="connsiteX3" fmla="*/ 129674 w 709737"/>
                  <a:gd name="connsiteY3" fmla="*/ 782558 h 785914"/>
                  <a:gd name="connsiteX4" fmla="*/ 23471 w 709737"/>
                  <a:gd name="connsiteY4" fmla="*/ 467831 h 785914"/>
                  <a:gd name="connsiteX0" fmla="*/ 23471 w 709737"/>
                  <a:gd name="connsiteY0" fmla="*/ 467831 h 785914"/>
                  <a:gd name="connsiteX1" fmla="*/ 401759 w 709737"/>
                  <a:gd name="connsiteY1" fmla="*/ 59795 h 785914"/>
                  <a:gd name="connsiteX2" fmla="*/ 627979 w 709737"/>
                  <a:gd name="connsiteY2" fmla="*/ 293157 h 785914"/>
                  <a:gd name="connsiteX3" fmla="*/ 129674 w 709737"/>
                  <a:gd name="connsiteY3" fmla="*/ 782558 h 785914"/>
                  <a:gd name="connsiteX4" fmla="*/ 23471 w 709737"/>
                  <a:gd name="connsiteY4" fmla="*/ 467831 h 785914"/>
                  <a:gd name="connsiteX0" fmla="*/ 13091 w 755627"/>
                  <a:gd name="connsiteY0" fmla="*/ 608508 h 788636"/>
                  <a:gd name="connsiteX1" fmla="*/ 447649 w 755627"/>
                  <a:gd name="connsiteY1" fmla="*/ 59795 h 788636"/>
                  <a:gd name="connsiteX2" fmla="*/ 673869 w 755627"/>
                  <a:gd name="connsiteY2" fmla="*/ 293157 h 788636"/>
                  <a:gd name="connsiteX3" fmla="*/ 175564 w 755627"/>
                  <a:gd name="connsiteY3" fmla="*/ 782558 h 788636"/>
                  <a:gd name="connsiteX4" fmla="*/ 13091 w 755627"/>
                  <a:gd name="connsiteY4" fmla="*/ 608508 h 788636"/>
                  <a:gd name="connsiteX0" fmla="*/ 33465 w 776001"/>
                  <a:gd name="connsiteY0" fmla="*/ 608508 h 787482"/>
                  <a:gd name="connsiteX1" fmla="*/ 468023 w 776001"/>
                  <a:gd name="connsiteY1" fmla="*/ 59795 h 787482"/>
                  <a:gd name="connsiteX2" fmla="*/ 694243 w 776001"/>
                  <a:gd name="connsiteY2" fmla="*/ 293157 h 787482"/>
                  <a:gd name="connsiteX3" fmla="*/ 195938 w 776001"/>
                  <a:gd name="connsiteY3" fmla="*/ 782558 h 787482"/>
                  <a:gd name="connsiteX4" fmla="*/ 33465 w 776001"/>
                  <a:gd name="connsiteY4" fmla="*/ 608508 h 787482"/>
                  <a:gd name="connsiteX0" fmla="*/ 33465 w 776001"/>
                  <a:gd name="connsiteY0" fmla="*/ 596443 h 775417"/>
                  <a:gd name="connsiteX1" fmla="*/ 468023 w 776001"/>
                  <a:gd name="connsiteY1" fmla="*/ 61797 h 775417"/>
                  <a:gd name="connsiteX2" fmla="*/ 694243 w 776001"/>
                  <a:gd name="connsiteY2" fmla="*/ 281092 h 775417"/>
                  <a:gd name="connsiteX3" fmla="*/ 195938 w 776001"/>
                  <a:gd name="connsiteY3" fmla="*/ 770493 h 775417"/>
                  <a:gd name="connsiteX4" fmla="*/ 33465 w 776001"/>
                  <a:gd name="connsiteY4" fmla="*/ 596443 h 775417"/>
                  <a:gd name="connsiteX0" fmla="*/ 33465 w 766898"/>
                  <a:gd name="connsiteY0" fmla="*/ 601405 h 780379"/>
                  <a:gd name="connsiteX1" fmla="*/ 468023 w 766898"/>
                  <a:gd name="connsiteY1" fmla="*/ 66759 h 780379"/>
                  <a:gd name="connsiteX2" fmla="*/ 694243 w 766898"/>
                  <a:gd name="connsiteY2" fmla="*/ 286054 h 780379"/>
                  <a:gd name="connsiteX3" fmla="*/ 195938 w 766898"/>
                  <a:gd name="connsiteY3" fmla="*/ 775455 h 780379"/>
                  <a:gd name="connsiteX4" fmla="*/ 33465 w 766898"/>
                  <a:gd name="connsiteY4" fmla="*/ 601405 h 780379"/>
                  <a:gd name="connsiteX0" fmla="*/ 33465 w 772715"/>
                  <a:gd name="connsiteY0" fmla="*/ 600246 h 779220"/>
                  <a:gd name="connsiteX1" fmla="*/ 468023 w 772715"/>
                  <a:gd name="connsiteY1" fmla="*/ 65600 h 779220"/>
                  <a:gd name="connsiteX2" fmla="*/ 701277 w 772715"/>
                  <a:gd name="connsiteY2" fmla="*/ 291929 h 779220"/>
                  <a:gd name="connsiteX3" fmla="*/ 195938 w 772715"/>
                  <a:gd name="connsiteY3" fmla="*/ 774296 h 779220"/>
                  <a:gd name="connsiteX4" fmla="*/ 33465 w 772715"/>
                  <a:gd name="connsiteY4" fmla="*/ 600246 h 77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15" h="779220">
                    <a:moveTo>
                      <a:pt x="33465" y="600246"/>
                    </a:moveTo>
                    <a:lnTo>
                      <a:pt x="468023" y="65600"/>
                    </a:lnTo>
                    <a:cubicBezTo>
                      <a:pt x="656935" y="-116167"/>
                      <a:pt x="893694" y="119440"/>
                      <a:pt x="701277" y="291929"/>
                    </a:cubicBezTo>
                    <a:lnTo>
                      <a:pt x="195938" y="774296"/>
                    </a:lnTo>
                    <a:cubicBezTo>
                      <a:pt x="49094" y="811602"/>
                      <a:pt x="-57045" y="625512"/>
                      <a:pt x="33465" y="6002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62DA491-2EE3-4D43-9CCD-95683BA90D07}"/>
                </a:ext>
              </a:extLst>
            </p:cNvPr>
            <p:cNvGrpSpPr/>
            <p:nvPr/>
          </p:nvGrpSpPr>
          <p:grpSpPr>
            <a:xfrm>
              <a:off x="4500942" y="2686574"/>
              <a:ext cx="1202504" cy="1031589"/>
              <a:chOff x="2504077" y="2366980"/>
              <a:chExt cx="1297223" cy="120873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191B270-505D-42B2-A6F1-FF714331861A}"/>
                  </a:ext>
                </a:extLst>
              </p:cNvPr>
              <p:cNvGrpSpPr/>
              <p:nvPr/>
            </p:nvGrpSpPr>
            <p:grpSpPr>
              <a:xfrm>
                <a:off x="2504077" y="2366980"/>
                <a:ext cx="1297223" cy="1208730"/>
                <a:chOff x="2504077" y="2366980"/>
                <a:chExt cx="1297223" cy="1208730"/>
              </a:xfrm>
            </p:grpSpPr>
            <p:sp>
              <p:nvSpPr>
                <p:cNvPr id="138" name="Rectangle 2">
                  <a:extLst>
                    <a:ext uri="{FF2B5EF4-FFF2-40B4-BE49-F238E27FC236}">
                      <a16:creationId xmlns:a16="http://schemas.microsoft.com/office/drawing/2014/main" id="{EF12563B-319C-4B89-8786-C35FF587E907}"/>
                    </a:ext>
                  </a:extLst>
                </p:cNvPr>
                <p:cNvSpPr/>
                <p:nvPr/>
              </p:nvSpPr>
              <p:spPr>
                <a:xfrm rot="1178742" flipH="1" flipV="1">
                  <a:off x="3503530" y="2824479"/>
                  <a:ext cx="248550" cy="243665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  <a:gd name="connsiteX0" fmla="*/ 541518 w 8752649"/>
                    <a:gd name="connsiteY0" fmla="*/ 4050353 h 9656236"/>
                    <a:gd name="connsiteX1" fmla="*/ 1163309 w 8752649"/>
                    <a:gd name="connsiteY1" fmla="*/ 3368184 h 9656236"/>
                    <a:gd name="connsiteX2" fmla="*/ 2967723 w 8752649"/>
                    <a:gd name="connsiteY2" fmla="*/ 5196984 h 9656236"/>
                    <a:gd name="connsiteX3" fmla="*/ 108411 w 8752649"/>
                    <a:gd name="connsiteY3" fmla="*/ 2221554 h 9656236"/>
                    <a:gd name="connsiteX4" fmla="*/ 1008296 w 8752649"/>
                    <a:gd name="connsiteY4" fmla="*/ 1510355 h 9656236"/>
                    <a:gd name="connsiteX5" fmla="*/ 3432182 w 8752649"/>
                    <a:gd name="connsiteY5" fmla="*/ 3948755 h 9656236"/>
                    <a:gd name="connsiteX6" fmla="*/ 718011 w 8752649"/>
                    <a:gd name="connsiteY6" fmla="*/ 1191041 h 9656236"/>
                    <a:gd name="connsiteX7" fmla="*/ 1719497 w 8752649"/>
                    <a:gd name="connsiteY7" fmla="*/ 494356 h 9656236"/>
                    <a:gd name="connsiteX8" fmla="*/ 4085326 w 8752649"/>
                    <a:gd name="connsiteY8" fmla="*/ 2976299 h 9656236"/>
                    <a:gd name="connsiteX9" fmla="*/ 2133444 w 8752649"/>
                    <a:gd name="connsiteY9" fmla="*/ 867083 h 9656236"/>
                    <a:gd name="connsiteX10" fmla="*/ 3170925 w 8752649"/>
                    <a:gd name="connsiteY10" fmla="*/ 276642 h 9656236"/>
                    <a:gd name="connsiteX11" fmla="*/ 6538239 w 8752649"/>
                    <a:gd name="connsiteY11" fmla="*/ 3731040 h 9656236"/>
                    <a:gd name="connsiteX12" fmla="*/ 6090619 w 8752649"/>
                    <a:gd name="connsiteY12" fmla="*/ 2238393 h 9656236"/>
                    <a:gd name="connsiteX13" fmla="*/ 6639839 w 8752649"/>
                    <a:gd name="connsiteY13" fmla="*/ 1031385 h 9656236"/>
                    <a:gd name="connsiteX14" fmla="*/ 7757440 w 8752649"/>
                    <a:gd name="connsiteY14" fmla="*/ 2976297 h 9656236"/>
                    <a:gd name="connsiteX15" fmla="*/ 7989669 w 8752649"/>
                    <a:gd name="connsiteY15" fmla="*/ 4340640 h 9656236"/>
                    <a:gd name="connsiteX16" fmla="*/ 8752654 w 8752649"/>
                    <a:gd name="connsiteY16" fmla="*/ 6193162 h 9656236"/>
                    <a:gd name="connsiteX17" fmla="*/ 6613540 w 8752649"/>
                    <a:gd name="connsiteY17" fmla="*/ 9656230 h 9656236"/>
                    <a:gd name="connsiteX18" fmla="*/ 5057784 w 8752649"/>
                    <a:gd name="connsiteY18" fmla="*/ 8462696 h 9656236"/>
                    <a:gd name="connsiteX19" fmla="*/ 541518 w 8752649"/>
                    <a:gd name="connsiteY19" fmla="*/ 4050353 h 9656236"/>
                    <a:gd name="connsiteX0" fmla="*/ 541518 w 8455483"/>
                    <a:gd name="connsiteY0" fmla="*/ 4050353 h 9656236"/>
                    <a:gd name="connsiteX1" fmla="*/ 1163309 w 8455483"/>
                    <a:gd name="connsiteY1" fmla="*/ 3368184 h 9656236"/>
                    <a:gd name="connsiteX2" fmla="*/ 2967723 w 8455483"/>
                    <a:gd name="connsiteY2" fmla="*/ 5196984 h 9656236"/>
                    <a:gd name="connsiteX3" fmla="*/ 108411 w 8455483"/>
                    <a:gd name="connsiteY3" fmla="*/ 2221554 h 9656236"/>
                    <a:gd name="connsiteX4" fmla="*/ 1008296 w 8455483"/>
                    <a:gd name="connsiteY4" fmla="*/ 1510355 h 9656236"/>
                    <a:gd name="connsiteX5" fmla="*/ 3432182 w 8455483"/>
                    <a:gd name="connsiteY5" fmla="*/ 3948755 h 9656236"/>
                    <a:gd name="connsiteX6" fmla="*/ 718011 w 8455483"/>
                    <a:gd name="connsiteY6" fmla="*/ 1191041 h 9656236"/>
                    <a:gd name="connsiteX7" fmla="*/ 1719497 w 8455483"/>
                    <a:gd name="connsiteY7" fmla="*/ 494356 h 9656236"/>
                    <a:gd name="connsiteX8" fmla="*/ 4085326 w 8455483"/>
                    <a:gd name="connsiteY8" fmla="*/ 2976299 h 9656236"/>
                    <a:gd name="connsiteX9" fmla="*/ 2133444 w 8455483"/>
                    <a:gd name="connsiteY9" fmla="*/ 867083 h 9656236"/>
                    <a:gd name="connsiteX10" fmla="*/ 3170925 w 8455483"/>
                    <a:gd name="connsiteY10" fmla="*/ 276642 h 9656236"/>
                    <a:gd name="connsiteX11" fmla="*/ 6538239 w 8455483"/>
                    <a:gd name="connsiteY11" fmla="*/ 3731040 h 9656236"/>
                    <a:gd name="connsiteX12" fmla="*/ 6090619 w 8455483"/>
                    <a:gd name="connsiteY12" fmla="*/ 2238393 h 9656236"/>
                    <a:gd name="connsiteX13" fmla="*/ 6639839 w 8455483"/>
                    <a:gd name="connsiteY13" fmla="*/ 1031385 h 9656236"/>
                    <a:gd name="connsiteX14" fmla="*/ 7757440 w 8455483"/>
                    <a:gd name="connsiteY14" fmla="*/ 2976297 h 9656236"/>
                    <a:gd name="connsiteX15" fmla="*/ 7989669 w 8455483"/>
                    <a:gd name="connsiteY15" fmla="*/ 4340640 h 9656236"/>
                    <a:gd name="connsiteX16" fmla="*/ 8455477 w 8455483"/>
                    <a:gd name="connsiteY16" fmla="*/ 6151461 h 9656236"/>
                    <a:gd name="connsiteX17" fmla="*/ 6613540 w 8455483"/>
                    <a:gd name="connsiteY17" fmla="*/ 9656230 h 9656236"/>
                    <a:gd name="connsiteX18" fmla="*/ 5057784 w 8455483"/>
                    <a:gd name="connsiteY18" fmla="*/ 8462696 h 9656236"/>
                    <a:gd name="connsiteX19" fmla="*/ 541518 w 8455483"/>
                    <a:gd name="connsiteY19" fmla="*/ 4050353 h 9656236"/>
                    <a:gd name="connsiteX0" fmla="*/ 541518 w 8520757"/>
                    <a:gd name="connsiteY0" fmla="*/ 4050353 h 9656236"/>
                    <a:gd name="connsiteX1" fmla="*/ 1163309 w 8520757"/>
                    <a:gd name="connsiteY1" fmla="*/ 3368184 h 9656236"/>
                    <a:gd name="connsiteX2" fmla="*/ 2967723 w 8520757"/>
                    <a:gd name="connsiteY2" fmla="*/ 5196984 h 9656236"/>
                    <a:gd name="connsiteX3" fmla="*/ 108411 w 8520757"/>
                    <a:gd name="connsiteY3" fmla="*/ 2221554 h 9656236"/>
                    <a:gd name="connsiteX4" fmla="*/ 1008296 w 8520757"/>
                    <a:gd name="connsiteY4" fmla="*/ 1510355 h 9656236"/>
                    <a:gd name="connsiteX5" fmla="*/ 3432182 w 8520757"/>
                    <a:gd name="connsiteY5" fmla="*/ 3948755 h 9656236"/>
                    <a:gd name="connsiteX6" fmla="*/ 718011 w 8520757"/>
                    <a:gd name="connsiteY6" fmla="*/ 1191041 h 9656236"/>
                    <a:gd name="connsiteX7" fmla="*/ 1719497 w 8520757"/>
                    <a:gd name="connsiteY7" fmla="*/ 494356 h 9656236"/>
                    <a:gd name="connsiteX8" fmla="*/ 4085326 w 8520757"/>
                    <a:gd name="connsiteY8" fmla="*/ 2976299 h 9656236"/>
                    <a:gd name="connsiteX9" fmla="*/ 2133444 w 8520757"/>
                    <a:gd name="connsiteY9" fmla="*/ 867083 h 9656236"/>
                    <a:gd name="connsiteX10" fmla="*/ 3170925 w 8520757"/>
                    <a:gd name="connsiteY10" fmla="*/ 276642 h 9656236"/>
                    <a:gd name="connsiteX11" fmla="*/ 6538239 w 8520757"/>
                    <a:gd name="connsiteY11" fmla="*/ 3731040 h 9656236"/>
                    <a:gd name="connsiteX12" fmla="*/ 6090619 w 8520757"/>
                    <a:gd name="connsiteY12" fmla="*/ 2238393 h 9656236"/>
                    <a:gd name="connsiteX13" fmla="*/ 6639839 w 8520757"/>
                    <a:gd name="connsiteY13" fmla="*/ 1031385 h 9656236"/>
                    <a:gd name="connsiteX14" fmla="*/ 7757440 w 8520757"/>
                    <a:gd name="connsiteY14" fmla="*/ 2976297 h 9656236"/>
                    <a:gd name="connsiteX15" fmla="*/ 7989669 w 8520757"/>
                    <a:gd name="connsiteY15" fmla="*/ 4340640 h 9656236"/>
                    <a:gd name="connsiteX16" fmla="*/ 8520755 w 8520757"/>
                    <a:gd name="connsiteY16" fmla="*/ 6247765 h 9656236"/>
                    <a:gd name="connsiteX17" fmla="*/ 6613540 w 8520757"/>
                    <a:gd name="connsiteY17" fmla="*/ 9656230 h 9656236"/>
                    <a:gd name="connsiteX18" fmla="*/ 5057784 w 8520757"/>
                    <a:gd name="connsiteY18" fmla="*/ 8462696 h 9656236"/>
                    <a:gd name="connsiteX19" fmla="*/ 541518 w 8520757"/>
                    <a:gd name="connsiteY19" fmla="*/ 4050353 h 9656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520757" h="9656236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362938" y="6104719"/>
                        <a:pt x="8520755" y="6247765"/>
                      </a:cubicBezTo>
                      <a:cubicBezTo>
                        <a:pt x="7745476" y="7492361"/>
                        <a:pt x="7354037" y="8365842"/>
                        <a:pt x="6613540" y="9656230"/>
                      </a:cubicBezTo>
                      <a:cubicBezTo>
                        <a:pt x="6475654" y="9629619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19E6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2">
                  <a:extLst>
                    <a:ext uri="{FF2B5EF4-FFF2-40B4-BE49-F238E27FC236}">
                      <a16:creationId xmlns:a16="http://schemas.microsoft.com/office/drawing/2014/main" id="{B0A018F2-A057-4A2A-BAA3-24E4EADBF9C3}"/>
                    </a:ext>
                  </a:extLst>
                </p:cNvPr>
                <p:cNvSpPr/>
                <p:nvPr/>
              </p:nvSpPr>
              <p:spPr>
                <a:xfrm rot="1070647" flipH="1">
                  <a:off x="3552750" y="3230127"/>
                  <a:ext cx="248550" cy="243665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  <a:gd name="connsiteX0" fmla="*/ 541518 w 8752649"/>
                    <a:gd name="connsiteY0" fmla="*/ 4050353 h 9656236"/>
                    <a:gd name="connsiteX1" fmla="*/ 1163309 w 8752649"/>
                    <a:gd name="connsiteY1" fmla="*/ 3368184 h 9656236"/>
                    <a:gd name="connsiteX2" fmla="*/ 2967723 w 8752649"/>
                    <a:gd name="connsiteY2" fmla="*/ 5196984 h 9656236"/>
                    <a:gd name="connsiteX3" fmla="*/ 108411 w 8752649"/>
                    <a:gd name="connsiteY3" fmla="*/ 2221554 h 9656236"/>
                    <a:gd name="connsiteX4" fmla="*/ 1008296 w 8752649"/>
                    <a:gd name="connsiteY4" fmla="*/ 1510355 h 9656236"/>
                    <a:gd name="connsiteX5" fmla="*/ 3432182 w 8752649"/>
                    <a:gd name="connsiteY5" fmla="*/ 3948755 h 9656236"/>
                    <a:gd name="connsiteX6" fmla="*/ 718011 w 8752649"/>
                    <a:gd name="connsiteY6" fmla="*/ 1191041 h 9656236"/>
                    <a:gd name="connsiteX7" fmla="*/ 1719497 w 8752649"/>
                    <a:gd name="connsiteY7" fmla="*/ 494356 h 9656236"/>
                    <a:gd name="connsiteX8" fmla="*/ 4085326 w 8752649"/>
                    <a:gd name="connsiteY8" fmla="*/ 2976299 h 9656236"/>
                    <a:gd name="connsiteX9" fmla="*/ 2133444 w 8752649"/>
                    <a:gd name="connsiteY9" fmla="*/ 867083 h 9656236"/>
                    <a:gd name="connsiteX10" fmla="*/ 3170925 w 8752649"/>
                    <a:gd name="connsiteY10" fmla="*/ 276642 h 9656236"/>
                    <a:gd name="connsiteX11" fmla="*/ 6538239 w 8752649"/>
                    <a:gd name="connsiteY11" fmla="*/ 3731040 h 9656236"/>
                    <a:gd name="connsiteX12" fmla="*/ 6090619 w 8752649"/>
                    <a:gd name="connsiteY12" fmla="*/ 2238393 h 9656236"/>
                    <a:gd name="connsiteX13" fmla="*/ 6639839 w 8752649"/>
                    <a:gd name="connsiteY13" fmla="*/ 1031385 h 9656236"/>
                    <a:gd name="connsiteX14" fmla="*/ 7757440 w 8752649"/>
                    <a:gd name="connsiteY14" fmla="*/ 2976297 h 9656236"/>
                    <a:gd name="connsiteX15" fmla="*/ 7989669 w 8752649"/>
                    <a:gd name="connsiteY15" fmla="*/ 4340640 h 9656236"/>
                    <a:gd name="connsiteX16" fmla="*/ 8752654 w 8752649"/>
                    <a:gd name="connsiteY16" fmla="*/ 6193162 h 9656236"/>
                    <a:gd name="connsiteX17" fmla="*/ 6613540 w 8752649"/>
                    <a:gd name="connsiteY17" fmla="*/ 9656230 h 9656236"/>
                    <a:gd name="connsiteX18" fmla="*/ 5057784 w 8752649"/>
                    <a:gd name="connsiteY18" fmla="*/ 8462696 h 9656236"/>
                    <a:gd name="connsiteX19" fmla="*/ 541518 w 8752649"/>
                    <a:gd name="connsiteY19" fmla="*/ 4050353 h 9656236"/>
                    <a:gd name="connsiteX0" fmla="*/ 541518 w 8455483"/>
                    <a:gd name="connsiteY0" fmla="*/ 4050353 h 9656236"/>
                    <a:gd name="connsiteX1" fmla="*/ 1163309 w 8455483"/>
                    <a:gd name="connsiteY1" fmla="*/ 3368184 h 9656236"/>
                    <a:gd name="connsiteX2" fmla="*/ 2967723 w 8455483"/>
                    <a:gd name="connsiteY2" fmla="*/ 5196984 h 9656236"/>
                    <a:gd name="connsiteX3" fmla="*/ 108411 w 8455483"/>
                    <a:gd name="connsiteY3" fmla="*/ 2221554 h 9656236"/>
                    <a:gd name="connsiteX4" fmla="*/ 1008296 w 8455483"/>
                    <a:gd name="connsiteY4" fmla="*/ 1510355 h 9656236"/>
                    <a:gd name="connsiteX5" fmla="*/ 3432182 w 8455483"/>
                    <a:gd name="connsiteY5" fmla="*/ 3948755 h 9656236"/>
                    <a:gd name="connsiteX6" fmla="*/ 718011 w 8455483"/>
                    <a:gd name="connsiteY6" fmla="*/ 1191041 h 9656236"/>
                    <a:gd name="connsiteX7" fmla="*/ 1719497 w 8455483"/>
                    <a:gd name="connsiteY7" fmla="*/ 494356 h 9656236"/>
                    <a:gd name="connsiteX8" fmla="*/ 4085326 w 8455483"/>
                    <a:gd name="connsiteY8" fmla="*/ 2976299 h 9656236"/>
                    <a:gd name="connsiteX9" fmla="*/ 2133444 w 8455483"/>
                    <a:gd name="connsiteY9" fmla="*/ 867083 h 9656236"/>
                    <a:gd name="connsiteX10" fmla="*/ 3170925 w 8455483"/>
                    <a:gd name="connsiteY10" fmla="*/ 276642 h 9656236"/>
                    <a:gd name="connsiteX11" fmla="*/ 6538239 w 8455483"/>
                    <a:gd name="connsiteY11" fmla="*/ 3731040 h 9656236"/>
                    <a:gd name="connsiteX12" fmla="*/ 6090619 w 8455483"/>
                    <a:gd name="connsiteY12" fmla="*/ 2238393 h 9656236"/>
                    <a:gd name="connsiteX13" fmla="*/ 6639839 w 8455483"/>
                    <a:gd name="connsiteY13" fmla="*/ 1031385 h 9656236"/>
                    <a:gd name="connsiteX14" fmla="*/ 7757440 w 8455483"/>
                    <a:gd name="connsiteY14" fmla="*/ 2976297 h 9656236"/>
                    <a:gd name="connsiteX15" fmla="*/ 7989669 w 8455483"/>
                    <a:gd name="connsiteY15" fmla="*/ 4340640 h 9656236"/>
                    <a:gd name="connsiteX16" fmla="*/ 8455477 w 8455483"/>
                    <a:gd name="connsiteY16" fmla="*/ 6151461 h 9656236"/>
                    <a:gd name="connsiteX17" fmla="*/ 6613540 w 8455483"/>
                    <a:gd name="connsiteY17" fmla="*/ 9656230 h 9656236"/>
                    <a:gd name="connsiteX18" fmla="*/ 5057784 w 8455483"/>
                    <a:gd name="connsiteY18" fmla="*/ 8462696 h 9656236"/>
                    <a:gd name="connsiteX19" fmla="*/ 541518 w 8455483"/>
                    <a:gd name="connsiteY19" fmla="*/ 4050353 h 9656236"/>
                    <a:gd name="connsiteX0" fmla="*/ 541518 w 8520757"/>
                    <a:gd name="connsiteY0" fmla="*/ 4050353 h 9656236"/>
                    <a:gd name="connsiteX1" fmla="*/ 1163309 w 8520757"/>
                    <a:gd name="connsiteY1" fmla="*/ 3368184 h 9656236"/>
                    <a:gd name="connsiteX2" fmla="*/ 2967723 w 8520757"/>
                    <a:gd name="connsiteY2" fmla="*/ 5196984 h 9656236"/>
                    <a:gd name="connsiteX3" fmla="*/ 108411 w 8520757"/>
                    <a:gd name="connsiteY3" fmla="*/ 2221554 h 9656236"/>
                    <a:gd name="connsiteX4" fmla="*/ 1008296 w 8520757"/>
                    <a:gd name="connsiteY4" fmla="*/ 1510355 h 9656236"/>
                    <a:gd name="connsiteX5" fmla="*/ 3432182 w 8520757"/>
                    <a:gd name="connsiteY5" fmla="*/ 3948755 h 9656236"/>
                    <a:gd name="connsiteX6" fmla="*/ 718011 w 8520757"/>
                    <a:gd name="connsiteY6" fmla="*/ 1191041 h 9656236"/>
                    <a:gd name="connsiteX7" fmla="*/ 1719497 w 8520757"/>
                    <a:gd name="connsiteY7" fmla="*/ 494356 h 9656236"/>
                    <a:gd name="connsiteX8" fmla="*/ 4085326 w 8520757"/>
                    <a:gd name="connsiteY8" fmla="*/ 2976299 h 9656236"/>
                    <a:gd name="connsiteX9" fmla="*/ 2133444 w 8520757"/>
                    <a:gd name="connsiteY9" fmla="*/ 867083 h 9656236"/>
                    <a:gd name="connsiteX10" fmla="*/ 3170925 w 8520757"/>
                    <a:gd name="connsiteY10" fmla="*/ 276642 h 9656236"/>
                    <a:gd name="connsiteX11" fmla="*/ 6538239 w 8520757"/>
                    <a:gd name="connsiteY11" fmla="*/ 3731040 h 9656236"/>
                    <a:gd name="connsiteX12" fmla="*/ 6090619 w 8520757"/>
                    <a:gd name="connsiteY12" fmla="*/ 2238393 h 9656236"/>
                    <a:gd name="connsiteX13" fmla="*/ 6639839 w 8520757"/>
                    <a:gd name="connsiteY13" fmla="*/ 1031385 h 9656236"/>
                    <a:gd name="connsiteX14" fmla="*/ 7757440 w 8520757"/>
                    <a:gd name="connsiteY14" fmla="*/ 2976297 h 9656236"/>
                    <a:gd name="connsiteX15" fmla="*/ 7989669 w 8520757"/>
                    <a:gd name="connsiteY15" fmla="*/ 4340640 h 9656236"/>
                    <a:gd name="connsiteX16" fmla="*/ 8520755 w 8520757"/>
                    <a:gd name="connsiteY16" fmla="*/ 6247765 h 9656236"/>
                    <a:gd name="connsiteX17" fmla="*/ 6613540 w 8520757"/>
                    <a:gd name="connsiteY17" fmla="*/ 9656230 h 9656236"/>
                    <a:gd name="connsiteX18" fmla="*/ 5057784 w 8520757"/>
                    <a:gd name="connsiteY18" fmla="*/ 8462696 h 9656236"/>
                    <a:gd name="connsiteX19" fmla="*/ 541518 w 8520757"/>
                    <a:gd name="connsiteY19" fmla="*/ 4050353 h 9656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520757" h="9656236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362938" y="6104719"/>
                        <a:pt x="8520755" y="6247765"/>
                      </a:cubicBezTo>
                      <a:cubicBezTo>
                        <a:pt x="7745476" y="7492361"/>
                        <a:pt x="7354037" y="8365842"/>
                        <a:pt x="6613540" y="9656230"/>
                      </a:cubicBezTo>
                      <a:cubicBezTo>
                        <a:pt x="6475654" y="9629619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19E6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68EB26C-CEB6-471C-BE49-BDBCEFB07593}"/>
                    </a:ext>
                  </a:extLst>
                </p:cNvPr>
                <p:cNvSpPr/>
                <p:nvPr/>
              </p:nvSpPr>
              <p:spPr>
                <a:xfrm rot="19130068">
                  <a:off x="3477036" y="2820955"/>
                  <a:ext cx="150702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15E96E2-C743-46C8-A316-2AC7B055023E}"/>
                    </a:ext>
                  </a:extLst>
                </p:cNvPr>
                <p:cNvSpPr/>
                <p:nvPr/>
              </p:nvSpPr>
              <p:spPr>
                <a:xfrm rot="4559419" flipV="1">
                  <a:off x="3475425" y="3390864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Rectangle 119">
                  <a:extLst>
                    <a:ext uri="{FF2B5EF4-FFF2-40B4-BE49-F238E27FC236}">
                      <a16:creationId xmlns:a16="http://schemas.microsoft.com/office/drawing/2014/main" id="{45E9B095-7A5F-4506-8C90-237399B5D703}"/>
                    </a:ext>
                  </a:extLst>
                </p:cNvPr>
                <p:cNvSpPr/>
                <p:nvPr/>
              </p:nvSpPr>
              <p:spPr>
                <a:xfrm>
                  <a:off x="2504077" y="2366980"/>
                  <a:ext cx="1108710" cy="1208730"/>
                </a:xfrm>
                <a:custGeom>
                  <a:avLst/>
                  <a:gdLst>
                    <a:gd name="connsiteX0" fmla="*/ 0 w 1149532"/>
                    <a:gd name="connsiteY0" fmla="*/ 0 h 1291398"/>
                    <a:gd name="connsiteX1" fmla="*/ 1149532 w 1149532"/>
                    <a:gd name="connsiteY1" fmla="*/ 0 h 1291398"/>
                    <a:gd name="connsiteX2" fmla="*/ 1149532 w 1149532"/>
                    <a:gd name="connsiteY2" fmla="*/ 1291398 h 1291398"/>
                    <a:gd name="connsiteX3" fmla="*/ 0 w 1149532"/>
                    <a:gd name="connsiteY3" fmla="*/ 1291398 h 1291398"/>
                    <a:gd name="connsiteX4" fmla="*/ 0 w 1149532"/>
                    <a:gd name="connsiteY4" fmla="*/ 0 h 1291398"/>
                    <a:gd name="connsiteX0" fmla="*/ 0 w 1324126"/>
                    <a:gd name="connsiteY0" fmla="*/ 665825 h 1291398"/>
                    <a:gd name="connsiteX1" fmla="*/ 1324126 w 1324126"/>
                    <a:gd name="connsiteY1" fmla="*/ 0 h 1291398"/>
                    <a:gd name="connsiteX2" fmla="*/ 1324126 w 1324126"/>
                    <a:gd name="connsiteY2" fmla="*/ 1291398 h 1291398"/>
                    <a:gd name="connsiteX3" fmla="*/ 174594 w 1324126"/>
                    <a:gd name="connsiteY3" fmla="*/ 1291398 h 1291398"/>
                    <a:gd name="connsiteX4" fmla="*/ 0 w 1324126"/>
                    <a:gd name="connsiteY4" fmla="*/ 665825 h 1291398"/>
                    <a:gd name="connsiteX0" fmla="*/ 0 w 1324126"/>
                    <a:gd name="connsiteY0" fmla="*/ 1009095 h 1634668"/>
                    <a:gd name="connsiteX1" fmla="*/ 1229431 w 1324126"/>
                    <a:gd name="connsiteY1" fmla="*/ 0 h 1634668"/>
                    <a:gd name="connsiteX2" fmla="*/ 1324126 w 1324126"/>
                    <a:gd name="connsiteY2" fmla="*/ 1634668 h 1634668"/>
                    <a:gd name="connsiteX3" fmla="*/ 174594 w 1324126"/>
                    <a:gd name="connsiteY3" fmla="*/ 1634668 h 1634668"/>
                    <a:gd name="connsiteX4" fmla="*/ 0 w 1324126"/>
                    <a:gd name="connsiteY4" fmla="*/ 1009095 h 1634668"/>
                    <a:gd name="connsiteX0" fmla="*/ 0 w 1324126"/>
                    <a:gd name="connsiteY0" fmla="*/ 1009095 h 1634668"/>
                    <a:gd name="connsiteX1" fmla="*/ 1229431 w 1324126"/>
                    <a:gd name="connsiteY1" fmla="*/ 0 h 1634668"/>
                    <a:gd name="connsiteX2" fmla="*/ 1324126 w 1324126"/>
                    <a:gd name="connsiteY2" fmla="*/ 1634668 h 1634668"/>
                    <a:gd name="connsiteX3" fmla="*/ 174594 w 1324126"/>
                    <a:gd name="connsiteY3" fmla="*/ 1634668 h 1634668"/>
                    <a:gd name="connsiteX4" fmla="*/ 0 w 1324126"/>
                    <a:gd name="connsiteY4" fmla="*/ 1009095 h 1634668"/>
                    <a:gd name="connsiteX0" fmla="*/ 0 w 1324126"/>
                    <a:gd name="connsiteY0" fmla="*/ 1009095 h 1634668"/>
                    <a:gd name="connsiteX1" fmla="*/ 1229431 w 1324126"/>
                    <a:gd name="connsiteY1" fmla="*/ 0 h 1634668"/>
                    <a:gd name="connsiteX2" fmla="*/ 1324126 w 1324126"/>
                    <a:gd name="connsiteY2" fmla="*/ 1634668 h 1634668"/>
                    <a:gd name="connsiteX3" fmla="*/ 174594 w 1324126"/>
                    <a:gd name="connsiteY3" fmla="*/ 1634668 h 1634668"/>
                    <a:gd name="connsiteX4" fmla="*/ 0 w 1324126"/>
                    <a:gd name="connsiteY4" fmla="*/ 1009095 h 1634668"/>
                    <a:gd name="connsiteX0" fmla="*/ 0 w 1324126"/>
                    <a:gd name="connsiteY0" fmla="*/ 1009095 h 1634668"/>
                    <a:gd name="connsiteX1" fmla="*/ 1229431 w 1324126"/>
                    <a:gd name="connsiteY1" fmla="*/ 0 h 1634668"/>
                    <a:gd name="connsiteX2" fmla="*/ 1324126 w 1324126"/>
                    <a:gd name="connsiteY2" fmla="*/ 1634668 h 1634668"/>
                    <a:gd name="connsiteX3" fmla="*/ 174594 w 1324126"/>
                    <a:gd name="connsiteY3" fmla="*/ 1634668 h 1634668"/>
                    <a:gd name="connsiteX4" fmla="*/ 0 w 1324126"/>
                    <a:gd name="connsiteY4" fmla="*/ 1009095 h 1634668"/>
                    <a:gd name="connsiteX0" fmla="*/ 0 w 1324126"/>
                    <a:gd name="connsiteY0" fmla="*/ 1009095 h 1634668"/>
                    <a:gd name="connsiteX1" fmla="*/ 1229431 w 1324126"/>
                    <a:gd name="connsiteY1" fmla="*/ 0 h 1634668"/>
                    <a:gd name="connsiteX2" fmla="*/ 1324126 w 1324126"/>
                    <a:gd name="connsiteY2" fmla="*/ 1634668 h 1634668"/>
                    <a:gd name="connsiteX3" fmla="*/ 174594 w 1324126"/>
                    <a:gd name="connsiteY3" fmla="*/ 1634668 h 1634668"/>
                    <a:gd name="connsiteX4" fmla="*/ 0 w 1324126"/>
                    <a:gd name="connsiteY4" fmla="*/ 1009095 h 1634668"/>
                    <a:gd name="connsiteX0" fmla="*/ 0 w 1324126"/>
                    <a:gd name="connsiteY0" fmla="*/ 1090537 h 1716110"/>
                    <a:gd name="connsiteX1" fmla="*/ 1229431 w 1324126"/>
                    <a:gd name="connsiteY1" fmla="*/ 81442 h 1716110"/>
                    <a:gd name="connsiteX2" fmla="*/ 1324126 w 1324126"/>
                    <a:gd name="connsiteY2" fmla="*/ 1716110 h 1716110"/>
                    <a:gd name="connsiteX3" fmla="*/ 174594 w 1324126"/>
                    <a:gd name="connsiteY3" fmla="*/ 1716110 h 1716110"/>
                    <a:gd name="connsiteX4" fmla="*/ 0 w 1324126"/>
                    <a:gd name="connsiteY4" fmla="*/ 1090537 h 1716110"/>
                    <a:gd name="connsiteX0" fmla="*/ 0 w 1324126"/>
                    <a:gd name="connsiteY0" fmla="*/ 1085218 h 1710791"/>
                    <a:gd name="connsiteX1" fmla="*/ 1232390 w 1324126"/>
                    <a:gd name="connsiteY1" fmla="*/ 82042 h 1710791"/>
                    <a:gd name="connsiteX2" fmla="*/ 1324126 w 1324126"/>
                    <a:gd name="connsiteY2" fmla="*/ 1710791 h 1710791"/>
                    <a:gd name="connsiteX3" fmla="*/ 174594 w 1324126"/>
                    <a:gd name="connsiteY3" fmla="*/ 1710791 h 1710791"/>
                    <a:gd name="connsiteX4" fmla="*/ 0 w 1324126"/>
                    <a:gd name="connsiteY4" fmla="*/ 1085218 h 1710791"/>
                    <a:gd name="connsiteX0" fmla="*/ 0 w 1324126"/>
                    <a:gd name="connsiteY0" fmla="*/ 1093173 h 1718746"/>
                    <a:gd name="connsiteX1" fmla="*/ 1232390 w 1324126"/>
                    <a:gd name="connsiteY1" fmla="*/ 89997 h 1718746"/>
                    <a:gd name="connsiteX2" fmla="*/ 1324126 w 1324126"/>
                    <a:gd name="connsiteY2" fmla="*/ 1718746 h 1718746"/>
                    <a:gd name="connsiteX3" fmla="*/ 174594 w 1324126"/>
                    <a:gd name="connsiteY3" fmla="*/ 1718746 h 1718746"/>
                    <a:gd name="connsiteX4" fmla="*/ 0 w 1324126"/>
                    <a:gd name="connsiteY4" fmla="*/ 1093173 h 1718746"/>
                    <a:gd name="connsiteX0" fmla="*/ 0 w 1324126"/>
                    <a:gd name="connsiteY0" fmla="*/ 1093173 h 1718746"/>
                    <a:gd name="connsiteX1" fmla="*/ 1232390 w 1324126"/>
                    <a:gd name="connsiteY1" fmla="*/ 89997 h 1718746"/>
                    <a:gd name="connsiteX2" fmla="*/ 1268904 w 1324126"/>
                    <a:gd name="connsiteY2" fmla="*/ 806575 h 1718746"/>
                    <a:gd name="connsiteX3" fmla="*/ 1324126 w 1324126"/>
                    <a:gd name="connsiteY3" fmla="*/ 1718746 h 1718746"/>
                    <a:gd name="connsiteX4" fmla="*/ 174594 w 1324126"/>
                    <a:gd name="connsiteY4" fmla="*/ 1718746 h 1718746"/>
                    <a:gd name="connsiteX5" fmla="*/ 0 w 1324126"/>
                    <a:gd name="connsiteY5" fmla="*/ 1093173 h 1718746"/>
                    <a:gd name="connsiteX0" fmla="*/ 0 w 1914015"/>
                    <a:gd name="connsiteY0" fmla="*/ 1093173 h 1718746"/>
                    <a:gd name="connsiteX1" fmla="*/ 1232390 w 1914015"/>
                    <a:gd name="connsiteY1" fmla="*/ 89997 h 1718746"/>
                    <a:gd name="connsiteX2" fmla="*/ 1914015 w 1914015"/>
                    <a:gd name="connsiteY2" fmla="*/ 241363 h 1718746"/>
                    <a:gd name="connsiteX3" fmla="*/ 1324126 w 1914015"/>
                    <a:gd name="connsiteY3" fmla="*/ 1718746 h 1718746"/>
                    <a:gd name="connsiteX4" fmla="*/ 174594 w 1914015"/>
                    <a:gd name="connsiteY4" fmla="*/ 1718746 h 1718746"/>
                    <a:gd name="connsiteX5" fmla="*/ 0 w 1914015"/>
                    <a:gd name="connsiteY5" fmla="*/ 1093173 h 1718746"/>
                    <a:gd name="connsiteX0" fmla="*/ 0 w 1905137"/>
                    <a:gd name="connsiteY0" fmla="*/ 1093173 h 1718746"/>
                    <a:gd name="connsiteX1" fmla="*/ 1232390 w 1905137"/>
                    <a:gd name="connsiteY1" fmla="*/ 89997 h 1718746"/>
                    <a:gd name="connsiteX2" fmla="*/ 1905137 w 1905137"/>
                    <a:gd name="connsiteY2" fmla="*/ 223607 h 1718746"/>
                    <a:gd name="connsiteX3" fmla="*/ 1324126 w 1905137"/>
                    <a:gd name="connsiteY3" fmla="*/ 1718746 h 1718746"/>
                    <a:gd name="connsiteX4" fmla="*/ 174594 w 1905137"/>
                    <a:gd name="connsiteY4" fmla="*/ 1718746 h 1718746"/>
                    <a:gd name="connsiteX5" fmla="*/ 0 w 1905137"/>
                    <a:gd name="connsiteY5" fmla="*/ 1093173 h 1718746"/>
                    <a:gd name="connsiteX0" fmla="*/ 0 w 1905137"/>
                    <a:gd name="connsiteY0" fmla="*/ 1093173 h 1718746"/>
                    <a:gd name="connsiteX1" fmla="*/ 1232390 w 1905137"/>
                    <a:gd name="connsiteY1" fmla="*/ 89997 h 1718746"/>
                    <a:gd name="connsiteX2" fmla="*/ 1905137 w 1905137"/>
                    <a:gd name="connsiteY2" fmla="*/ 223607 h 1718746"/>
                    <a:gd name="connsiteX3" fmla="*/ 1324126 w 1905137"/>
                    <a:gd name="connsiteY3" fmla="*/ 1718746 h 1718746"/>
                    <a:gd name="connsiteX4" fmla="*/ 174594 w 1905137"/>
                    <a:gd name="connsiteY4" fmla="*/ 1718746 h 1718746"/>
                    <a:gd name="connsiteX5" fmla="*/ 0 w 1905137"/>
                    <a:gd name="connsiteY5" fmla="*/ 1093173 h 1718746"/>
                    <a:gd name="connsiteX0" fmla="*/ 0 w 1905137"/>
                    <a:gd name="connsiteY0" fmla="*/ 1093173 h 1718746"/>
                    <a:gd name="connsiteX1" fmla="*/ 1232390 w 1905137"/>
                    <a:gd name="connsiteY1" fmla="*/ 89997 h 1718746"/>
                    <a:gd name="connsiteX2" fmla="*/ 1905137 w 1905137"/>
                    <a:gd name="connsiteY2" fmla="*/ 223607 h 1718746"/>
                    <a:gd name="connsiteX3" fmla="*/ 1324126 w 1905137"/>
                    <a:gd name="connsiteY3" fmla="*/ 1718746 h 1718746"/>
                    <a:gd name="connsiteX4" fmla="*/ 174594 w 1905137"/>
                    <a:gd name="connsiteY4" fmla="*/ 1718746 h 1718746"/>
                    <a:gd name="connsiteX5" fmla="*/ 0 w 1905137"/>
                    <a:gd name="connsiteY5" fmla="*/ 1093173 h 1718746"/>
                    <a:gd name="connsiteX0" fmla="*/ 0 w 1905137"/>
                    <a:gd name="connsiteY0" fmla="*/ 1093173 h 1718746"/>
                    <a:gd name="connsiteX1" fmla="*/ 1232390 w 1905137"/>
                    <a:gd name="connsiteY1" fmla="*/ 89997 h 1718746"/>
                    <a:gd name="connsiteX2" fmla="*/ 1905137 w 1905137"/>
                    <a:gd name="connsiteY2" fmla="*/ 223607 h 1718746"/>
                    <a:gd name="connsiteX3" fmla="*/ 1730543 w 1905137"/>
                    <a:gd name="connsiteY3" fmla="*/ 670451 h 1718746"/>
                    <a:gd name="connsiteX4" fmla="*/ 1324126 w 1905137"/>
                    <a:gd name="connsiteY4" fmla="*/ 1718746 h 1718746"/>
                    <a:gd name="connsiteX5" fmla="*/ 174594 w 1905137"/>
                    <a:gd name="connsiteY5" fmla="*/ 1718746 h 1718746"/>
                    <a:gd name="connsiteX6" fmla="*/ 0 w 1905137"/>
                    <a:gd name="connsiteY6" fmla="*/ 1093173 h 1718746"/>
                    <a:gd name="connsiteX0" fmla="*/ 0 w 2050140"/>
                    <a:gd name="connsiteY0" fmla="*/ 1093173 h 1718746"/>
                    <a:gd name="connsiteX1" fmla="*/ 1232390 w 2050140"/>
                    <a:gd name="connsiteY1" fmla="*/ 89997 h 1718746"/>
                    <a:gd name="connsiteX2" fmla="*/ 1905137 w 2050140"/>
                    <a:gd name="connsiteY2" fmla="*/ 223607 h 1718746"/>
                    <a:gd name="connsiteX3" fmla="*/ 2050140 w 2050140"/>
                    <a:gd name="connsiteY3" fmla="*/ 359732 h 1718746"/>
                    <a:gd name="connsiteX4" fmla="*/ 1324126 w 2050140"/>
                    <a:gd name="connsiteY4" fmla="*/ 1718746 h 1718746"/>
                    <a:gd name="connsiteX5" fmla="*/ 174594 w 2050140"/>
                    <a:gd name="connsiteY5" fmla="*/ 1718746 h 1718746"/>
                    <a:gd name="connsiteX6" fmla="*/ 0 w 2050140"/>
                    <a:gd name="connsiteY6" fmla="*/ 1093173 h 1718746"/>
                    <a:gd name="connsiteX0" fmla="*/ 0 w 2050140"/>
                    <a:gd name="connsiteY0" fmla="*/ 1093173 h 1718746"/>
                    <a:gd name="connsiteX1" fmla="*/ 1232390 w 2050140"/>
                    <a:gd name="connsiteY1" fmla="*/ 89997 h 1718746"/>
                    <a:gd name="connsiteX2" fmla="*/ 1905137 w 2050140"/>
                    <a:gd name="connsiteY2" fmla="*/ 223607 h 1718746"/>
                    <a:gd name="connsiteX3" fmla="*/ 2050140 w 2050140"/>
                    <a:gd name="connsiteY3" fmla="*/ 359732 h 1718746"/>
                    <a:gd name="connsiteX4" fmla="*/ 1324126 w 2050140"/>
                    <a:gd name="connsiteY4" fmla="*/ 1718746 h 1718746"/>
                    <a:gd name="connsiteX5" fmla="*/ 174594 w 2050140"/>
                    <a:gd name="connsiteY5" fmla="*/ 1718746 h 1718746"/>
                    <a:gd name="connsiteX6" fmla="*/ 0 w 2050140"/>
                    <a:gd name="connsiteY6" fmla="*/ 1093173 h 1718746"/>
                    <a:gd name="connsiteX0" fmla="*/ 0 w 2050140"/>
                    <a:gd name="connsiteY0" fmla="*/ 1093173 h 1718746"/>
                    <a:gd name="connsiteX1" fmla="*/ 1232390 w 2050140"/>
                    <a:gd name="connsiteY1" fmla="*/ 89997 h 1718746"/>
                    <a:gd name="connsiteX2" fmla="*/ 1905137 w 2050140"/>
                    <a:gd name="connsiteY2" fmla="*/ 223607 h 1718746"/>
                    <a:gd name="connsiteX3" fmla="*/ 2050140 w 2050140"/>
                    <a:gd name="connsiteY3" fmla="*/ 359732 h 1718746"/>
                    <a:gd name="connsiteX4" fmla="*/ 1324126 w 2050140"/>
                    <a:gd name="connsiteY4" fmla="*/ 1718746 h 1718746"/>
                    <a:gd name="connsiteX5" fmla="*/ 174594 w 2050140"/>
                    <a:gd name="connsiteY5" fmla="*/ 1718746 h 1718746"/>
                    <a:gd name="connsiteX6" fmla="*/ 0 w 2050140"/>
                    <a:gd name="connsiteY6" fmla="*/ 1093173 h 1718746"/>
                    <a:gd name="connsiteX0" fmla="*/ 0 w 2050140"/>
                    <a:gd name="connsiteY0" fmla="*/ 1093173 h 1718746"/>
                    <a:gd name="connsiteX1" fmla="*/ 1232390 w 2050140"/>
                    <a:gd name="connsiteY1" fmla="*/ 89997 h 1718746"/>
                    <a:gd name="connsiteX2" fmla="*/ 1905137 w 2050140"/>
                    <a:gd name="connsiteY2" fmla="*/ 223607 h 1718746"/>
                    <a:gd name="connsiteX3" fmla="*/ 2050140 w 2050140"/>
                    <a:gd name="connsiteY3" fmla="*/ 359732 h 1718746"/>
                    <a:gd name="connsiteX4" fmla="*/ 1324126 w 2050140"/>
                    <a:gd name="connsiteY4" fmla="*/ 1718746 h 1718746"/>
                    <a:gd name="connsiteX5" fmla="*/ 174594 w 2050140"/>
                    <a:gd name="connsiteY5" fmla="*/ 1718746 h 1718746"/>
                    <a:gd name="connsiteX6" fmla="*/ 0 w 2050140"/>
                    <a:gd name="connsiteY6" fmla="*/ 1093173 h 1718746"/>
                    <a:gd name="connsiteX0" fmla="*/ 0 w 2050140"/>
                    <a:gd name="connsiteY0" fmla="*/ 1093173 h 1718746"/>
                    <a:gd name="connsiteX1" fmla="*/ 1232390 w 2050140"/>
                    <a:gd name="connsiteY1" fmla="*/ 89997 h 1718746"/>
                    <a:gd name="connsiteX2" fmla="*/ 1905137 w 2050140"/>
                    <a:gd name="connsiteY2" fmla="*/ 223607 h 1718746"/>
                    <a:gd name="connsiteX3" fmla="*/ 2050140 w 2050140"/>
                    <a:gd name="connsiteY3" fmla="*/ 350854 h 1718746"/>
                    <a:gd name="connsiteX4" fmla="*/ 1324126 w 2050140"/>
                    <a:gd name="connsiteY4" fmla="*/ 1718746 h 1718746"/>
                    <a:gd name="connsiteX5" fmla="*/ 174594 w 2050140"/>
                    <a:gd name="connsiteY5" fmla="*/ 1718746 h 1718746"/>
                    <a:gd name="connsiteX6" fmla="*/ 0 w 2050140"/>
                    <a:gd name="connsiteY6" fmla="*/ 1093173 h 1718746"/>
                    <a:gd name="connsiteX0" fmla="*/ 0 w 2050140"/>
                    <a:gd name="connsiteY0" fmla="*/ 1093173 h 1718746"/>
                    <a:gd name="connsiteX1" fmla="*/ 1232390 w 2050140"/>
                    <a:gd name="connsiteY1" fmla="*/ 89997 h 1718746"/>
                    <a:gd name="connsiteX2" fmla="*/ 1905137 w 2050140"/>
                    <a:gd name="connsiteY2" fmla="*/ 223607 h 1718746"/>
                    <a:gd name="connsiteX3" fmla="*/ 2050140 w 2050140"/>
                    <a:gd name="connsiteY3" fmla="*/ 350854 h 1718746"/>
                    <a:gd name="connsiteX4" fmla="*/ 1763093 w 2050140"/>
                    <a:gd name="connsiteY4" fmla="*/ 895352 h 1718746"/>
                    <a:gd name="connsiteX5" fmla="*/ 1324126 w 2050140"/>
                    <a:gd name="connsiteY5" fmla="*/ 1718746 h 1718746"/>
                    <a:gd name="connsiteX6" fmla="*/ 174594 w 2050140"/>
                    <a:gd name="connsiteY6" fmla="*/ 1718746 h 1718746"/>
                    <a:gd name="connsiteX7" fmla="*/ 0 w 2050140"/>
                    <a:gd name="connsiteY7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1324126 w 2582798"/>
                    <a:gd name="connsiteY5" fmla="*/ 1718746 h 1718746"/>
                    <a:gd name="connsiteX6" fmla="*/ 174594 w 2582798"/>
                    <a:gd name="connsiteY6" fmla="*/ 1718746 h 1718746"/>
                    <a:gd name="connsiteX7" fmla="*/ 0 w 2582798"/>
                    <a:gd name="connsiteY7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067893 w 2582798"/>
                    <a:gd name="connsiteY5" fmla="*/ 1277092 h 1718746"/>
                    <a:gd name="connsiteX6" fmla="*/ 1324126 w 2582798"/>
                    <a:gd name="connsiteY6" fmla="*/ 1718746 h 1718746"/>
                    <a:gd name="connsiteX7" fmla="*/ 174594 w 2582798"/>
                    <a:gd name="connsiteY7" fmla="*/ 1718746 h 1718746"/>
                    <a:gd name="connsiteX8" fmla="*/ 0 w 2582798"/>
                    <a:gd name="connsiteY8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5446 w 2582798"/>
                    <a:gd name="connsiteY5" fmla="*/ 1262296 h 1718746"/>
                    <a:gd name="connsiteX6" fmla="*/ 1324126 w 2582798"/>
                    <a:gd name="connsiteY6" fmla="*/ 1718746 h 1718746"/>
                    <a:gd name="connsiteX7" fmla="*/ 174594 w 2582798"/>
                    <a:gd name="connsiteY7" fmla="*/ 1718746 h 1718746"/>
                    <a:gd name="connsiteX8" fmla="*/ 0 w 2582798"/>
                    <a:gd name="connsiteY8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5446 w 2582798"/>
                    <a:gd name="connsiteY5" fmla="*/ 1262296 h 1718746"/>
                    <a:gd name="connsiteX6" fmla="*/ 1804522 w 2582798"/>
                    <a:gd name="connsiteY6" fmla="*/ 1484237 h 1718746"/>
                    <a:gd name="connsiteX7" fmla="*/ 1324126 w 2582798"/>
                    <a:gd name="connsiteY7" fmla="*/ 1718746 h 1718746"/>
                    <a:gd name="connsiteX8" fmla="*/ 174594 w 2582798"/>
                    <a:gd name="connsiteY8" fmla="*/ 1718746 h 1718746"/>
                    <a:gd name="connsiteX9" fmla="*/ 0 w 2582798"/>
                    <a:gd name="connsiteY9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5446 w 2582798"/>
                    <a:gd name="connsiteY5" fmla="*/ 1262296 h 1718746"/>
                    <a:gd name="connsiteX6" fmla="*/ 1757174 w 2582798"/>
                    <a:gd name="connsiteY6" fmla="*/ 646777 h 1718746"/>
                    <a:gd name="connsiteX7" fmla="*/ 1324126 w 2582798"/>
                    <a:gd name="connsiteY7" fmla="*/ 1718746 h 1718746"/>
                    <a:gd name="connsiteX8" fmla="*/ 174594 w 2582798"/>
                    <a:gd name="connsiteY8" fmla="*/ 1718746 h 1718746"/>
                    <a:gd name="connsiteX9" fmla="*/ 0 w 2582798"/>
                    <a:gd name="connsiteY9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7174 w 2582798"/>
                    <a:gd name="connsiteY6" fmla="*/ 646777 h 1718746"/>
                    <a:gd name="connsiteX7" fmla="*/ 1324126 w 2582798"/>
                    <a:gd name="connsiteY7" fmla="*/ 1718746 h 1718746"/>
                    <a:gd name="connsiteX8" fmla="*/ 174594 w 2582798"/>
                    <a:gd name="connsiteY8" fmla="*/ 1718746 h 1718746"/>
                    <a:gd name="connsiteX9" fmla="*/ 0 w 2582798"/>
                    <a:gd name="connsiteY9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4215 w 2582798"/>
                    <a:gd name="connsiteY6" fmla="*/ 655654 h 1718746"/>
                    <a:gd name="connsiteX7" fmla="*/ 1324126 w 2582798"/>
                    <a:gd name="connsiteY7" fmla="*/ 1718746 h 1718746"/>
                    <a:gd name="connsiteX8" fmla="*/ 174594 w 2582798"/>
                    <a:gd name="connsiteY8" fmla="*/ 1718746 h 1718746"/>
                    <a:gd name="connsiteX9" fmla="*/ 0 w 2582798"/>
                    <a:gd name="connsiteY9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4215 w 2582798"/>
                    <a:gd name="connsiteY6" fmla="*/ 655654 h 1718746"/>
                    <a:gd name="connsiteX7" fmla="*/ 1526355 w 2582798"/>
                    <a:gd name="connsiteY7" fmla="*/ 1211989 h 1718746"/>
                    <a:gd name="connsiteX8" fmla="*/ 1324126 w 2582798"/>
                    <a:gd name="connsiteY8" fmla="*/ 1718746 h 1718746"/>
                    <a:gd name="connsiteX9" fmla="*/ 174594 w 2582798"/>
                    <a:gd name="connsiteY9" fmla="*/ 1718746 h 1718746"/>
                    <a:gd name="connsiteX10" fmla="*/ 0 w 2582798"/>
                    <a:gd name="connsiteY10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4215 w 2582798"/>
                    <a:gd name="connsiteY6" fmla="*/ 655654 h 1718746"/>
                    <a:gd name="connsiteX7" fmla="*/ 1123900 w 2582798"/>
                    <a:gd name="connsiteY7" fmla="*/ 566878 h 1718746"/>
                    <a:gd name="connsiteX8" fmla="*/ 1324126 w 2582798"/>
                    <a:gd name="connsiteY8" fmla="*/ 1718746 h 1718746"/>
                    <a:gd name="connsiteX9" fmla="*/ 174594 w 2582798"/>
                    <a:gd name="connsiteY9" fmla="*/ 1718746 h 1718746"/>
                    <a:gd name="connsiteX10" fmla="*/ 0 w 2582798"/>
                    <a:gd name="connsiteY10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4215 w 2582798"/>
                    <a:gd name="connsiteY6" fmla="*/ 655654 h 1718746"/>
                    <a:gd name="connsiteX7" fmla="*/ 1126860 w 2582798"/>
                    <a:gd name="connsiteY7" fmla="*/ 587593 h 1718746"/>
                    <a:gd name="connsiteX8" fmla="*/ 1324126 w 2582798"/>
                    <a:gd name="connsiteY8" fmla="*/ 1718746 h 1718746"/>
                    <a:gd name="connsiteX9" fmla="*/ 174594 w 2582798"/>
                    <a:gd name="connsiteY9" fmla="*/ 1718746 h 1718746"/>
                    <a:gd name="connsiteX10" fmla="*/ 0 w 2582798"/>
                    <a:gd name="connsiteY10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4215 w 2582798"/>
                    <a:gd name="connsiteY6" fmla="*/ 655654 h 1718746"/>
                    <a:gd name="connsiteX7" fmla="*/ 1126860 w 2582798"/>
                    <a:gd name="connsiteY7" fmla="*/ 587593 h 1718746"/>
                    <a:gd name="connsiteX8" fmla="*/ 1200841 w 2582798"/>
                    <a:gd name="connsiteY8" fmla="*/ 1037395 h 1718746"/>
                    <a:gd name="connsiteX9" fmla="*/ 1324126 w 2582798"/>
                    <a:gd name="connsiteY9" fmla="*/ 1718746 h 1718746"/>
                    <a:gd name="connsiteX10" fmla="*/ 174594 w 2582798"/>
                    <a:gd name="connsiteY10" fmla="*/ 1718746 h 1718746"/>
                    <a:gd name="connsiteX11" fmla="*/ 0 w 2582798"/>
                    <a:gd name="connsiteY11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4215 w 2582798"/>
                    <a:gd name="connsiteY6" fmla="*/ 655654 h 1718746"/>
                    <a:gd name="connsiteX7" fmla="*/ 1126860 w 2582798"/>
                    <a:gd name="connsiteY7" fmla="*/ 587593 h 1718746"/>
                    <a:gd name="connsiteX8" fmla="*/ 1109106 w 2582798"/>
                    <a:gd name="connsiteY8" fmla="*/ 969332 h 1718746"/>
                    <a:gd name="connsiteX9" fmla="*/ 1324126 w 2582798"/>
                    <a:gd name="connsiteY9" fmla="*/ 1718746 h 1718746"/>
                    <a:gd name="connsiteX10" fmla="*/ 174594 w 2582798"/>
                    <a:gd name="connsiteY10" fmla="*/ 1718746 h 1718746"/>
                    <a:gd name="connsiteX11" fmla="*/ 0 w 2582798"/>
                    <a:gd name="connsiteY11" fmla="*/ 1093173 h 1718746"/>
                    <a:gd name="connsiteX0" fmla="*/ 0 w 2582798"/>
                    <a:gd name="connsiteY0" fmla="*/ 1093173 h 1718746"/>
                    <a:gd name="connsiteX1" fmla="*/ 1232390 w 2582798"/>
                    <a:gd name="connsiteY1" fmla="*/ 89997 h 1718746"/>
                    <a:gd name="connsiteX2" fmla="*/ 1905137 w 2582798"/>
                    <a:gd name="connsiteY2" fmla="*/ 223607 h 1718746"/>
                    <a:gd name="connsiteX3" fmla="*/ 2050140 w 2582798"/>
                    <a:gd name="connsiteY3" fmla="*/ 350854 h 1718746"/>
                    <a:gd name="connsiteX4" fmla="*/ 2582798 w 2582798"/>
                    <a:gd name="connsiteY4" fmla="*/ 984129 h 1718746"/>
                    <a:gd name="connsiteX5" fmla="*/ 2248405 w 2582798"/>
                    <a:gd name="connsiteY5" fmla="*/ 1277092 h 1718746"/>
                    <a:gd name="connsiteX6" fmla="*/ 1754215 w 2582798"/>
                    <a:gd name="connsiteY6" fmla="*/ 655654 h 1718746"/>
                    <a:gd name="connsiteX7" fmla="*/ 1112064 w 2582798"/>
                    <a:gd name="connsiteY7" fmla="*/ 578716 h 1718746"/>
                    <a:gd name="connsiteX8" fmla="*/ 1109106 w 2582798"/>
                    <a:gd name="connsiteY8" fmla="*/ 969332 h 1718746"/>
                    <a:gd name="connsiteX9" fmla="*/ 1324126 w 2582798"/>
                    <a:gd name="connsiteY9" fmla="*/ 1718746 h 1718746"/>
                    <a:gd name="connsiteX10" fmla="*/ 174594 w 2582798"/>
                    <a:gd name="connsiteY10" fmla="*/ 1718746 h 1718746"/>
                    <a:gd name="connsiteX11" fmla="*/ 0 w 2582798"/>
                    <a:gd name="connsiteY11" fmla="*/ 1093173 h 1718746"/>
                    <a:gd name="connsiteX0" fmla="*/ 0 w 2582798"/>
                    <a:gd name="connsiteY0" fmla="*/ 1093173 h 1982117"/>
                    <a:gd name="connsiteX1" fmla="*/ 1232390 w 2582798"/>
                    <a:gd name="connsiteY1" fmla="*/ 89997 h 1982117"/>
                    <a:gd name="connsiteX2" fmla="*/ 1905137 w 2582798"/>
                    <a:gd name="connsiteY2" fmla="*/ 223607 h 1982117"/>
                    <a:gd name="connsiteX3" fmla="*/ 2050140 w 2582798"/>
                    <a:gd name="connsiteY3" fmla="*/ 350854 h 1982117"/>
                    <a:gd name="connsiteX4" fmla="*/ 2582798 w 2582798"/>
                    <a:gd name="connsiteY4" fmla="*/ 984129 h 1982117"/>
                    <a:gd name="connsiteX5" fmla="*/ 2248405 w 2582798"/>
                    <a:gd name="connsiteY5" fmla="*/ 1277092 h 1982117"/>
                    <a:gd name="connsiteX6" fmla="*/ 1754215 w 2582798"/>
                    <a:gd name="connsiteY6" fmla="*/ 655654 h 1982117"/>
                    <a:gd name="connsiteX7" fmla="*/ 1112064 w 2582798"/>
                    <a:gd name="connsiteY7" fmla="*/ 578716 h 1982117"/>
                    <a:gd name="connsiteX8" fmla="*/ 1109106 w 2582798"/>
                    <a:gd name="connsiteY8" fmla="*/ 969332 h 1982117"/>
                    <a:gd name="connsiteX9" fmla="*/ 770751 w 2582798"/>
                    <a:gd name="connsiteY9" fmla="*/ 1982117 h 1982117"/>
                    <a:gd name="connsiteX10" fmla="*/ 174594 w 2582798"/>
                    <a:gd name="connsiteY10" fmla="*/ 1718746 h 1982117"/>
                    <a:gd name="connsiteX11" fmla="*/ 0 w 2582798"/>
                    <a:gd name="connsiteY11" fmla="*/ 1093173 h 1982117"/>
                    <a:gd name="connsiteX0" fmla="*/ 0 w 2582798"/>
                    <a:gd name="connsiteY0" fmla="*/ 1093173 h 1982117"/>
                    <a:gd name="connsiteX1" fmla="*/ 1232390 w 2582798"/>
                    <a:gd name="connsiteY1" fmla="*/ 89997 h 1982117"/>
                    <a:gd name="connsiteX2" fmla="*/ 1905137 w 2582798"/>
                    <a:gd name="connsiteY2" fmla="*/ 223607 h 1982117"/>
                    <a:gd name="connsiteX3" fmla="*/ 2050140 w 2582798"/>
                    <a:gd name="connsiteY3" fmla="*/ 350854 h 1982117"/>
                    <a:gd name="connsiteX4" fmla="*/ 2582798 w 2582798"/>
                    <a:gd name="connsiteY4" fmla="*/ 984129 h 1982117"/>
                    <a:gd name="connsiteX5" fmla="*/ 2248405 w 2582798"/>
                    <a:gd name="connsiteY5" fmla="*/ 1277092 h 1982117"/>
                    <a:gd name="connsiteX6" fmla="*/ 1754215 w 2582798"/>
                    <a:gd name="connsiteY6" fmla="*/ 655654 h 1982117"/>
                    <a:gd name="connsiteX7" fmla="*/ 1112064 w 2582798"/>
                    <a:gd name="connsiteY7" fmla="*/ 578716 h 1982117"/>
                    <a:gd name="connsiteX8" fmla="*/ 1109106 w 2582798"/>
                    <a:gd name="connsiteY8" fmla="*/ 969332 h 1982117"/>
                    <a:gd name="connsiteX9" fmla="*/ 770751 w 2582798"/>
                    <a:gd name="connsiteY9" fmla="*/ 1982117 h 1982117"/>
                    <a:gd name="connsiteX10" fmla="*/ 458076 w 2582798"/>
                    <a:gd name="connsiteY10" fmla="*/ 1842303 h 1982117"/>
                    <a:gd name="connsiteX11" fmla="*/ 174594 w 2582798"/>
                    <a:gd name="connsiteY11" fmla="*/ 1718746 h 1982117"/>
                    <a:gd name="connsiteX12" fmla="*/ 0 w 2582798"/>
                    <a:gd name="connsiteY12" fmla="*/ 1093173 h 1982117"/>
                    <a:gd name="connsiteX0" fmla="*/ 0 w 2582798"/>
                    <a:gd name="connsiteY0" fmla="*/ 1093173 h 2191491"/>
                    <a:gd name="connsiteX1" fmla="*/ 1232390 w 2582798"/>
                    <a:gd name="connsiteY1" fmla="*/ 89997 h 2191491"/>
                    <a:gd name="connsiteX2" fmla="*/ 1905137 w 2582798"/>
                    <a:gd name="connsiteY2" fmla="*/ 223607 h 2191491"/>
                    <a:gd name="connsiteX3" fmla="*/ 2050140 w 2582798"/>
                    <a:gd name="connsiteY3" fmla="*/ 350854 h 2191491"/>
                    <a:gd name="connsiteX4" fmla="*/ 2582798 w 2582798"/>
                    <a:gd name="connsiteY4" fmla="*/ 984129 h 2191491"/>
                    <a:gd name="connsiteX5" fmla="*/ 2248405 w 2582798"/>
                    <a:gd name="connsiteY5" fmla="*/ 1277092 h 2191491"/>
                    <a:gd name="connsiteX6" fmla="*/ 1754215 w 2582798"/>
                    <a:gd name="connsiteY6" fmla="*/ 655654 h 2191491"/>
                    <a:gd name="connsiteX7" fmla="*/ 1112064 w 2582798"/>
                    <a:gd name="connsiteY7" fmla="*/ 578716 h 2191491"/>
                    <a:gd name="connsiteX8" fmla="*/ 1109106 w 2582798"/>
                    <a:gd name="connsiteY8" fmla="*/ 969332 h 2191491"/>
                    <a:gd name="connsiteX9" fmla="*/ 770751 w 2582798"/>
                    <a:gd name="connsiteY9" fmla="*/ 1982117 h 2191491"/>
                    <a:gd name="connsiteX10" fmla="*/ 674099 w 2582798"/>
                    <a:gd name="connsiteY10" fmla="*/ 2191491 h 2191491"/>
                    <a:gd name="connsiteX11" fmla="*/ 174594 w 2582798"/>
                    <a:gd name="connsiteY11" fmla="*/ 1718746 h 2191491"/>
                    <a:gd name="connsiteX12" fmla="*/ 0 w 2582798"/>
                    <a:gd name="connsiteY12" fmla="*/ 1093173 h 2191491"/>
                    <a:gd name="connsiteX0" fmla="*/ 0 w 2582798"/>
                    <a:gd name="connsiteY0" fmla="*/ 1093173 h 2191491"/>
                    <a:gd name="connsiteX1" fmla="*/ 1232390 w 2582798"/>
                    <a:gd name="connsiteY1" fmla="*/ 89997 h 2191491"/>
                    <a:gd name="connsiteX2" fmla="*/ 1905137 w 2582798"/>
                    <a:gd name="connsiteY2" fmla="*/ 223607 h 2191491"/>
                    <a:gd name="connsiteX3" fmla="*/ 2050140 w 2582798"/>
                    <a:gd name="connsiteY3" fmla="*/ 350854 h 2191491"/>
                    <a:gd name="connsiteX4" fmla="*/ 2582798 w 2582798"/>
                    <a:gd name="connsiteY4" fmla="*/ 984129 h 2191491"/>
                    <a:gd name="connsiteX5" fmla="*/ 2248405 w 2582798"/>
                    <a:gd name="connsiteY5" fmla="*/ 1277092 h 2191491"/>
                    <a:gd name="connsiteX6" fmla="*/ 1754215 w 2582798"/>
                    <a:gd name="connsiteY6" fmla="*/ 655654 h 2191491"/>
                    <a:gd name="connsiteX7" fmla="*/ 1112064 w 2582798"/>
                    <a:gd name="connsiteY7" fmla="*/ 578716 h 2191491"/>
                    <a:gd name="connsiteX8" fmla="*/ 1109106 w 2582798"/>
                    <a:gd name="connsiteY8" fmla="*/ 969332 h 2191491"/>
                    <a:gd name="connsiteX9" fmla="*/ 770751 w 2582798"/>
                    <a:gd name="connsiteY9" fmla="*/ 1982117 h 2191491"/>
                    <a:gd name="connsiteX10" fmla="*/ 674099 w 2582798"/>
                    <a:gd name="connsiteY10" fmla="*/ 2191491 h 2191491"/>
                    <a:gd name="connsiteX11" fmla="*/ 381136 w 2582798"/>
                    <a:gd name="connsiteY11" fmla="*/ 1919243 h 2191491"/>
                    <a:gd name="connsiteX12" fmla="*/ 174594 w 2582798"/>
                    <a:gd name="connsiteY12" fmla="*/ 1718746 h 2191491"/>
                    <a:gd name="connsiteX13" fmla="*/ 0 w 2582798"/>
                    <a:gd name="connsiteY13" fmla="*/ 1093173 h 2191491"/>
                    <a:gd name="connsiteX0" fmla="*/ 0 w 2582798"/>
                    <a:gd name="connsiteY0" fmla="*/ 1093173 h 2582109"/>
                    <a:gd name="connsiteX1" fmla="*/ 1232390 w 2582798"/>
                    <a:gd name="connsiteY1" fmla="*/ 89997 h 2582109"/>
                    <a:gd name="connsiteX2" fmla="*/ 1905137 w 2582798"/>
                    <a:gd name="connsiteY2" fmla="*/ 223607 h 2582109"/>
                    <a:gd name="connsiteX3" fmla="*/ 2050140 w 2582798"/>
                    <a:gd name="connsiteY3" fmla="*/ 350854 h 2582109"/>
                    <a:gd name="connsiteX4" fmla="*/ 2582798 w 2582798"/>
                    <a:gd name="connsiteY4" fmla="*/ 984129 h 2582109"/>
                    <a:gd name="connsiteX5" fmla="*/ 2248405 w 2582798"/>
                    <a:gd name="connsiteY5" fmla="*/ 1277092 h 2582109"/>
                    <a:gd name="connsiteX6" fmla="*/ 1754215 w 2582798"/>
                    <a:gd name="connsiteY6" fmla="*/ 655654 h 2582109"/>
                    <a:gd name="connsiteX7" fmla="*/ 1112064 w 2582798"/>
                    <a:gd name="connsiteY7" fmla="*/ 578716 h 2582109"/>
                    <a:gd name="connsiteX8" fmla="*/ 1109106 w 2582798"/>
                    <a:gd name="connsiteY8" fmla="*/ 969332 h 2582109"/>
                    <a:gd name="connsiteX9" fmla="*/ 770751 w 2582798"/>
                    <a:gd name="connsiteY9" fmla="*/ 1982117 h 2582109"/>
                    <a:gd name="connsiteX10" fmla="*/ 674099 w 2582798"/>
                    <a:gd name="connsiteY10" fmla="*/ 2191491 h 2582109"/>
                    <a:gd name="connsiteX11" fmla="*/ 1449416 w 2582798"/>
                    <a:gd name="connsiteY11" fmla="*/ 2582109 h 2582109"/>
                    <a:gd name="connsiteX12" fmla="*/ 174594 w 2582798"/>
                    <a:gd name="connsiteY12" fmla="*/ 1718746 h 2582109"/>
                    <a:gd name="connsiteX13" fmla="*/ 0 w 2582798"/>
                    <a:gd name="connsiteY13" fmla="*/ 1093173 h 2582109"/>
                    <a:gd name="connsiteX0" fmla="*/ 0 w 2582798"/>
                    <a:gd name="connsiteY0" fmla="*/ 1093173 h 2582109"/>
                    <a:gd name="connsiteX1" fmla="*/ 1232390 w 2582798"/>
                    <a:gd name="connsiteY1" fmla="*/ 89997 h 2582109"/>
                    <a:gd name="connsiteX2" fmla="*/ 1905137 w 2582798"/>
                    <a:gd name="connsiteY2" fmla="*/ 223607 h 2582109"/>
                    <a:gd name="connsiteX3" fmla="*/ 2050140 w 2582798"/>
                    <a:gd name="connsiteY3" fmla="*/ 350854 h 2582109"/>
                    <a:gd name="connsiteX4" fmla="*/ 2582798 w 2582798"/>
                    <a:gd name="connsiteY4" fmla="*/ 984129 h 2582109"/>
                    <a:gd name="connsiteX5" fmla="*/ 2248405 w 2582798"/>
                    <a:gd name="connsiteY5" fmla="*/ 1277092 h 2582109"/>
                    <a:gd name="connsiteX6" fmla="*/ 1754215 w 2582798"/>
                    <a:gd name="connsiteY6" fmla="*/ 655654 h 2582109"/>
                    <a:gd name="connsiteX7" fmla="*/ 1112064 w 2582798"/>
                    <a:gd name="connsiteY7" fmla="*/ 578716 h 2582109"/>
                    <a:gd name="connsiteX8" fmla="*/ 1109106 w 2582798"/>
                    <a:gd name="connsiteY8" fmla="*/ 969332 h 2582109"/>
                    <a:gd name="connsiteX9" fmla="*/ 770751 w 2582798"/>
                    <a:gd name="connsiteY9" fmla="*/ 1982117 h 2582109"/>
                    <a:gd name="connsiteX10" fmla="*/ 674099 w 2582798"/>
                    <a:gd name="connsiteY10" fmla="*/ 2191491 h 2582109"/>
                    <a:gd name="connsiteX11" fmla="*/ 1449416 w 2582798"/>
                    <a:gd name="connsiteY11" fmla="*/ 2582109 h 2582109"/>
                    <a:gd name="connsiteX12" fmla="*/ 671140 w 2582798"/>
                    <a:gd name="connsiteY12" fmla="*/ 2055367 h 2582109"/>
                    <a:gd name="connsiteX13" fmla="*/ 174594 w 2582798"/>
                    <a:gd name="connsiteY13" fmla="*/ 1718746 h 2582109"/>
                    <a:gd name="connsiteX14" fmla="*/ 0 w 2582798"/>
                    <a:gd name="connsiteY14" fmla="*/ 1093173 h 2582109"/>
                    <a:gd name="connsiteX0" fmla="*/ 0 w 2582798"/>
                    <a:gd name="connsiteY0" fmla="*/ 1093173 h 2582109"/>
                    <a:gd name="connsiteX1" fmla="*/ 1232390 w 2582798"/>
                    <a:gd name="connsiteY1" fmla="*/ 89997 h 2582109"/>
                    <a:gd name="connsiteX2" fmla="*/ 1905137 w 2582798"/>
                    <a:gd name="connsiteY2" fmla="*/ 223607 h 2582109"/>
                    <a:gd name="connsiteX3" fmla="*/ 2050140 w 2582798"/>
                    <a:gd name="connsiteY3" fmla="*/ 350854 h 2582109"/>
                    <a:gd name="connsiteX4" fmla="*/ 2582798 w 2582798"/>
                    <a:gd name="connsiteY4" fmla="*/ 984129 h 2582109"/>
                    <a:gd name="connsiteX5" fmla="*/ 2248405 w 2582798"/>
                    <a:gd name="connsiteY5" fmla="*/ 1277092 h 2582109"/>
                    <a:gd name="connsiteX6" fmla="*/ 1754215 w 2582798"/>
                    <a:gd name="connsiteY6" fmla="*/ 655654 h 2582109"/>
                    <a:gd name="connsiteX7" fmla="*/ 1112064 w 2582798"/>
                    <a:gd name="connsiteY7" fmla="*/ 578716 h 2582109"/>
                    <a:gd name="connsiteX8" fmla="*/ 1109106 w 2582798"/>
                    <a:gd name="connsiteY8" fmla="*/ 969332 h 2582109"/>
                    <a:gd name="connsiteX9" fmla="*/ 770751 w 2582798"/>
                    <a:gd name="connsiteY9" fmla="*/ 1982117 h 2582109"/>
                    <a:gd name="connsiteX10" fmla="*/ 674099 w 2582798"/>
                    <a:gd name="connsiteY10" fmla="*/ 2191491 h 2582109"/>
                    <a:gd name="connsiteX11" fmla="*/ 1449416 w 2582798"/>
                    <a:gd name="connsiteY11" fmla="*/ 2582109 h 2582109"/>
                    <a:gd name="connsiteX12" fmla="*/ 2346061 w 2582798"/>
                    <a:gd name="connsiteY12" fmla="*/ 2369045 h 2582109"/>
                    <a:gd name="connsiteX13" fmla="*/ 174594 w 2582798"/>
                    <a:gd name="connsiteY13" fmla="*/ 1718746 h 2582109"/>
                    <a:gd name="connsiteX14" fmla="*/ 0 w 2582798"/>
                    <a:gd name="connsiteY14" fmla="*/ 1093173 h 2582109"/>
                    <a:gd name="connsiteX0" fmla="*/ 0 w 2582798"/>
                    <a:gd name="connsiteY0" fmla="*/ 1093173 h 2582109"/>
                    <a:gd name="connsiteX1" fmla="*/ 1232390 w 2582798"/>
                    <a:gd name="connsiteY1" fmla="*/ 89997 h 2582109"/>
                    <a:gd name="connsiteX2" fmla="*/ 1905137 w 2582798"/>
                    <a:gd name="connsiteY2" fmla="*/ 223607 h 2582109"/>
                    <a:gd name="connsiteX3" fmla="*/ 2050140 w 2582798"/>
                    <a:gd name="connsiteY3" fmla="*/ 350854 h 2582109"/>
                    <a:gd name="connsiteX4" fmla="*/ 2582798 w 2582798"/>
                    <a:gd name="connsiteY4" fmla="*/ 984129 h 2582109"/>
                    <a:gd name="connsiteX5" fmla="*/ 2248405 w 2582798"/>
                    <a:gd name="connsiteY5" fmla="*/ 1277092 h 2582109"/>
                    <a:gd name="connsiteX6" fmla="*/ 1754215 w 2582798"/>
                    <a:gd name="connsiteY6" fmla="*/ 655654 h 2582109"/>
                    <a:gd name="connsiteX7" fmla="*/ 1112064 w 2582798"/>
                    <a:gd name="connsiteY7" fmla="*/ 578716 h 2582109"/>
                    <a:gd name="connsiteX8" fmla="*/ 1109106 w 2582798"/>
                    <a:gd name="connsiteY8" fmla="*/ 969332 h 2582109"/>
                    <a:gd name="connsiteX9" fmla="*/ 770751 w 2582798"/>
                    <a:gd name="connsiteY9" fmla="*/ 1982117 h 2582109"/>
                    <a:gd name="connsiteX10" fmla="*/ 674099 w 2582798"/>
                    <a:gd name="connsiteY10" fmla="*/ 2191491 h 2582109"/>
                    <a:gd name="connsiteX11" fmla="*/ 1449416 w 2582798"/>
                    <a:gd name="connsiteY11" fmla="*/ 2582109 h 2582109"/>
                    <a:gd name="connsiteX12" fmla="*/ 2346061 w 2582798"/>
                    <a:gd name="connsiteY12" fmla="*/ 2369045 h 2582109"/>
                    <a:gd name="connsiteX13" fmla="*/ 1262984 w 2582798"/>
                    <a:gd name="connsiteY13" fmla="*/ 2040571 h 2582109"/>
                    <a:gd name="connsiteX14" fmla="*/ 174594 w 2582798"/>
                    <a:gd name="connsiteY14" fmla="*/ 1718746 h 2582109"/>
                    <a:gd name="connsiteX15" fmla="*/ 0 w 2582798"/>
                    <a:gd name="connsiteY15" fmla="*/ 1093173 h 2582109"/>
                    <a:gd name="connsiteX0" fmla="*/ 0 w 2582798"/>
                    <a:gd name="connsiteY0" fmla="*/ 1093173 h 2901705"/>
                    <a:gd name="connsiteX1" fmla="*/ 1232390 w 2582798"/>
                    <a:gd name="connsiteY1" fmla="*/ 89997 h 2901705"/>
                    <a:gd name="connsiteX2" fmla="*/ 1905137 w 2582798"/>
                    <a:gd name="connsiteY2" fmla="*/ 223607 h 2901705"/>
                    <a:gd name="connsiteX3" fmla="*/ 2050140 w 2582798"/>
                    <a:gd name="connsiteY3" fmla="*/ 350854 h 2901705"/>
                    <a:gd name="connsiteX4" fmla="*/ 2582798 w 2582798"/>
                    <a:gd name="connsiteY4" fmla="*/ 984129 h 2901705"/>
                    <a:gd name="connsiteX5" fmla="*/ 2248405 w 2582798"/>
                    <a:gd name="connsiteY5" fmla="*/ 1277092 h 2901705"/>
                    <a:gd name="connsiteX6" fmla="*/ 1754215 w 2582798"/>
                    <a:gd name="connsiteY6" fmla="*/ 655654 h 2901705"/>
                    <a:gd name="connsiteX7" fmla="*/ 1112064 w 2582798"/>
                    <a:gd name="connsiteY7" fmla="*/ 578716 h 2901705"/>
                    <a:gd name="connsiteX8" fmla="*/ 1109106 w 2582798"/>
                    <a:gd name="connsiteY8" fmla="*/ 969332 h 2901705"/>
                    <a:gd name="connsiteX9" fmla="*/ 770751 w 2582798"/>
                    <a:gd name="connsiteY9" fmla="*/ 1982117 h 2901705"/>
                    <a:gd name="connsiteX10" fmla="*/ 674099 w 2582798"/>
                    <a:gd name="connsiteY10" fmla="*/ 2191491 h 2901705"/>
                    <a:gd name="connsiteX11" fmla="*/ 1449416 w 2582798"/>
                    <a:gd name="connsiteY11" fmla="*/ 2582109 h 2901705"/>
                    <a:gd name="connsiteX12" fmla="*/ 2346061 w 2582798"/>
                    <a:gd name="connsiteY12" fmla="*/ 2369045 h 2901705"/>
                    <a:gd name="connsiteX13" fmla="*/ 2449633 w 2582798"/>
                    <a:gd name="connsiteY13" fmla="*/ 2901705 h 2901705"/>
                    <a:gd name="connsiteX14" fmla="*/ 174594 w 2582798"/>
                    <a:gd name="connsiteY14" fmla="*/ 1718746 h 2901705"/>
                    <a:gd name="connsiteX15" fmla="*/ 0 w 2582798"/>
                    <a:gd name="connsiteY15" fmla="*/ 1093173 h 2901705"/>
                    <a:gd name="connsiteX0" fmla="*/ 0 w 2582798"/>
                    <a:gd name="connsiteY0" fmla="*/ 1093173 h 2789255"/>
                    <a:gd name="connsiteX1" fmla="*/ 1232390 w 2582798"/>
                    <a:gd name="connsiteY1" fmla="*/ 89997 h 2789255"/>
                    <a:gd name="connsiteX2" fmla="*/ 1905137 w 2582798"/>
                    <a:gd name="connsiteY2" fmla="*/ 223607 h 2789255"/>
                    <a:gd name="connsiteX3" fmla="*/ 2050140 w 2582798"/>
                    <a:gd name="connsiteY3" fmla="*/ 350854 h 2789255"/>
                    <a:gd name="connsiteX4" fmla="*/ 2582798 w 2582798"/>
                    <a:gd name="connsiteY4" fmla="*/ 984129 h 2789255"/>
                    <a:gd name="connsiteX5" fmla="*/ 2248405 w 2582798"/>
                    <a:gd name="connsiteY5" fmla="*/ 1277092 h 2789255"/>
                    <a:gd name="connsiteX6" fmla="*/ 1754215 w 2582798"/>
                    <a:gd name="connsiteY6" fmla="*/ 655654 h 2789255"/>
                    <a:gd name="connsiteX7" fmla="*/ 1112064 w 2582798"/>
                    <a:gd name="connsiteY7" fmla="*/ 578716 h 2789255"/>
                    <a:gd name="connsiteX8" fmla="*/ 1109106 w 2582798"/>
                    <a:gd name="connsiteY8" fmla="*/ 969332 h 2789255"/>
                    <a:gd name="connsiteX9" fmla="*/ 770751 w 2582798"/>
                    <a:gd name="connsiteY9" fmla="*/ 1982117 h 2789255"/>
                    <a:gd name="connsiteX10" fmla="*/ 674099 w 2582798"/>
                    <a:gd name="connsiteY10" fmla="*/ 2191491 h 2789255"/>
                    <a:gd name="connsiteX11" fmla="*/ 1449416 w 2582798"/>
                    <a:gd name="connsiteY11" fmla="*/ 2582109 h 2789255"/>
                    <a:gd name="connsiteX12" fmla="*/ 2346061 w 2582798"/>
                    <a:gd name="connsiteY12" fmla="*/ 2369045 h 2789255"/>
                    <a:gd name="connsiteX13" fmla="*/ 2446674 w 2582798"/>
                    <a:gd name="connsiteY13" fmla="*/ 2789255 h 2789255"/>
                    <a:gd name="connsiteX14" fmla="*/ 174594 w 2582798"/>
                    <a:gd name="connsiteY14" fmla="*/ 1718746 h 2789255"/>
                    <a:gd name="connsiteX15" fmla="*/ 0 w 2582798"/>
                    <a:gd name="connsiteY15" fmla="*/ 1093173 h 2789255"/>
                    <a:gd name="connsiteX0" fmla="*/ 0 w 2582798"/>
                    <a:gd name="connsiteY0" fmla="*/ 1093173 h 2789255"/>
                    <a:gd name="connsiteX1" fmla="*/ 1232390 w 2582798"/>
                    <a:gd name="connsiteY1" fmla="*/ 89997 h 2789255"/>
                    <a:gd name="connsiteX2" fmla="*/ 1905137 w 2582798"/>
                    <a:gd name="connsiteY2" fmla="*/ 223607 h 2789255"/>
                    <a:gd name="connsiteX3" fmla="*/ 2050140 w 2582798"/>
                    <a:gd name="connsiteY3" fmla="*/ 350854 h 2789255"/>
                    <a:gd name="connsiteX4" fmla="*/ 2582798 w 2582798"/>
                    <a:gd name="connsiteY4" fmla="*/ 984129 h 2789255"/>
                    <a:gd name="connsiteX5" fmla="*/ 2248405 w 2582798"/>
                    <a:gd name="connsiteY5" fmla="*/ 1277092 h 2789255"/>
                    <a:gd name="connsiteX6" fmla="*/ 1754215 w 2582798"/>
                    <a:gd name="connsiteY6" fmla="*/ 655654 h 2789255"/>
                    <a:gd name="connsiteX7" fmla="*/ 1112064 w 2582798"/>
                    <a:gd name="connsiteY7" fmla="*/ 578716 h 2789255"/>
                    <a:gd name="connsiteX8" fmla="*/ 1109106 w 2582798"/>
                    <a:gd name="connsiteY8" fmla="*/ 969332 h 2789255"/>
                    <a:gd name="connsiteX9" fmla="*/ 770751 w 2582798"/>
                    <a:gd name="connsiteY9" fmla="*/ 1982117 h 2789255"/>
                    <a:gd name="connsiteX10" fmla="*/ 674099 w 2582798"/>
                    <a:gd name="connsiteY10" fmla="*/ 2191491 h 2789255"/>
                    <a:gd name="connsiteX11" fmla="*/ 1449416 w 2582798"/>
                    <a:gd name="connsiteY11" fmla="*/ 2582109 h 2789255"/>
                    <a:gd name="connsiteX12" fmla="*/ 2346061 w 2582798"/>
                    <a:gd name="connsiteY12" fmla="*/ 2369045 h 2789255"/>
                    <a:gd name="connsiteX13" fmla="*/ 2446674 w 2582798"/>
                    <a:gd name="connsiteY13" fmla="*/ 2789255 h 2789255"/>
                    <a:gd name="connsiteX14" fmla="*/ 1493804 w 2582798"/>
                    <a:gd name="connsiteY14" fmla="*/ 2342412 h 2789255"/>
                    <a:gd name="connsiteX15" fmla="*/ 174594 w 2582798"/>
                    <a:gd name="connsiteY15" fmla="*/ 1718746 h 2789255"/>
                    <a:gd name="connsiteX16" fmla="*/ 0 w 2582798"/>
                    <a:gd name="connsiteY16" fmla="*/ 1093173 h 2789255"/>
                    <a:gd name="connsiteX0" fmla="*/ 0 w 2582798"/>
                    <a:gd name="connsiteY0" fmla="*/ 1093173 h 2789255"/>
                    <a:gd name="connsiteX1" fmla="*/ 1232390 w 2582798"/>
                    <a:gd name="connsiteY1" fmla="*/ 89997 h 2789255"/>
                    <a:gd name="connsiteX2" fmla="*/ 1905137 w 2582798"/>
                    <a:gd name="connsiteY2" fmla="*/ 223607 h 2789255"/>
                    <a:gd name="connsiteX3" fmla="*/ 2050140 w 2582798"/>
                    <a:gd name="connsiteY3" fmla="*/ 350854 h 2789255"/>
                    <a:gd name="connsiteX4" fmla="*/ 2582798 w 2582798"/>
                    <a:gd name="connsiteY4" fmla="*/ 984129 h 2789255"/>
                    <a:gd name="connsiteX5" fmla="*/ 2248405 w 2582798"/>
                    <a:gd name="connsiteY5" fmla="*/ 1277092 h 2789255"/>
                    <a:gd name="connsiteX6" fmla="*/ 1754215 w 2582798"/>
                    <a:gd name="connsiteY6" fmla="*/ 655654 h 2789255"/>
                    <a:gd name="connsiteX7" fmla="*/ 1112064 w 2582798"/>
                    <a:gd name="connsiteY7" fmla="*/ 578716 h 2789255"/>
                    <a:gd name="connsiteX8" fmla="*/ 1109106 w 2582798"/>
                    <a:gd name="connsiteY8" fmla="*/ 969332 h 2789255"/>
                    <a:gd name="connsiteX9" fmla="*/ 770751 w 2582798"/>
                    <a:gd name="connsiteY9" fmla="*/ 1982117 h 2789255"/>
                    <a:gd name="connsiteX10" fmla="*/ 674099 w 2582798"/>
                    <a:gd name="connsiteY10" fmla="*/ 2191491 h 2789255"/>
                    <a:gd name="connsiteX11" fmla="*/ 1449416 w 2582798"/>
                    <a:gd name="connsiteY11" fmla="*/ 2582109 h 2789255"/>
                    <a:gd name="connsiteX12" fmla="*/ 2346061 w 2582798"/>
                    <a:gd name="connsiteY12" fmla="*/ 2369045 h 2789255"/>
                    <a:gd name="connsiteX13" fmla="*/ 2446674 w 2582798"/>
                    <a:gd name="connsiteY13" fmla="*/ 2789255 h 2789255"/>
                    <a:gd name="connsiteX14" fmla="*/ 1493804 w 2582798"/>
                    <a:gd name="connsiteY14" fmla="*/ 2342412 h 2789255"/>
                    <a:gd name="connsiteX15" fmla="*/ 1473089 w 2582798"/>
                    <a:gd name="connsiteY15" fmla="*/ 2333534 h 2789255"/>
                    <a:gd name="connsiteX16" fmla="*/ 174594 w 2582798"/>
                    <a:gd name="connsiteY16" fmla="*/ 1718746 h 2789255"/>
                    <a:gd name="connsiteX17" fmla="*/ 0 w 2582798"/>
                    <a:gd name="connsiteY17" fmla="*/ 1093173 h 2789255"/>
                    <a:gd name="connsiteX0" fmla="*/ 0 w 2582798"/>
                    <a:gd name="connsiteY0" fmla="*/ 1093173 h 2984563"/>
                    <a:gd name="connsiteX1" fmla="*/ 1232390 w 2582798"/>
                    <a:gd name="connsiteY1" fmla="*/ 89997 h 2984563"/>
                    <a:gd name="connsiteX2" fmla="*/ 1905137 w 2582798"/>
                    <a:gd name="connsiteY2" fmla="*/ 223607 h 2984563"/>
                    <a:gd name="connsiteX3" fmla="*/ 2050140 w 2582798"/>
                    <a:gd name="connsiteY3" fmla="*/ 350854 h 2984563"/>
                    <a:gd name="connsiteX4" fmla="*/ 2582798 w 2582798"/>
                    <a:gd name="connsiteY4" fmla="*/ 984129 h 2984563"/>
                    <a:gd name="connsiteX5" fmla="*/ 2248405 w 2582798"/>
                    <a:gd name="connsiteY5" fmla="*/ 1277092 h 2984563"/>
                    <a:gd name="connsiteX6" fmla="*/ 1754215 w 2582798"/>
                    <a:gd name="connsiteY6" fmla="*/ 655654 h 2984563"/>
                    <a:gd name="connsiteX7" fmla="*/ 1112064 w 2582798"/>
                    <a:gd name="connsiteY7" fmla="*/ 578716 h 2984563"/>
                    <a:gd name="connsiteX8" fmla="*/ 1109106 w 2582798"/>
                    <a:gd name="connsiteY8" fmla="*/ 969332 h 2984563"/>
                    <a:gd name="connsiteX9" fmla="*/ 770751 w 2582798"/>
                    <a:gd name="connsiteY9" fmla="*/ 1982117 h 2984563"/>
                    <a:gd name="connsiteX10" fmla="*/ 674099 w 2582798"/>
                    <a:gd name="connsiteY10" fmla="*/ 2191491 h 2984563"/>
                    <a:gd name="connsiteX11" fmla="*/ 1449416 w 2582798"/>
                    <a:gd name="connsiteY11" fmla="*/ 2582109 h 2984563"/>
                    <a:gd name="connsiteX12" fmla="*/ 2346061 w 2582798"/>
                    <a:gd name="connsiteY12" fmla="*/ 2369045 h 2984563"/>
                    <a:gd name="connsiteX13" fmla="*/ 2446674 w 2582798"/>
                    <a:gd name="connsiteY13" fmla="*/ 2789255 h 2984563"/>
                    <a:gd name="connsiteX14" fmla="*/ 1541151 w 2582798"/>
                    <a:gd name="connsiteY14" fmla="*/ 2984563 h 2984563"/>
                    <a:gd name="connsiteX15" fmla="*/ 1473089 w 2582798"/>
                    <a:gd name="connsiteY15" fmla="*/ 2333534 h 2984563"/>
                    <a:gd name="connsiteX16" fmla="*/ 174594 w 2582798"/>
                    <a:gd name="connsiteY16" fmla="*/ 1718746 h 2984563"/>
                    <a:gd name="connsiteX17" fmla="*/ 0 w 2582798"/>
                    <a:gd name="connsiteY17" fmla="*/ 1093173 h 2984563"/>
                    <a:gd name="connsiteX0" fmla="*/ 0 w 2582798"/>
                    <a:gd name="connsiteY0" fmla="*/ 1093173 h 2984563"/>
                    <a:gd name="connsiteX1" fmla="*/ 1232390 w 2582798"/>
                    <a:gd name="connsiteY1" fmla="*/ 89997 h 2984563"/>
                    <a:gd name="connsiteX2" fmla="*/ 1905137 w 2582798"/>
                    <a:gd name="connsiteY2" fmla="*/ 223607 h 2984563"/>
                    <a:gd name="connsiteX3" fmla="*/ 2050140 w 2582798"/>
                    <a:gd name="connsiteY3" fmla="*/ 350854 h 2984563"/>
                    <a:gd name="connsiteX4" fmla="*/ 2582798 w 2582798"/>
                    <a:gd name="connsiteY4" fmla="*/ 984129 h 2984563"/>
                    <a:gd name="connsiteX5" fmla="*/ 2248405 w 2582798"/>
                    <a:gd name="connsiteY5" fmla="*/ 1277092 h 2984563"/>
                    <a:gd name="connsiteX6" fmla="*/ 1754215 w 2582798"/>
                    <a:gd name="connsiteY6" fmla="*/ 655654 h 2984563"/>
                    <a:gd name="connsiteX7" fmla="*/ 1112064 w 2582798"/>
                    <a:gd name="connsiteY7" fmla="*/ 578716 h 2984563"/>
                    <a:gd name="connsiteX8" fmla="*/ 1109106 w 2582798"/>
                    <a:gd name="connsiteY8" fmla="*/ 969332 h 2984563"/>
                    <a:gd name="connsiteX9" fmla="*/ 770751 w 2582798"/>
                    <a:gd name="connsiteY9" fmla="*/ 1982117 h 2984563"/>
                    <a:gd name="connsiteX10" fmla="*/ 674099 w 2582798"/>
                    <a:gd name="connsiteY10" fmla="*/ 2191491 h 2984563"/>
                    <a:gd name="connsiteX11" fmla="*/ 1449416 w 2582798"/>
                    <a:gd name="connsiteY11" fmla="*/ 2582109 h 2984563"/>
                    <a:gd name="connsiteX12" fmla="*/ 2346061 w 2582798"/>
                    <a:gd name="connsiteY12" fmla="*/ 2369045 h 2984563"/>
                    <a:gd name="connsiteX13" fmla="*/ 2446674 w 2582798"/>
                    <a:gd name="connsiteY13" fmla="*/ 2789255 h 2984563"/>
                    <a:gd name="connsiteX14" fmla="*/ 1541151 w 2582798"/>
                    <a:gd name="connsiteY14" fmla="*/ 2984563 h 2984563"/>
                    <a:gd name="connsiteX15" fmla="*/ 1271862 w 2582798"/>
                    <a:gd name="connsiteY15" fmla="*/ 2949053 h 2984563"/>
                    <a:gd name="connsiteX16" fmla="*/ 174594 w 2582798"/>
                    <a:gd name="connsiteY16" fmla="*/ 1718746 h 2984563"/>
                    <a:gd name="connsiteX17" fmla="*/ 0 w 2582798"/>
                    <a:gd name="connsiteY17" fmla="*/ 1093173 h 2984563"/>
                    <a:gd name="connsiteX0" fmla="*/ 0 w 2582798"/>
                    <a:gd name="connsiteY0" fmla="*/ 1093173 h 2984563"/>
                    <a:gd name="connsiteX1" fmla="*/ 1232390 w 2582798"/>
                    <a:gd name="connsiteY1" fmla="*/ 89997 h 2984563"/>
                    <a:gd name="connsiteX2" fmla="*/ 1905137 w 2582798"/>
                    <a:gd name="connsiteY2" fmla="*/ 223607 h 2984563"/>
                    <a:gd name="connsiteX3" fmla="*/ 2050140 w 2582798"/>
                    <a:gd name="connsiteY3" fmla="*/ 350854 h 2984563"/>
                    <a:gd name="connsiteX4" fmla="*/ 2582798 w 2582798"/>
                    <a:gd name="connsiteY4" fmla="*/ 984129 h 2984563"/>
                    <a:gd name="connsiteX5" fmla="*/ 2248405 w 2582798"/>
                    <a:gd name="connsiteY5" fmla="*/ 1277092 h 2984563"/>
                    <a:gd name="connsiteX6" fmla="*/ 1754215 w 2582798"/>
                    <a:gd name="connsiteY6" fmla="*/ 655654 h 2984563"/>
                    <a:gd name="connsiteX7" fmla="*/ 1112064 w 2582798"/>
                    <a:gd name="connsiteY7" fmla="*/ 578716 h 2984563"/>
                    <a:gd name="connsiteX8" fmla="*/ 1109106 w 2582798"/>
                    <a:gd name="connsiteY8" fmla="*/ 969332 h 2984563"/>
                    <a:gd name="connsiteX9" fmla="*/ 770751 w 2582798"/>
                    <a:gd name="connsiteY9" fmla="*/ 1982117 h 2984563"/>
                    <a:gd name="connsiteX10" fmla="*/ 674099 w 2582798"/>
                    <a:gd name="connsiteY10" fmla="*/ 2191491 h 2984563"/>
                    <a:gd name="connsiteX11" fmla="*/ 1449416 w 2582798"/>
                    <a:gd name="connsiteY11" fmla="*/ 2582109 h 2984563"/>
                    <a:gd name="connsiteX12" fmla="*/ 2346061 w 2582798"/>
                    <a:gd name="connsiteY12" fmla="*/ 2369045 h 2984563"/>
                    <a:gd name="connsiteX13" fmla="*/ 2446674 w 2582798"/>
                    <a:gd name="connsiteY13" fmla="*/ 2789255 h 2984563"/>
                    <a:gd name="connsiteX14" fmla="*/ 1541151 w 2582798"/>
                    <a:gd name="connsiteY14" fmla="*/ 2984563 h 2984563"/>
                    <a:gd name="connsiteX15" fmla="*/ 1271862 w 2582798"/>
                    <a:gd name="connsiteY15" fmla="*/ 2949053 h 2984563"/>
                    <a:gd name="connsiteX16" fmla="*/ 174594 w 2582798"/>
                    <a:gd name="connsiteY16" fmla="*/ 1718746 h 2984563"/>
                    <a:gd name="connsiteX17" fmla="*/ 0 w 2582798"/>
                    <a:gd name="connsiteY17" fmla="*/ 1093173 h 2984563"/>
                    <a:gd name="connsiteX0" fmla="*/ 0 w 2582798"/>
                    <a:gd name="connsiteY0" fmla="*/ 1093173 h 2995085"/>
                    <a:gd name="connsiteX1" fmla="*/ 1232390 w 2582798"/>
                    <a:gd name="connsiteY1" fmla="*/ 89997 h 2995085"/>
                    <a:gd name="connsiteX2" fmla="*/ 1905137 w 2582798"/>
                    <a:gd name="connsiteY2" fmla="*/ 223607 h 2995085"/>
                    <a:gd name="connsiteX3" fmla="*/ 2050140 w 2582798"/>
                    <a:gd name="connsiteY3" fmla="*/ 350854 h 2995085"/>
                    <a:gd name="connsiteX4" fmla="*/ 2582798 w 2582798"/>
                    <a:gd name="connsiteY4" fmla="*/ 984129 h 2995085"/>
                    <a:gd name="connsiteX5" fmla="*/ 2248405 w 2582798"/>
                    <a:gd name="connsiteY5" fmla="*/ 1277092 h 2995085"/>
                    <a:gd name="connsiteX6" fmla="*/ 1754215 w 2582798"/>
                    <a:gd name="connsiteY6" fmla="*/ 655654 h 2995085"/>
                    <a:gd name="connsiteX7" fmla="*/ 1112064 w 2582798"/>
                    <a:gd name="connsiteY7" fmla="*/ 578716 h 2995085"/>
                    <a:gd name="connsiteX8" fmla="*/ 1109106 w 2582798"/>
                    <a:gd name="connsiteY8" fmla="*/ 969332 h 2995085"/>
                    <a:gd name="connsiteX9" fmla="*/ 770751 w 2582798"/>
                    <a:gd name="connsiteY9" fmla="*/ 1982117 h 2995085"/>
                    <a:gd name="connsiteX10" fmla="*/ 674099 w 2582798"/>
                    <a:gd name="connsiteY10" fmla="*/ 2191491 h 2995085"/>
                    <a:gd name="connsiteX11" fmla="*/ 1449416 w 2582798"/>
                    <a:gd name="connsiteY11" fmla="*/ 2582109 h 2995085"/>
                    <a:gd name="connsiteX12" fmla="*/ 2346061 w 2582798"/>
                    <a:gd name="connsiteY12" fmla="*/ 2369045 h 2995085"/>
                    <a:gd name="connsiteX13" fmla="*/ 2446674 w 2582798"/>
                    <a:gd name="connsiteY13" fmla="*/ 2789255 h 2995085"/>
                    <a:gd name="connsiteX14" fmla="*/ 1541151 w 2582798"/>
                    <a:gd name="connsiteY14" fmla="*/ 2984563 h 2995085"/>
                    <a:gd name="connsiteX15" fmla="*/ 1271862 w 2582798"/>
                    <a:gd name="connsiteY15" fmla="*/ 2949053 h 2995085"/>
                    <a:gd name="connsiteX16" fmla="*/ 174594 w 2582798"/>
                    <a:gd name="connsiteY16" fmla="*/ 1718746 h 2995085"/>
                    <a:gd name="connsiteX17" fmla="*/ 0 w 2582798"/>
                    <a:gd name="connsiteY17" fmla="*/ 1093173 h 2995085"/>
                    <a:gd name="connsiteX0" fmla="*/ 0 w 2582798"/>
                    <a:gd name="connsiteY0" fmla="*/ 1093173 h 2995085"/>
                    <a:gd name="connsiteX1" fmla="*/ 1232390 w 2582798"/>
                    <a:gd name="connsiteY1" fmla="*/ 89997 h 2995085"/>
                    <a:gd name="connsiteX2" fmla="*/ 1905137 w 2582798"/>
                    <a:gd name="connsiteY2" fmla="*/ 223607 h 2995085"/>
                    <a:gd name="connsiteX3" fmla="*/ 2050140 w 2582798"/>
                    <a:gd name="connsiteY3" fmla="*/ 350854 h 2995085"/>
                    <a:gd name="connsiteX4" fmla="*/ 2582798 w 2582798"/>
                    <a:gd name="connsiteY4" fmla="*/ 984129 h 2995085"/>
                    <a:gd name="connsiteX5" fmla="*/ 2248405 w 2582798"/>
                    <a:gd name="connsiteY5" fmla="*/ 1277092 h 2995085"/>
                    <a:gd name="connsiteX6" fmla="*/ 1754215 w 2582798"/>
                    <a:gd name="connsiteY6" fmla="*/ 655654 h 2995085"/>
                    <a:gd name="connsiteX7" fmla="*/ 1112064 w 2582798"/>
                    <a:gd name="connsiteY7" fmla="*/ 578716 h 2995085"/>
                    <a:gd name="connsiteX8" fmla="*/ 1109106 w 2582798"/>
                    <a:gd name="connsiteY8" fmla="*/ 969332 h 2995085"/>
                    <a:gd name="connsiteX9" fmla="*/ 770751 w 2582798"/>
                    <a:gd name="connsiteY9" fmla="*/ 1982117 h 2995085"/>
                    <a:gd name="connsiteX10" fmla="*/ 674099 w 2582798"/>
                    <a:gd name="connsiteY10" fmla="*/ 2191491 h 2995085"/>
                    <a:gd name="connsiteX11" fmla="*/ 1449416 w 2582798"/>
                    <a:gd name="connsiteY11" fmla="*/ 2582109 h 2995085"/>
                    <a:gd name="connsiteX12" fmla="*/ 2346061 w 2582798"/>
                    <a:gd name="connsiteY12" fmla="*/ 2369045 h 2995085"/>
                    <a:gd name="connsiteX13" fmla="*/ 2446674 w 2582798"/>
                    <a:gd name="connsiteY13" fmla="*/ 2789255 h 2995085"/>
                    <a:gd name="connsiteX14" fmla="*/ 1541151 w 2582798"/>
                    <a:gd name="connsiteY14" fmla="*/ 2984563 h 2995085"/>
                    <a:gd name="connsiteX15" fmla="*/ 1271862 w 2582798"/>
                    <a:gd name="connsiteY15" fmla="*/ 2949053 h 2995085"/>
                    <a:gd name="connsiteX16" fmla="*/ 638588 w 2582798"/>
                    <a:gd name="connsiteY16" fmla="*/ 2227002 h 2995085"/>
                    <a:gd name="connsiteX17" fmla="*/ 174594 w 2582798"/>
                    <a:gd name="connsiteY17" fmla="*/ 1718746 h 2995085"/>
                    <a:gd name="connsiteX18" fmla="*/ 0 w 2582798"/>
                    <a:gd name="connsiteY18" fmla="*/ 1093173 h 2995085"/>
                    <a:gd name="connsiteX0" fmla="*/ 0 w 2582798"/>
                    <a:gd name="connsiteY0" fmla="*/ 1093173 h 2995085"/>
                    <a:gd name="connsiteX1" fmla="*/ 1232390 w 2582798"/>
                    <a:gd name="connsiteY1" fmla="*/ 89997 h 2995085"/>
                    <a:gd name="connsiteX2" fmla="*/ 1905137 w 2582798"/>
                    <a:gd name="connsiteY2" fmla="*/ 223607 h 2995085"/>
                    <a:gd name="connsiteX3" fmla="*/ 2050140 w 2582798"/>
                    <a:gd name="connsiteY3" fmla="*/ 350854 h 2995085"/>
                    <a:gd name="connsiteX4" fmla="*/ 2582798 w 2582798"/>
                    <a:gd name="connsiteY4" fmla="*/ 984129 h 2995085"/>
                    <a:gd name="connsiteX5" fmla="*/ 2248405 w 2582798"/>
                    <a:gd name="connsiteY5" fmla="*/ 1277092 h 2995085"/>
                    <a:gd name="connsiteX6" fmla="*/ 1754215 w 2582798"/>
                    <a:gd name="connsiteY6" fmla="*/ 655654 h 2995085"/>
                    <a:gd name="connsiteX7" fmla="*/ 1112064 w 2582798"/>
                    <a:gd name="connsiteY7" fmla="*/ 578716 h 2995085"/>
                    <a:gd name="connsiteX8" fmla="*/ 1109106 w 2582798"/>
                    <a:gd name="connsiteY8" fmla="*/ 969332 h 2995085"/>
                    <a:gd name="connsiteX9" fmla="*/ 770751 w 2582798"/>
                    <a:gd name="connsiteY9" fmla="*/ 1982117 h 2995085"/>
                    <a:gd name="connsiteX10" fmla="*/ 674099 w 2582798"/>
                    <a:gd name="connsiteY10" fmla="*/ 2191491 h 2995085"/>
                    <a:gd name="connsiteX11" fmla="*/ 1449416 w 2582798"/>
                    <a:gd name="connsiteY11" fmla="*/ 2582109 h 2995085"/>
                    <a:gd name="connsiteX12" fmla="*/ 2346061 w 2582798"/>
                    <a:gd name="connsiteY12" fmla="*/ 2369045 h 2995085"/>
                    <a:gd name="connsiteX13" fmla="*/ 2446674 w 2582798"/>
                    <a:gd name="connsiteY13" fmla="*/ 2789255 h 2995085"/>
                    <a:gd name="connsiteX14" fmla="*/ 1541151 w 2582798"/>
                    <a:gd name="connsiteY14" fmla="*/ 2984563 h 2995085"/>
                    <a:gd name="connsiteX15" fmla="*/ 1271862 w 2582798"/>
                    <a:gd name="connsiteY15" fmla="*/ 2949053 h 2995085"/>
                    <a:gd name="connsiteX16" fmla="*/ 437361 w 2582798"/>
                    <a:gd name="connsiteY16" fmla="*/ 2738947 h 2995085"/>
                    <a:gd name="connsiteX17" fmla="*/ 174594 w 2582798"/>
                    <a:gd name="connsiteY17" fmla="*/ 1718746 h 2995085"/>
                    <a:gd name="connsiteX18" fmla="*/ 0 w 2582798"/>
                    <a:gd name="connsiteY18" fmla="*/ 1093173 h 2995085"/>
                    <a:gd name="connsiteX0" fmla="*/ 0 w 2582798"/>
                    <a:gd name="connsiteY0" fmla="*/ 1093173 h 2995085"/>
                    <a:gd name="connsiteX1" fmla="*/ 1232390 w 2582798"/>
                    <a:gd name="connsiteY1" fmla="*/ 89997 h 2995085"/>
                    <a:gd name="connsiteX2" fmla="*/ 1905137 w 2582798"/>
                    <a:gd name="connsiteY2" fmla="*/ 223607 h 2995085"/>
                    <a:gd name="connsiteX3" fmla="*/ 2050140 w 2582798"/>
                    <a:gd name="connsiteY3" fmla="*/ 350854 h 2995085"/>
                    <a:gd name="connsiteX4" fmla="*/ 2582798 w 2582798"/>
                    <a:gd name="connsiteY4" fmla="*/ 984129 h 2995085"/>
                    <a:gd name="connsiteX5" fmla="*/ 2248405 w 2582798"/>
                    <a:gd name="connsiteY5" fmla="*/ 1277092 h 2995085"/>
                    <a:gd name="connsiteX6" fmla="*/ 1754215 w 2582798"/>
                    <a:gd name="connsiteY6" fmla="*/ 655654 h 2995085"/>
                    <a:gd name="connsiteX7" fmla="*/ 1112064 w 2582798"/>
                    <a:gd name="connsiteY7" fmla="*/ 578716 h 2995085"/>
                    <a:gd name="connsiteX8" fmla="*/ 1109106 w 2582798"/>
                    <a:gd name="connsiteY8" fmla="*/ 969332 h 2995085"/>
                    <a:gd name="connsiteX9" fmla="*/ 770751 w 2582798"/>
                    <a:gd name="connsiteY9" fmla="*/ 1982117 h 2995085"/>
                    <a:gd name="connsiteX10" fmla="*/ 674099 w 2582798"/>
                    <a:gd name="connsiteY10" fmla="*/ 2191491 h 2995085"/>
                    <a:gd name="connsiteX11" fmla="*/ 1449416 w 2582798"/>
                    <a:gd name="connsiteY11" fmla="*/ 2582109 h 2995085"/>
                    <a:gd name="connsiteX12" fmla="*/ 2346061 w 2582798"/>
                    <a:gd name="connsiteY12" fmla="*/ 2369045 h 2995085"/>
                    <a:gd name="connsiteX13" fmla="*/ 2446674 w 2582798"/>
                    <a:gd name="connsiteY13" fmla="*/ 2789255 h 2995085"/>
                    <a:gd name="connsiteX14" fmla="*/ 1541151 w 2582798"/>
                    <a:gd name="connsiteY14" fmla="*/ 2984563 h 2995085"/>
                    <a:gd name="connsiteX15" fmla="*/ 1271862 w 2582798"/>
                    <a:gd name="connsiteY15" fmla="*/ 2949053 h 2995085"/>
                    <a:gd name="connsiteX16" fmla="*/ 437361 w 2582798"/>
                    <a:gd name="connsiteY16" fmla="*/ 2727110 h 2995085"/>
                    <a:gd name="connsiteX17" fmla="*/ 174594 w 2582798"/>
                    <a:gd name="connsiteY17" fmla="*/ 1718746 h 2995085"/>
                    <a:gd name="connsiteX18" fmla="*/ 0 w 2582798"/>
                    <a:gd name="connsiteY18" fmla="*/ 1093173 h 2995085"/>
                    <a:gd name="connsiteX0" fmla="*/ 0 w 2582798"/>
                    <a:gd name="connsiteY0" fmla="*/ 1093173 h 2995085"/>
                    <a:gd name="connsiteX1" fmla="*/ 1232390 w 2582798"/>
                    <a:gd name="connsiteY1" fmla="*/ 89997 h 2995085"/>
                    <a:gd name="connsiteX2" fmla="*/ 1905137 w 2582798"/>
                    <a:gd name="connsiteY2" fmla="*/ 223607 h 2995085"/>
                    <a:gd name="connsiteX3" fmla="*/ 2050140 w 2582798"/>
                    <a:gd name="connsiteY3" fmla="*/ 350854 h 2995085"/>
                    <a:gd name="connsiteX4" fmla="*/ 2582798 w 2582798"/>
                    <a:gd name="connsiteY4" fmla="*/ 984129 h 2995085"/>
                    <a:gd name="connsiteX5" fmla="*/ 2248405 w 2582798"/>
                    <a:gd name="connsiteY5" fmla="*/ 1277092 h 2995085"/>
                    <a:gd name="connsiteX6" fmla="*/ 1754215 w 2582798"/>
                    <a:gd name="connsiteY6" fmla="*/ 655654 h 2995085"/>
                    <a:gd name="connsiteX7" fmla="*/ 1112064 w 2582798"/>
                    <a:gd name="connsiteY7" fmla="*/ 578716 h 2995085"/>
                    <a:gd name="connsiteX8" fmla="*/ 1109106 w 2582798"/>
                    <a:gd name="connsiteY8" fmla="*/ 969332 h 2995085"/>
                    <a:gd name="connsiteX9" fmla="*/ 770751 w 2582798"/>
                    <a:gd name="connsiteY9" fmla="*/ 1982117 h 2995085"/>
                    <a:gd name="connsiteX10" fmla="*/ 674099 w 2582798"/>
                    <a:gd name="connsiteY10" fmla="*/ 2191491 h 2995085"/>
                    <a:gd name="connsiteX11" fmla="*/ 1449416 w 2582798"/>
                    <a:gd name="connsiteY11" fmla="*/ 2582109 h 2995085"/>
                    <a:gd name="connsiteX12" fmla="*/ 2346061 w 2582798"/>
                    <a:gd name="connsiteY12" fmla="*/ 2369045 h 2995085"/>
                    <a:gd name="connsiteX13" fmla="*/ 2446674 w 2582798"/>
                    <a:gd name="connsiteY13" fmla="*/ 2789255 h 2995085"/>
                    <a:gd name="connsiteX14" fmla="*/ 1541151 w 2582798"/>
                    <a:gd name="connsiteY14" fmla="*/ 2984563 h 2995085"/>
                    <a:gd name="connsiteX15" fmla="*/ 1271862 w 2582798"/>
                    <a:gd name="connsiteY15" fmla="*/ 2949053 h 2995085"/>
                    <a:gd name="connsiteX16" fmla="*/ 437361 w 2582798"/>
                    <a:gd name="connsiteY16" fmla="*/ 2727110 h 2995085"/>
                    <a:gd name="connsiteX17" fmla="*/ 295318 w 2582798"/>
                    <a:gd name="connsiteY17" fmla="*/ 2182614 h 2995085"/>
                    <a:gd name="connsiteX18" fmla="*/ 174594 w 2582798"/>
                    <a:gd name="connsiteY18" fmla="*/ 1718746 h 2995085"/>
                    <a:gd name="connsiteX19" fmla="*/ 0 w 2582798"/>
                    <a:gd name="connsiteY19" fmla="*/ 1093173 h 2995085"/>
                    <a:gd name="connsiteX0" fmla="*/ 130810 w 2713608"/>
                    <a:gd name="connsiteY0" fmla="*/ 1093173 h 2995085"/>
                    <a:gd name="connsiteX1" fmla="*/ 1363200 w 2713608"/>
                    <a:gd name="connsiteY1" fmla="*/ 89997 h 2995085"/>
                    <a:gd name="connsiteX2" fmla="*/ 2035947 w 2713608"/>
                    <a:gd name="connsiteY2" fmla="*/ 223607 h 2995085"/>
                    <a:gd name="connsiteX3" fmla="*/ 2180950 w 2713608"/>
                    <a:gd name="connsiteY3" fmla="*/ 350854 h 2995085"/>
                    <a:gd name="connsiteX4" fmla="*/ 2713608 w 2713608"/>
                    <a:gd name="connsiteY4" fmla="*/ 984129 h 2995085"/>
                    <a:gd name="connsiteX5" fmla="*/ 2379215 w 2713608"/>
                    <a:gd name="connsiteY5" fmla="*/ 1277092 h 2995085"/>
                    <a:gd name="connsiteX6" fmla="*/ 1885025 w 2713608"/>
                    <a:gd name="connsiteY6" fmla="*/ 655654 h 2995085"/>
                    <a:gd name="connsiteX7" fmla="*/ 1242874 w 2713608"/>
                    <a:gd name="connsiteY7" fmla="*/ 578716 h 2995085"/>
                    <a:gd name="connsiteX8" fmla="*/ 1239916 w 2713608"/>
                    <a:gd name="connsiteY8" fmla="*/ 969332 h 2995085"/>
                    <a:gd name="connsiteX9" fmla="*/ 901561 w 2713608"/>
                    <a:gd name="connsiteY9" fmla="*/ 1982117 h 2995085"/>
                    <a:gd name="connsiteX10" fmla="*/ 804909 w 2713608"/>
                    <a:gd name="connsiteY10" fmla="*/ 2191491 h 2995085"/>
                    <a:gd name="connsiteX11" fmla="*/ 1580226 w 2713608"/>
                    <a:gd name="connsiteY11" fmla="*/ 2582109 h 2995085"/>
                    <a:gd name="connsiteX12" fmla="*/ 2476871 w 2713608"/>
                    <a:gd name="connsiteY12" fmla="*/ 2369045 h 2995085"/>
                    <a:gd name="connsiteX13" fmla="*/ 2577484 w 2713608"/>
                    <a:gd name="connsiteY13" fmla="*/ 2789255 h 2995085"/>
                    <a:gd name="connsiteX14" fmla="*/ 1671961 w 2713608"/>
                    <a:gd name="connsiteY14" fmla="*/ 2984563 h 2995085"/>
                    <a:gd name="connsiteX15" fmla="*/ 1402672 w 2713608"/>
                    <a:gd name="connsiteY15" fmla="*/ 2949053 h 2995085"/>
                    <a:gd name="connsiteX16" fmla="*/ 568171 w 2713608"/>
                    <a:gd name="connsiteY16" fmla="*/ 2727110 h 2995085"/>
                    <a:gd name="connsiteX17" fmla="*/ 0 w 2713608"/>
                    <a:gd name="connsiteY17" fmla="*/ 2090878 h 2995085"/>
                    <a:gd name="connsiteX18" fmla="*/ 305404 w 2713608"/>
                    <a:gd name="connsiteY18" fmla="*/ 1718746 h 2995085"/>
                    <a:gd name="connsiteX19" fmla="*/ 130810 w 2713608"/>
                    <a:gd name="connsiteY19" fmla="*/ 1093173 h 2995085"/>
                    <a:gd name="connsiteX0" fmla="*/ 130810 w 2713608"/>
                    <a:gd name="connsiteY0" fmla="*/ 1093173 h 2995085"/>
                    <a:gd name="connsiteX1" fmla="*/ 1363200 w 2713608"/>
                    <a:gd name="connsiteY1" fmla="*/ 89997 h 2995085"/>
                    <a:gd name="connsiteX2" fmla="*/ 2035947 w 2713608"/>
                    <a:gd name="connsiteY2" fmla="*/ 223607 h 2995085"/>
                    <a:gd name="connsiteX3" fmla="*/ 2180950 w 2713608"/>
                    <a:gd name="connsiteY3" fmla="*/ 350854 h 2995085"/>
                    <a:gd name="connsiteX4" fmla="*/ 2713608 w 2713608"/>
                    <a:gd name="connsiteY4" fmla="*/ 984129 h 2995085"/>
                    <a:gd name="connsiteX5" fmla="*/ 2379215 w 2713608"/>
                    <a:gd name="connsiteY5" fmla="*/ 1277092 h 2995085"/>
                    <a:gd name="connsiteX6" fmla="*/ 1885025 w 2713608"/>
                    <a:gd name="connsiteY6" fmla="*/ 655654 h 2995085"/>
                    <a:gd name="connsiteX7" fmla="*/ 1242874 w 2713608"/>
                    <a:gd name="connsiteY7" fmla="*/ 578716 h 2995085"/>
                    <a:gd name="connsiteX8" fmla="*/ 1239916 w 2713608"/>
                    <a:gd name="connsiteY8" fmla="*/ 969332 h 2995085"/>
                    <a:gd name="connsiteX9" fmla="*/ 901561 w 2713608"/>
                    <a:gd name="connsiteY9" fmla="*/ 1982117 h 2995085"/>
                    <a:gd name="connsiteX10" fmla="*/ 804909 w 2713608"/>
                    <a:gd name="connsiteY10" fmla="*/ 2191491 h 2995085"/>
                    <a:gd name="connsiteX11" fmla="*/ 1580226 w 2713608"/>
                    <a:gd name="connsiteY11" fmla="*/ 2582109 h 2995085"/>
                    <a:gd name="connsiteX12" fmla="*/ 2476871 w 2713608"/>
                    <a:gd name="connsiteY12" fmla="*/ 2369045 h 2995085"/>
                    <a:gd name="connsiteX13" fmla="*/ 2577484 w 2713608"/>
                    <a:gd name="connsiteY13" fmla="*/ 2789255 h 2995085"/>
                    <a:gd name="connsiteX14" fmla="*/ 1671961 w 2713608"/>
                    <a:gd name="connsiteY14" fmla="*/ 2984563 h 2995085"/>
                    <a:gd name="connsiteX15" fmla="*/ 1402672 w 2713608"/>
                    <a:gd name="connsiteY15" fmla="*/ 2949053 h 2995085"/>
                    <a:gd name="connsiteX16" fmla="*/ 585926 w 2713608"/>
                    <a:gd name="connsiteY16" fmla="*/ 2750783 h 2995085"/>
                    <a:gd name="connsiteX17" fmla="*/ 0 w 2713608"/>
                    <a:gd name="connsiteY17" fmla="*/ 2090878 h 2995085"/>
                    <a:gd name="connsiteX18" fmla="*/ 305404 w 2713608"/>
                    <a:gd name="connsiteY18" fmla="*/ 1718746 h 2995085"/>
                    <a:gd name="connsiteX19" fmla="*/ 130810 w 2713608"/>
                    <a:gd name="connsiteY19" fmla="*/ 1093173 h 2995085"/>
                    <a:gd name="connsiteX0" fmla="*/ 130810 w 2713608"/>
                    <a:gd name="connsiteY0" fmla="*/ 1093173 h 2995085"/>
                    <a:gd name="connsiteX1" fmla="*/ 1363200 w 2713608"/>
                    <a:gd name="connsiteY1" fmla="*/ 89997 h 2995085"/>
                    <a:gd name="connsiteX2" fmla="*/ 2035947 w 2713608"/>
                    <a:gd name="connsiteY2" fmla="*/ 223607 h 2995085"/>
                    <a:gd name="connsiteX3" fmla="*/ 2180950 w 2713608"/>
                    <a:gd name="connsiteY3" fmla="*/ 350854 h 2995085"/>
                    <a:gd name="connsiteX4" fmla="*/ 2713608 w 2713608"/>
                    <a:gd name="connsiteY4" fmla="*/ 984129 h 2995085"/>
                    <a:gd name="connsiteX5" fmla="*/ 2379215 w 2713608"/>
                    <a:gd name="connsiteY5" fmla="*/ 1277092 h 2995085"/>
                    <a:gd name="connsiteX6" fmla="*/ 1885025 w 2713608"/>
                    <a:gd name="connsiteY6" fmla="*/ 655654 h 2995085"/>
                    <a:gd name="connsiteX7" fmla="*/ 1242874 w 2713608"/>
                    <a:gd name="connsiteY7" fmla="*/ 578716 h 2995085"/>
                    <a:gd name="connsiteX8" fmla="*/ 1239916 w 2713608"/>
                    <a:gd name="connsiteY8" fmla="*/ 969332 h 2995085"/>
                    <a:gd name="connsiteX9" fmla="*/ 901561 w 2713608"/>
                    <a:gd name="connsiteY9" fmla="*/ 1982117 h 2995085"/>
                    <a:gd name="connsiteX10" fmla="*/ 804909 w 2713608"/>
                    <a:gd name="connsiteY10" fmla="*/ 2191491 h 2995085"/>
                    <a:gd name="connsiteX11" fmla="*/ 1580226 w 2713608"/>
                    <a:gd name="connsiteY11" fmla="*/ 2582109 h 2995085"/>
                    <a:gd name="connsiteX12" fmla="*/ 2476871 w 2713608"/>
                    <a:gd name="connsiteY12" fmla="*/ 2369045 h 2995085"/>
                    <a:gd name="connsiteX13" fmla="*/ 2577484 w 2713608"/>
                    <a:gd name="connsiteY13" fmla="*/ 2789255 h 2995085"/>
                    <a:gd name="connsiteX14" fmla="*/ 1671961 w 2713608"/>
                    <a:gd name="connsiteY14" fmla="*/ 2984563 h 2995085"/>
                    <a:gd name="connsiteX15" fmla="*/ 1402672 w 2713608"/>
                    <a:gd name="connsiteY15" fmla="*/ 2949053 h 2995085"/>
                    <a:gd name="connsiteX16" fmla="*/ 585926 w 2713608"/>
                    <a:gd name="connsiteY16" fmla="*/ 2750783 h 2995085"/>
                    <a:gd name="connsiteX17" fmla="*/ 0 w 2713608"/>
                    <a:gd name="connsiteY17" fmla="*/ 2090878 h 2995085"/>
                    <a:gd name="connsiteX18" fmla="*/ 305404 w 2713608"/>
                    <a:gd name="connsiteY18" fmla="*/ 1718746 h 2995085"/>
                    <a:gd name="connsiteX19" fmla="*/ 130810 w 2713608"/>
                    <a:gd name="connsiteY19" fmla="*/ 1093173 h 2995085"/>
                    <a:gd name="connsiteX0" fmla="*/ 130810 w 2713608"/>
                    <a:gd name="connsiteY0" fmla="*/ 1093173 h 2995085"/>
                    <a:gd name="connsiteX1" fmla="*/ 1363200 w 2713608"/>
                    <a:gd name="connsiteY1" fmla="*/ 89997 h 2995085"/>
                    <a:gd name="connsiteX2" fmla="*/ 2035947 w 2713608"/>
                    <a:gd name="connsiteY2" fmla="*/ 223607 h 2995085"/>
                    <a:gd name="connsiteX3" fmla="*/ 2180950 w 2713608"/>
                    <a:gd name="connsiteY3" fmla="*/ 350854 h 2995085"/>
                    <a:gd name="connsiteX4" fmla="*/ 2713608 w 2713608"/>
                    <a:gd name="connsiteY4" fmla="*/ 984129 h 2995085"/>
                    <a:gd name="connsiteX5" fmla="*/ 2379215 w 2713608"/>
                    <a:gd name="connsiteY5" fmla="*/ 1277092 h 2995085"/>
                    <a:gd name="connsiteX6" fmla="*/ 1885025 w 2713608"/>
                    <a:gd name="connsiteY6" fmla="*/ 655654 h 2995085"/>
                    <a:gd name="connsiteX7" fmla="*/ 1242874 w 2713608"/>
                    <a:gd name="connsiteY7" fmla="*/ 578716 h 2995085"/>
                    <a:gd name="connsiteX8" fmla="*/ 1239916 w 2713608"/>
                    <a:gd name="connsiteY8" fmla="*/ 969332 h 2995085"/>
                    <a:gd name="connsiteX9" fmla="*/ 901561 w 2713608"/>
                    <a:gd name="connsiteY9" fmla="*/ 1982117 h 2995085"/>
                    <a:gd name="connsiteX10" fmla="*/ 804909 w 2713608"/>
                    <a:gd name="connsiteY10" fmla="*/ 2191491 h 2995085"/>
                    <a:gd name="connsiteX11" fmla="*/ 1580226 w 2713608"/>
                    <a:gd name="connsiteY11" fmla="*/ 2582109 h 2995085"/>
                    <a:gd name="connsiteX12" fmla="*/ 2476871 w 2713608"/>
                    <a:gd name="connsiteY12" fmla="*/ 2369045 h 2995085"/>
                    <a:gd name="connsiteX13" fmla="*/ 2577484 w 2713608"/>
                    <a:gd name="connsiteY13" fmla="*/ 2789255 h 2995085"/>
                    <a:gd name="connsiteX14" fmla="*/ 1671961 w 2713608"/>
                    <a:gd name="connsiteY14" fmla="*/ 2984563 h 2995085"/>
                    <a:gd name="connsiteX15" fmla="*/ 1402672 w 2713608"/>
                    <a:gd name="connsiteY15" fmla="*/ 2949053 h 2995085"/>
                    <a:gd name="connsiteX16" fmla="*/ 585926 w 2713608"/>
                    <a:gd name="connsiteY16" fmla="*/ 2750783 h 2995085"/>
                    <a:gd name="connsiteX17" fmla="*/ 0 w 2713608"/>
                    <a:gd name="connsiteY17" fmla="*/ 2090878 h 2995085"/>
                    <a:gd name="connsiteX18" fmla="*/ 305404 w 2713608"/>
                    <a:gd name="connsiteY18" fmla="*/ 1718746 h 2995085"/>
                    <a:gd name="connsiteX19" fmla="*/ 130810 w 2713608"/>
                    <a:gd name="connsiteY19" fmla="*/ 1093173 h 2995085"/>
                    <a:gd name="connsiteX0" fmla="*/ 130810 w 2713608"/>
                    <a:gd name="connsiteY0" fmla="*/ 1093173 h 2995085"/>
                    <a:gd name="connsiteX1" fmla="*/ 1363200 w 2713608"/>
                    <a:gd name="connsiteY1" fmla="*/ 89997 h 2995085"/>
                    <a:gd name="connsiteX2" fmla="*/ 2035947 w 2713608"/>
                    <a:gd name="connsiteY2" fmla="*/ 223607 h 2995085"/>
                    <a:gd name="connsiteX3" fmla="*/ 2180950 w 2713608"/>
                    <a:gd name="connsiteY3" fmla="*/ 350854 h 2995085"/>
                    <a:gd name="connsiteX4" fmla="*/ 2713608 w 2713608"/>
                    <a:gd name="connsiteY4" fmla="*/ 984129 h 2995085"/>
                    <a:gd name="connsiteX5" fmla="*/ 2379215 w 2713608"/>
                    <a:gd name="connsiteY5" fmla="*/ 1277092 h 2995085"/>
                    <a:gd name="connsiteX6" fmla="*/ 1885025 w 2713608"/>
                    <a:gd name="connsiteY6" fmla="*/ 655654 h 2995085"/>
                    <a:gd name="connsiteX7" fmla="*/ 1242874 w 2713608"/>
                    <a:gd name="connsiteY7" fmla="*/ 578716 h 2995085"/>
                    <a:gd name="connsiteX8" fmla="*/ 1239916 w 2713608"/>
                    <a:gd name="connsiteY8" fmla="*/ 969332 h 2995085"/>
                    <a:gd name="connsiteX9" fmla="*/ 901561 w 2713608"/>
                    <a:gd name="connsiteY9" fmla="*/ 1982117 h 2995085"/>
                    <a:gd name="connsiteX10" fmla="*/ 804909 w 2713608"/>
                    <a:gd name="connsiteY10" fmla="*/ 2191491 h 2995085"/>
                    <a:gd name="connsiteX11" fmla="*/ 1580226 w 2713608"/>
                    <a:gd name="connsiteY11" fmla="*/ 2582109 h 2995085"/>
                    <a:gd name="connsiteX12" fmla="*/ 2476871 w 2713608"/>
                    <a:gd name="connsiteY12" fmla="*/ 2369045 h 2995085"/>
                    <a:gd name="connsiteX13" fmla="*/ 2577484 w 2713608"/>
                    <a:gd name="connsiteY13" fmla="*/ 2789255 h 2995085"/>
                    <a:gd name="connsiteX14" fmla="*/ 1671961 w 2713608"/>
                    <a:gd name="connsiteY14" fmla="*/ 2984563 h 2995085"/>
                    <a:gd name="connsiteX15" fmla="*/ 1402672 w 2713608"/>
                    <a:gd name="connsiteY15" fmla="*/ 2949053 h 2995085"/>
                    <a:gd name="connsiteX16" fmla="*/ 585926 w 2713608"/>
                    <a:gd name="connsiteY16" fmla="*/ 2750783 h 2995085"/>
                    <a:gd name="connsiteX17" fmla="*/ 0 w 2713608"/>
                    <a:gd name="connsiteY17" fmla="*/ 2090878 h 2995085"/>
                    <a:gd name="connsiteX18" fmla="*/ 305404 w 2713608"/>
                    <a:gd name="connsiteY18" fmla="*/ 1718746 h 2995085"/>
                    <a:gd name="connsiteX19" fmla="*/ 130810 w 2713608"/>
                    <a:gd name="connsiteY19" fmla="*/ 1093173 h 2995085"/>
                    <a:gd name="connsiteX0" fmla="*/ 130810 w 2713608"/>
                    <a:gd name="connsiteY0" fmla="*/ 1093173 h 2995085"/>
                    <a:gd name="connsiteX1" fmla="*/ 1363200 w 2713608"/>
                    <a:gd name="connsiteY1" fmla="*/ 89997 h 2995085"/>
                    <a:gd name="connsiteX2" fmla="*/ 2035947 w 2713608"/>
                    <a:gd name="connsiteY2" fmla="*/ 223607 h 2995085"/>
                    <a:gd name="connsiteX3" fmla="*/ 2180950 w 2713608"/>
                    <a:gd name="connsiteY3" fmla="*/ 350854 h 2995085"/>
                    <a:gd name="connsiteX4" fmla="*/ 2713608 w 2713608"/>
                    <a:gd name="connsiteY4" fmla="*/ 984129 h 2995085"/>
                    <a:gd name="connsiteX5" fmla="*/ 2379215 w 2713608"/>
                    <a:gd name="connsiteY5" fmla="*/ 1277092 h 2995085"/>
                    <a:gd name="connsiteX6" fmla="*/ 1885025 w 2713608"/>
                    <a:gd name="connsiteY6" fmla="*/ 655654 h 2995085"/>
                    <a:gd name="connsiteX7" fmla="*/ 1242874 w 2713608"/>
                    <a:gd name="connsiteY7" fmla="*/ 578716 h 2995085"/>
                    <a:gd name="connsiteX8" fmla="*/ 1239916 w 2713608"/>
                    <a:gd name="connsiteY8" fmla="*/ 969332 h 2995085"/>
                    <a:gd name="connsiteX9" fmla="*/ 901561 w 2713608"/>
                    <a:gd name="connsiteY9" fmla="*/ 1982117 h 2995085"/>
                    <a:gd name="connsiteX10" fmla="*/ 804909 w 2713608"/>
                    <a:gd name="connsiteY10" fmla="*/ 2191491 h 2995085"/>
                    <a:gd name="connsiteX11" fmla="*/ 1580226 w 2713608"/>
                    <a:gd name="connsiteY11" fmla="*/ 2582109 h 2995085"/>
                    <a:gd name="connsiteX12" fmla="*/ 2476871 w 2713608"/>
                    <a:gd name="connsiteY12" fmla="*/ 2369045 h 2995085"/>
                    <a:gd name="connsiteX13" fmla="*/ 2577484 w 2713608"/>
                    <a:gd name="connsiteY13" fmla="*/ 2789255 h 2995085"/>
                    <a:gd name="connsiteX14" fmla="*/ 1671961 w 2713608"/>
                    <a:gd name="connsiteY14" fmla="*/ 2984563 h 2995085"/>
                    <a:gd name="connsiteX15" fmla="*/ 1402672 w 2713608"/>
                    <a:gd name="connsiteY15" fmla="*/ 2949053 h 2995085"/>
                    <a:gd name="connsiteX16" fmla="*/ 585926 w 2713608"/>
                    <a:gd name="connsiteY16" fmla="*/ 2750783 h 2995085"/>
                    <a:gd name="connsiteX17" fmla="*/ 0 w 2713608"/>
                    <a:gd name="connsiteY17" fmla="*/ 2090878 h 2995085"/>
                    <a:gd name="connsiteX18" fmla="*/ 305404 w 2713608"/>
                    <a:gd name="connsiteY18" fmla="*/ 1718746 h 2995085"/>
                    <a:gd name="connsiteX19" fmla="*/ 130810 w 2713608"/>
                    <a:gd name="connsiteY19" fmla="*/ 1093173 h 2995085"/>
                    <a:gd name="connsiteX0" fmla="*/ 130810 w 2713608"/>
                    <a:gd name="connsiteY0" fmla="*/ 1093173 h 2995085"/>
                    <a:gd name="connsiteX1" fmla="*/ 1363200 w 2713608"/>
                    <a:gd name="connsiteY1" fmla="*/ 89997 h 2995085"/>
                    <a:gd name="connsiteX2" fmla="*/ 2035947 w 2713608"/>
                    <a:gd name="connsiteY2" fmla="*/ 223607 h 2995085"/>
                    <a:gd name="connsiteX3" fmla="*/ 2180950 w 2713608"/>
                    <a:gd name="connsiteY3" fmla="*/ 350854 h 2995085"/>
                    <a:gd name="connsiteX4" fmla="*/ 2713608 w 2713608"/>
                    <a:gd name="connsiteY4" fmla="*/ 984129 h 2995085"/>
                    <a:gd name="connsiteX5" fmla="*/ 2379215 w 2713608"/>
                    <a:gd name="connsiteY5" fmla="*/ 1277092 h 2995085"/>
                    <a:gd name="connsiteX6" fmla="*/ 1885025 w 2713608"/>
                    <a:gd name="connsiteY6" fmla="*/ 655654 h 2995085"/>
                    <a:gd name="connsiteX7" fmla="*/ 1242874 w 2713608"/>
                    <a:gd name="connsiteY7" fmla="*/ 578716 h 2995085"/>
                    <a:gd name="connsiteX8" fmla="*/ 1239916 w 2713608"/>
                    <a:gd name="connsiteY8" fmla="*/ 969332 h 2995085"/>
                    <a:gd name="connsiteX9" fmla="*/ 901561 w 2713608"/>
                    <a:gd name="connsiteY9" fmla="*/ 1982117 h 2995085"/>
                    <a:gd name="connsiteX10" fmla="*/ 804909 w 2713608"/>
                    <a:gd name="connsiteY10" fmla="*/ 2191491 h 2995085"/>
                    <a:gd name="connsiteX11" fmla="*/ 1580226 w 2713608"/>
                    <a:gd name="connsiteY11" fmla="*/ 2582109 h 2995085"/>
                    <a:gd name="connsiteX12" fmla="*/ 2476871 w 2713608"/>
                    <a:gd name="connsiteY12" fmla="*/ 2369045 h 2995085"/>
                    <a:gd name="connsiteX13" fmla="*/ 2577484 w 2713608"/>
                    <a:gd name="connsiteY13" fmla="*/ 2789255 h 2995085"/>
                    <a:gd name="connsiteX14" fmla="*/ 1671961 w 2713608"/>
                    <a:gd name="connsiteY14" fmla="*/ 2984563 h 2995085"/>
                    <a:gd name="connsiteX15" fmla="*/ 1402672 w 2713608"/>
                    <a:gd name="connsiteY15" fmla="*/ 2949053 h 2995085"/>
                    <a:gd name="connsiteX16" fmla="*/ 585926 w 2713608"/>
                    <a:gd name="connsiteY16" fmla="*/ 2750783 h 2995085"/>
                    <a:gd name="connsiteX17" fmla="*/ 0 w 2713608"/>
                    <a:gd name="connsiteY17" fmla="*/ 2090878 h 2995085"/>
                    <a:gd name="connsiteX18" fmla="*/ 130810 w 2713608"/>
                    <a:gd name="connsiteY18" fmla="*/ 1093173 h 2995085"/>
                    <a:gd name="connsiteX0" fmla="*/ 154662 w 2737460"/>
                    <a:gd name="connsiteY0" fmla="*/ 1093173 h 2995085"/>
                    <a:gd name="connsiteX1" fmla="*/ 1387052 w 2737460"/>
                    <a:gd name="connsiteY1" fmla="*/ 89997 h 2995085"/>
                    <a:gd name="connsiteX2" fmla="*/ 2059799 w 2737460"/>
                    <a:gd name="connsiteY2" fmla="*/ 223607 h 2995085"/>
                    <a:gd name="connsiteX3" fmla="*/ 2204802 w 2737460"/>
                    <a:gd name="connsiteY3" fmla="*/ 350854 h 2995085"/>
                    <a:gd name="connsiteX4" fmla="*/ 2737460 w 2737460"/>
                    <a:gd name="connsiteY4" fmla="*/ 984129 h 2995085"/>
                    <a:gd name="connsiteX5" fmla="*/ 2403067 w 2737460"/>
                    <a:gd name="connsiteY5" fmla="*/ 1277092 h 2995085"/>
                    <a:gd name="connsiteX6" fmla="*/ 1908877 w 2737460"/>
                    <a:gd name="connsiteY6" fmla="*/ 655654 h 2995085"/>
                    <a:gd name="connsiteX7" fmla="*/ 1266726 w 2737460"/>
                    <a:gd name="connsiteY7" fmla="*/ 578716 h 2995085"/>
                    <a:gd name="connsiteX8" fmla="*/ 1263768 w 2737460"/>
                    <a:gd name="connsiteY8" fmla="*/ 969332 h 2995085"/>
                    <a:gd name="connsiteX9" fmla="*/ 925413 w 2737460"/>
                    <a:gd name="connsiteY9" fmla="*/ 1982117 h 2995085"/>
                    <a:gd name="connsiteX10" fmla="*/ 828761 w 2737460"/>
                    <a:gd name="connsiteY10" fmla="*/ 2191491 h 2995085"/>
                    <a:gd name="connsiteX11" fmla="*/ 1604078 w 2737460"/>
                    <a:gd name="connsiteY11" fmla="*/ 2582109 h 2995085"/>
                    <a:gd name="connsiteX12" fmla="*/ 2500723 w 2737460"/>
                    <a:gd name="connsiteY12" fmla="*/ 2369045 h 2995085"/>
                    <a:gd name="connsiteX13" fmla="*/ 2601336 w 2737460"/>
                    <a:gd name="connsiteY13" fmla="*/ 2789255 h 2995085"/>
                    <a:gd name="connsiteX14" fmla="*/ 1695813 w 2737460"/>
                    <a:gd name="connsiteY14" fmla="*/ 2984563 h 2995085"/>
                    <a:gd name="connsiteX15" fmla="*/ 1426524 w 2737460"/>
                    <a:gd name="connsiteY15" fmla="*/ 2949053 h 2995085"/>
                    <a:gd name="connsiteX16" fmla="*/ 609778 w 2737460"/>
                    <a:gd name="connsiteY16" fmla="*/ 2750783 h 2995085"/>
                    <a:gd name="connsiteX17" fmla="*/ 23852 w 2737460"/>
                    <a:gd name="connsiteY17" fmla="*/ 2090878 h 2995085"/>
                    <a:gd name="connsiteX18" fmla="*/ 154662 w 2737460"/>
                    <a:gd name="connsiteY18" fmla="*/ 1093173 h 2995085"/>
                    <a:gd name="connsiteX0" fmla="*/ 165916 w 2748714"/>
                    <a:gd name="connsiteY0" fmla="*/ 1093173 h 2995085"/>
                    <a:gd name="connsiteX1" fmla="*/ 1398306 w 2748714"/>
                    <a:gd name="connsiteY1" fmla="*/ 89997 h 2995085"/>
                    <a:gd name="connsiteX2" fmla="*/ 2071053 w 2748714"/>
                    <a:gd name="connsiteY2" fmla="*/ 223607 h 2995085"/>
                    <a:gd name="connsiteX3" fmla="*/ 2216056 w 2748714"/>
                    <a:gd name="connsiteY3" fmla="*/ 350854 h 2995085"/>
                    <a:gd name="connsiteX4" fmla="*/ 2748714 w 2748714"/>
                    <a:gd name="connsiteY4" fmla="*/ 984129 h 2995085"/>
                    <a:gd name="connsiteX5" fmla="*/ 2414321 w 2748714"/>
                    <a:gd name="connsiteY5" fmla="*/ 1277092 h 2995085"/>
                    <a:gd name="connsiteX6" fmla="*/ 1920131 w 2748714"/>
                    <a:gd name="connsiteY6" fmla="*/ 655654 h 2995085"/>
                    <a:gd name="connsiteX7" fmla="*/ 1277980 w 2748714"/>
                    <a:gd name="connsiteY7" fmla="*/ 578716 h 2995085"/>
                    <a:gd name="connsiteX8" fmla="*/ 1275022 w 2748714"/>
                    <a:gd name="connsiteY8" fmla="*/ 969332 h 2995085"/>
                    <a:gd name="connsiteX9" fmla="*/ 936667 w 2748714"/>
                    <a:gd name="connsiteY9" fmla="*/ 1982117 h 2995085"/>
                    <a:gd name="connsiteX10" fmla="*/ 840015 w 2748714"/>
                    <a:gd name="connsiteY10" fmla="*/ 2191491 h 2995085"/>
                    <a:gd name="connsiteX11" fmla="*/ 1615332 w 2748714"/>
                    <a:gd name="connsiteY11" fmla="*/ 2582109 h 2995085"/>
                    <a:gd name="connsiteX12" fmla="*/ 2511977 w 2748714"/>
                    <a:gd name="connsiteY12" fmla="*/ 2369045 h 2995085"/>
                    <a:gd name="connsiteX13" fmla="*/ 2612590 w 2748714"/>
                    <a:gd name="connsiteY13" fmla="*/ 2789255 h 2995085"/>
                    <a:gd name="connsiteX14" fmla="*/ 1707067 w 2748714"/>
                    <a:gd name="connsiteY14" fmla="*/ 2984563 h 2995085"/>
                    <a:gd name="connsiteX15" fmla="*/ 1437778 w 2748714"/>
                    <a:gd name="connsiteY15" fmla="*/ 2949053 h 2995085"/>
                    <a:gd name="connsiteX16" fmla="*/ 621032 w 2748714"/>
                    <a:gd name="connsiteY16" fmla="*/ 2750783 h 2995085"/>
                    <a:gd name="connsiteX17" fmla="*/ 35106 w 2748714"/>
                    <a:gd name="connsiteY17" fmla="*/ 2090878 h 2995085"/>
                    <a:gd name="connsiteX18" fmla="*/ 165916 w 2748714"/>
                    <a:gd name="connsiteY18" fmla="*/ 1093173 h 2995085"/>
                    <a:gd name="connsiteX0" fmla="*/ 164451 w 2747249"/>
                    <a:gd name="connsiteY0" fmla="*/ 1093173 h 2995085"/>
                    <a:gd name="connsiteX1" fmla="*/ 1396841 w 2747249"/>
                    <a:gd name="connsiteY1" fmla="*/ 89997 h 2995085"/>
                    <a:gd name="connsiteX2" fmla="*/ 2069588 w 2747249"/>
                    <a:gd name="connsiteY2" fmla="*/ 223607 h 2995085"/>
                    <a:gd name="connsiteX3" fmla="*/ 2214591 w 2747249"/>
                    <a:gd name="connsiteY3" fmla="*/ 350854 h 2995085"/>
                    <a:gd name="connsiteX4" fmla="*/ 2747249 w 2747249"/>
                    <a:gd name="connsiteY4" fmla="*/ 984129 h 2995085"/>
                    <a:gd name="connsiteX5" fmla="*/ 2412856 w 2747249"/>
                    <a:gd name="connsiteY5" fmla="*/ 1277092 h 2995085"/>
                    <a:gd name="connsiteX6" fmla="*/ 1918666 w 2747249"/>
                    <a:gd name="connsiteY6" fmla="*/ 655654 h 2995085"/>
                    <a:gd name="connsiteX7" fmla="*/ 1276515 w 2747249"/>
                    <a:gd name="connsiteY7" fmla="*/ 578716 h 2995085"/>
                    <a:gd name="connsiteX8" fmla="*/ 1273557 w 2747249"/>
                    <a:gd name="connsiteY8" fmla="*/ 969332 h 2995085"/>
                    <a:gd name="connsiteX9" fmla="*/ 935202 w 2747249"/>
                    <a:gd name="connsiteY9" fmla="*/ 1982117 h 2995085"/>
                    <a:gd name="connsiteX10" fmla="*/ 838550 w 2747249"/>
                    <a:gd name="connsiteY10" fmla="*/ 2191491 h 2995085"/>
                    <a:gd name="connsiteX11" fmla="*/ 1613867 w 2747249"/>
                    <a:gd name="connsiteY11" fmla="*/ 2582109 h 2995085"/>
                    <a:gd name="connsiteX12" fmla="*/ 2510512 w 2747249"/>
                    <a:gd name="connsiteY12" fmla="*/ 2369045 h 2995085"/>
                    <a:gd name="connsiteX13" fmla="*/ 2611125 w 2747249"/>
                    <a:gd name="connsiteY13" fmla="*/ 2789255 h 2995085"/>
                    <a:gd name="connsiteX14" fmla="*/ 1705602 w 2747249"/>
                    <a:gd name="connsiteY14" fmla="*/ 2984563 h 2995085"/>
                    <a:gd name="connsiteX15" fmla="*/ 1436313 w 2747249"/>
                    <a:gd name="connsiteY15" fmla="*/ 2949053 h 2995085"/>
                    <a:gd name="connsiteX16" fmla="*/ 619567 w 2747249"/>
                    <a:gd name="connsiteY16" fmla="*/ 2750783 h 2995085"/>
                    <a:gd name="connsiteX17" fmla="*/ 33641 w 2747249"/>
                    <a:gd name="connsiteY17" fmla="*/ 2090878 h 2995085"/>
                    <a:gd name="connsiteX18" fmla="*/ 164451 w 2747249"/>
                    <a:gd name="connsiteY18" fmla="*/ 1093173 h 2995085"/>
                    <a:gd name="connsiteX0" fmla="*/ 164451 w 2747249"/>
                    <a:gd name="connsiteY0" fmla="*/ 1093173 h 2995085"/>
                    <a:gd name="connsiteX1" fmla="*/ 1396841 w 2747249"/>
                    <a:gd name="connsiteY1" fmla="*/ 89997 h 2995085"/>
                    <a:gd name="connsiteX2" fmla="*/ 2069588 w 2747249"/>
                    <a:gd name="connsiteY2" fmla="*/ 223607 h 2995085"/>
                    <a:gd name="connsiteX3" fmla="*/ 2214591 w 2747249"/>
                    <a:gd name="connsiteY3" fmla="*/ 350854 h 2995085"/>
                    <a:gd name="connsiteX4" fmla="*/ 2747249 w 2747249"/>
                    <a:gd name="connsiteY4" fmla="*/ 984129 h 2995085"/>
                    <a:gd name="connsiteX5" fmla="*/ 2412856 w 2747249"/>
                    <a:gd name="connsiteY5" fmla="*/ 1277092 h 2995085"/>
                    <a:gd name="connsiteX6" fmla="*/ 1918666 w 2747249"/>
                    <a:gd name="connsiteY6" fmla="*/ 655654 h 2995085"/>
                    <a:gd name="connsiteX7" fmla="*/ 1276515 w 2747249"/>
                    <a:gd name="connsiteY7" fmla="*/ 578716 h 2995085"/>
                    <a:gd name="connsiteX8" fmla="*/ 1273557 w 2747249"/>
                    <a:gd name="connsiteY8" fmla="*/ 969332 h 2995085"/>
                    <a:gd name="connsiteX9" fmla="*/ 935202 w 2747249"/>
                    <a:gd name="connsiteY9" fmla="*/ 1982117 h 2995085"/>
                    <a:gd name="connsiteX10" fmla="*/ 838550 w 2747249"/>
                    <a:gd name="connsiteY10" fmla="*/ 2191491 h 2995085"/>
                    <a:gd name="connsiteX11" fmla="*/ 1613867 w 2747249"/>
                    <a:gd name="connsiteY11" fmla="*/ 2573231 h 2995085"/>
                    <a:gd name="connsiteX12" fmla="*/ 2510512 w 2747249"/>
                    <a:gd name="connsiteY12" fmla="*/ 2369045 h 2995085"/>
                    <a:gd name="connsiteX13" fmla="*/ 2611125 w 2747249"/>
                    <a:gd name="connsiteY13" fmla="*/ 2789255 h 2995085"/>
                    <a:gd name="connsiteX14" fmla="*/ 1705602 w 2747249"/>
                    <a:gd name="connsiteY14" fmla="*/ 2984563 h 2995085"/>
                    <a:gd name="connsiteX15" fmla="*/ 1436313 w 2747249"/>
                    <a:gd name="connsiteY15" fmla="*/ 2949053 h 2995085"/>
                    <a:gd name="connsiteX16" fmla="*/ 619567 w 2747249"/>
                    <a:gd name="connsiteY16" fmla="*/ 2750783 h 2995085"/>
                    <a:gd name="connsiteX17" fmla="*/ 33641 w 2747249"/>
                    <a:gd name="connsiteY17" fmla="*/ 2090878 h 2995085"/>
                    <a:gd name="connsiteX18" fmla="*/ 164451 w 2747249"/>
                    <a:gd name="connsiteY18" fmla="*/ 1093173 h 2995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747249" h="2995085">
                      <a:moveTo>
                        <a:pt x="164451" y="1093173"/>
                      </a:moveTo>
                      <a:cubicBezTo>
                        <a:pt x="299053" y="280373"/>
                        <a:pt x="1197136" y="-212831"/>
                        <a:pt x="1396841" y="89997"/>
                      </a:cubicBezTo>
                      <a:cubicBezTo>
                        <a:pt x="1606294" y="119738"/>
                        <a:pt x="1842380" y="164274"/>
                        <a:pt x="2069588" y="223607"/>
                      </a:cubicBezTo>
                      <a:cubicBezTo>
                        <a:pt x="2138637" y="239390"/>
                        <a:pt x="2172176" y="269968"/>
                        <a:pt x="2214591" y="350854"/>
                      </a:cubicBezTo>
                      <a:lnTo>
                        <a:pt x="2747249" y="984129"/>
                      </a:lnTo>
                      <a:lnTo>
                        <a:pt x="2412856" y="1277092"/>
                      </a:lnTo>
                      <a:lnTo>
                        <a:pt x="1918666" y="655654"/>
                      </a:lnTo>
                      <a:lnTo>
                        <a:pt x="1276515" y="578716"/>
                      </a:lnTo>
                      <a:lnTo>
                        <a:pt x="1273557" y="969332"/>
                      </a:lnTo>
                      <a:lnTo>
                        <a:pt x="935202" y="1982117"/>
                      </a:lnTo>
                      <a:lnTo>
                        <a:pt x="838550" y="2191491"/>
                      </a:lnTo>
                      <a:lnTo>
                        <a:pt x="1613867" y="2573231"/>
                      </a:lnTo>
                      <a:lnTo>
                        <a:pt x="2510512" y="2369045"/>
                      </a:lnTo>
                      <a:lnTo>
                        <a:pt x="2611125" y="2789255"/>
                      </a:lnTo>
                      <a:lnTo>
                        <a:pt x="1705602" y="2984563"/>
                      </a:lnTo>
                      <a:cubicBezTo>
                        <a:pt x="1606961" y="3005278"/>
                        <a:pt x="1537913" y="2996401"/>
                        <a:pt x="1436313" y="2949053"/>
                      </a:cubicBezTo>
                      <a:lnTo>
                        <a:pt x="619567" y="2750783"/>
                      </a:lnTo>
                      <a:cubicBezTo>
                        <a:pt x="323644" y="2767553"/>
                        <a:pt x="98744" y="2464726"/>
                        <a:pt x="33641" y="2090878"/>
                      </a:cubicBezTo>
                      <a:cubicBezTo>
                        <a:pt x="-52962" y="1761269"/>
                        <a:pt x="40949" y="1372475"/>
                        <a:pt x="164451" y="1093173"/>
                      </a:cubicBezTo>
                      <a:close/>
                    </a:path>
                  </a:pathLst>
                </a:custGeom>
                <a:solidFill>
                  <a:srgbClr val="6D207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D37A08E-31F6-4DAF-A848-83D6782EC301}"/>
                  </a:ext>
                </a:extLst>
              </p:cNvPr>
              <p:cNvGrpSpPr/>
              <p:nvPr/>
            </p:nvGrpSpPr>
            <p:grpSpPr>
              <a:xfrm>
                <a:off x="2607888" y="2674229"/>
                <a:ext cx="544097" cy="491853"/>
                <a:chOff x="2607888" y="2674229"/>
                <a:chExt cx="544097" cy="491853"/>
              </a:xfrm>
            </p:grpSpPr>
            <p:sp>
              <p:nvSpPr>
                <p:cNvPr id="135" name="Rectangle 102">
                  <a:extLst>
                    <a:ext uri="{FF2B5EF4-FFF2-40B4-BE49-F238E27FC236}">
                      <a16:creationId xmlns:a16="http://schemas.microsoft.com/office/drawing/2014/main" id="{064134C5-B92F-4C8A-89F5-A40BB480598B}"/>
                    </a:ext>
                  </a:extLst>
                </p:cNvPr>
                <p:cNvSpPr/>
                <p:nvPr/>
              </p:nvSpPr>
              <p:spPr>
                <a:xfrm>
                  <a:off x="2838440" y="2674229"/>
                  <a:ext cx="150089" cy="50231"/>
                </a:xfrm>
                <a:custGeom>
                  <a:avLst/>
                  <a:gdLst>
                    <a:gd name="connsiteX0" fmla="*/ 0 w 351430"/>
                    <a:gd name="connsiteY0" fmla="*/ 0 h 179601"/>
                    <a:gd name="connsiteX1" fmla="*/ 351430 w 351430"/>
                    <a:gd name="connsiteY1" fmla="*/ 0 h 179601"/>
                    <a:gd name="connsiteX2" fmla="*/ 351430 w 351430"/>
                    <a:gd name="connsiteY2" fmla="*/ 179601 h 179601"/>
                    <a:gd name="connsiteX3" fmla="*/ 0 w 351430"/>
                    <a:gd name="connsiteY3" fmla="*/ 179601 h 179601"/>
                    <a:gd name="connsiteX4" fmla="*/ 0 w 351430"/>
                    <a:gd name="connsiteY4" fmla="*/ 0 h 179601"/>
                    <a:gd name="connsiteX0" fmla="*/ 0 w 354842"/>
                    <a:gd name="connsiteY0" fmla="*/ 0 h 220545"/>
                    <a:gd name="connsiteX1" fmla="*/ 351430 w 354842"/>
                    <a:gd name="connsiteY1" fmla="*/ 0 h 220545"/>
                    <a:gd name="connsiteX2" fmla="*/ 354842 w 354842"/>
                    <a:gd name="connsiteY2" fmla="*/ 220545 h 220545"/>
                    <a:gd name="connsiteX3" fmla="*/ 0 w 354842"/>
                    <a:gd name="connsiteY3" fmla="*/ 179601 h 220545"/>
                    <a:gd name="connsiteX4" fmla="*/ 0 w 354842"/>
                    <a:gd name="connsiteY4" fmla="*/ 0 h 220545"/>
                    <a:gd name="connsiteX0" fmla="*/ 0 w 354842"/>
                    <a:gd name="connsiteY0" fmla="*/ 0 h 220545"/>
                    <a:gd name="connsiteX1" fmla="*/ 351430 w 354842"/>
                    <a:gd name="connsiteY1" fmla="*/ 0 h 220545"/>
                    <a:gd name="connsiteX2" fmla="*/ 354842 w 354842"/>
                    <a:gd name="connsiteY2" fmla="*/ 220545 h 220545"/>
                    <a:gd name="connsiteX3" fmla="*/ 34119 w 354842"/>
                    <a:gd name="connsiteY3" fmla="*/ 135246 h 220545"/>
                    <a:gd name="connsiteX4" fmla="*/ 0 w 354842"/>
                    <a:gd name="connsiteY4" fmla="*/ 0 h 220545"/>
                    <a:gd name="connsiteX0" fmla="*/ 0 w 354842"/>
                    <a:gd name="connsiteY0" fmla="*/ 0 h 220545"/>
                    <a:gd name="connsiteX1" fmla="*/ 351430 w 354842"/>
                    <a:gd name="connsiteY1" fmla="*/ 0 h 220545"/>
                    <a:gd name="connsiteX2" fmla="*/ 354842 w 354842"/>
                    <a:gd name="connsiteY2" fmla="*/ 220545 h 220545"/>
                    <a:gd name="connsiteX3" fmla="*/ 34119 w 354842"/>
                    <a:gd name="connsiteY3" fmla="*/ 145482 h 220545"/>
                    <a:gd name="connsiteX4" fmla="*/ 0 w 354842"/>
                    <a:gd name="connsiteY4" fmla="*/ 0 h 220545"/>
                    <a:gd name="connsiteX0" fmla="*/ 0 w 320723"/>
                    <a:gd name="connsiteY0" fmla="*/ 145482 h 220545"/>
                    <a:gd name="connsiteX1" fmla="*/ 317311 w 320723"/>
                    <a:gd name="connsiteY1" fmla="*/ 0 h 220545"/>
                    <a:gd name="connsiteX2" fmla="*/ 320723 w 320723"/>
                    <a:gd name="connsiteY2" fmla="*/ 220545 h 220545"/>
                    <a:gd name="connsiteX3" fmla="*/ 0 w 320723"/>
                    <a:gd name="connsiteY3" fmla="*/ 145482 h 220545"/>
                    <a:gd name="connsiteX0" fmla="*/ 0 w 320723"/>
                    <a:gd name="connsiteY0" fmla="*/ 0 h 75063"/>
                    <a:gd name="connsiteX1" fmla="*/ 320723 w 320723"/>
                    <a:gd name="connsiteY1" fmla="*/ 75063 h 75063"/>
                    <a:gd name="connsiteX2" fmla="*/ 0 w 320723"/>
                    <a:gd name="connsiteY2" fmla="*/ 0 h 75063"/>
                    <a:gd name="connsiteX0" fmla="*/ 0 w 320723"/>
                    <a:gd name="connsiteY0" fmla="*/ 6163 h 81226"/>
                    <a:gd name="connsiteX1" fmla="*/ 320723 w 320723"/>
                    <a:gd name="connsiteY1" fmla="*/ 81226 h 81226"/>
                    <a:gd name="connsiteX2" fmla="*/ 0 w 320723"/>
                    <a:gd name="connsiteY2" fmla="*/ 6163 h 81226"/>
                    <a:gd name="connsiteX0" fmla="*/ 0 w 320723"/>
                    <a:gd name="connsiteY0" fmla="*/ 6163 h 81226"/>
                    <a:gd name="connsiteX1" fmla="*/ 320723 w 320723"/>
                    <a:gd name="connsiteY1" fmla="*/ 81226 h 81226"/>
                    <a:gd name="connsiteX2" fmla="*/ 0 w 320723"/>
                    <a:gd name="connsiteY2" fmla="*/ 6163 h 81226"/>
                    <a:gd name="connsiteX0" fmla="*/ 0 w 320723"/>
                    <a:gd name="connsiteY0" fmla="*/ 53520 h 128583"/>
                    <a:gd name="connsiteX1" fmla="*/ 320723 w 320723"/>
                    <a:gd name="connsiteY1" fmla="*/ 128583 h 128583"/>
                    <a:gd name="connsiteX2" fmla="*/ 0 w 320723"/>
                    <a:gd name="connsiteY2" fmla="*/ 53520 h 128583"/>
                    <a:gd name="connsiteX0" fmla="*/ 0 w 327547"/>
                    <a:gd name="connsiteY0" fmla="*/ 54700 h 126351"/>
                    <a:gd name="connsiteX1" fmla="*/ 327547 w 327547"/>
                    <a:gd name="connsiteY1" fmla="*/ 126351 h 126351"/>
                    <a:gd name="connsiteX2" fmla="*/ 0 w 327547"/>
                    <a:gd name="connsiteY2" fmla="*/ 54700 h 126351"/>
                    <a:gd name="connsiteX0" fmla="*/ 0 w 341195"/>
                    <a:gd name="connsiteY0" fmla="*/ 51262 h 133149"/>
                    <a:gd name="connsiteX1" fmla="*/ 341195 w 341195"/>
                    <a:gd name="connsiteY1" fmla="*/ 133149 h 133149"/>
                    <a:gd name="connsiteX2" fmla="*/ 0 w 341195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45286 h 127173"/>
                    <a:gd name="connsiteX1" fmla="*/ 371902 w 371902"/>
                    <a:gd name="connsiteY1" fmla="*/ 127173 h 127173"/>
                    <a:gd name="connsiteX2" fmla="*/ 0 w 371902"/>
                    <a:gd name="connsiteY2" fmla="*/ 45286 h 127173"/>
                    <a:gd name="connsiteX0" fmla="*/ 0 w 371902"/>
                    <a:gd name="connsiteY0" fmla="*/ 42579 h 124466"/>
                    <a:gd name="connsiteX1" fmla="*/ 371902 w 371902"/>
                    <a:gd name="connsiteY1" fmla="*/ 124466 h 124466"/>
                    <a:gd name="connsiteX2" fmla="*/ 0 w 371902"/>
                    <a:gd name="connsiteY2" fmla="*/ 42579 h 124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1902" h="124466">
                      <a:moveTo>
                        <a:pt x="0" y="42579"/>
                      </a:moveTo>
                      <a:cubicBezTo>
                        <a:pt x="127379" y="-34758"/>
                        <a:pt x="295701" y="-6325"/>
                        <a:pt x="371902" y="124466"/>
                      </a:cubicBezTo>
                      <a:cubicBezTo>
                        <a:pt x="275229" y="75561"/>
                        <a:pt x="154675" y="53952"/>
                        <a:pt x="0" y="42579"/>
                      </a:cubicBezTo>
                      <a:close/>
                    </a:path>
                  </a:pathLst>
                </a:custGeom>
                <a:solidFill>
                  <a:srgbClr val="F4AF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Rectangle 102">
                  <a:extLst>
                    <a:ext uri="{FF2B5EF4-FFF2-40B4-BE49-F238E27FC236}">
                      <a16:creationId xmlns:a16="http://schemas.microsoft.com/office/drawing/2014/main" id="{EABDE088-B3BB-4708-B9CD-EDB492B6F3F7}"/>
                    </a:ext>
                  </a:extLst>
                </p:cNvPr>
                <p:cNvSpPr/>
                <p:nvPr/>
              </p:nvSpPr>
              <p:spPr>
                <a:xfrm rot="11384835">
                  <a:off x="2719078" y="3114458"/>
                  <a:ext cx="141713" cy="51624"/>
                </a:xfrm>
                <a:custGeom>
                  <a:avLst/>
                  <a:gdLst>
                    <a:gd name="connsiteX0" fmla="*/ 0 w 351430"/>
                    <a:gd name="connsiteY0" fmla="*/ 0 h 179601"/>
                    <a:gd name="connsiteX1" fmla="*/ 351430 w 351430"/>
                    <a:gd name="connsiteY1" fmla="*/ 0 h 179601"/>
                    <a:gd name="connsiteX2" fmla="*/ 351430 w 351430"/>
                    <a:gd name="connsiteY2" fmla="*/ 179601 h 179601"/>
                    <a:gd name="connsiteX3" fmla="*/ 0 w 351430"/>
                    <a:gd name="connsiteY3" fmla="*/ 179601 h 179601"/>
                    <a:gd name="connsiteX4" fmla="*/ 0 w 351430"/>
                    <a:gd name="connsiteY4" fmla="*/ 0 h 179601"/>
                    <a:gd name="connsiteX0" fmla="*/ 0 w 354842"/>
                    <a:gd name="connsiteY0" fmla="*/ 0 h 220545"/>
                    <a:gd name="connsiteX1" fmla="*/ 351430 w 354842"/>
                    <a:gd name="connsiteY1" fmla="*/ 0 h 220545"/>
                    <a:gd name="connsiteX2" fmla="*/ 354842 w 354842"/>
                    <a:gd name="connsiteY2" fmla="*/ 220545 h 220545"/>
                    <a:gd name="connsiteX3" fmla="*/ 0 w 354842"/>
                    <a:gd name="connsiteY3" fmla="*/ 179601 h 220545"/>
                    <a:gd name="connsiteX4" fmla="*/ 0 w 354842"/>
                    <a:gd name="connsiteY4" fmla="*/ 0 h 220545"/>
                    <a:gd name="connsiteX0" fmla="*/ 0 w 354842"/>
                    <a:gd name="connsiteY0" fmla="*/ 0 h 220545"/>
                    <a:gd name="connsiteX1" fmla="*/ 351430 w 354842"/>
                    <a:gd name="connsiteY1" fmla="*/ 0 h 220545"/>
                    <a:gd name="connsiteX2" fmla="*/ 354842 w 354842"/>
                    <a:gd name="connsiteY2" fmla="*/ 220545 h 220545"/>
                    <a:gd name="connsiteX3" fmla="*/ 34119 w 354842"/>
                    <a:gd name="connsiteY3" fmla="*/ 135246 h 220545"/>
                    <a:gd name="connsiteX4" fmla="*/ 0 w 354842"/>
                    <a:gd name="connsiteY4" fmla="*/ 0 h 220545"/>
                    <a:gd name="connsiteX0" fmla="*/ 0 w 354842"/>
                    <a:gd name="connsiteY0" fmla="*/ 0 h 220545"/>
                    <a:gd name="connsiteX1" fmla="*/ 351430 w 354842"/>
                    <a:gd name="connsiteY1" fmla="*/ 0 h 220545"/>
                    <a:gd name="connsiteX2" fmla="*/ 354842 w 354842"/>
                    <a:gd name="connsiteY2" fmla="*/ 220545 h 220545"/>
                    <a:gd name="connsiteX3" fmla="*/ 34119 w 354842"/>
                    <a:gd name="connsiteY3" fmla="*/ 145482 h 220545"/>
                    <a:gd name="connsiteX4" fmla="*/ 0 w 354842"/>
                    <a:gd name="connsiteY4" fmla="*/ 0 h 220545"/>
                    <a:gd name="connsiteX0" fmla="*/ 0 w 320723"/>
                    <a:gd name="connsiteY0" fmla="*/ 145482 h 220545"/>
                    <a:gd name="connsiteX1" fmla="*/ 317311 w 320723"/>
                    <a:gd name="connsiteY1" fmla="*/ 0 h 220545"/>
                    <a:gd name="connsiteX2" fmla="*/ 320723 w 320723"/>
                    <a:gd name="connsiteY2" fmla="*/ 220545 h 220545"/>
                    <a:gd name="connsiteX3" fmla="*/ 0 w 320723"/>
                    <a:gd name="connsiteY3" fmla="*/ 145482 h 220545"/>
                    <a:gd name="connsiteX0" fmla="*/ 0 w 320723"/>
                    <a:gd name="connsiteY0" fmla="*/ 0 h 75063"/>
                    <a:gd name="connsiteX1" fmla="*/ 320723 w 320723"/>
                    <a:gd name="connsiteY1" fmla="*/ 75063 h 75063"/>
                    <a:gd name="connsiteX2" fmla="*/ 0 w 320723"/>
                    <a:gd name="connsiteY2" fmla="*/ 0 h 75063"/>
                    <a:gd name="connsiteX0" fmla="*/ 0 w 320723"/>
                    <a:gd name="connsiteY0" fmla="*/ 6163 h 81226"/>
                    <a:gd name="connsiteX1" fmla="*/ 320723 w 320723"/>
                    <a:gd name="connsiteY1" fmla="*/ 81226 h 81226"/>
                    <a:gd name="connsiteX2" fmla="*/ 0 w 320723"/>
                    <a:gd name="connsiteY2" fmla="*/ 6163 h 81226"/>
                    <a:gd name="connsiteX0" fmla="*/ 0 w 320723"/>
                    <a:gd name="connsiteY0" fmla="*/ 6163 h 81226"/>
                    <a:gd name="connsiteX1" fmla="*/ 320723 w 320723"/>
                    <a:gd name="connsiteY1" fmla="*/ 81226 h 81226"/>
                    <a:gd name="connsiteX2" fmla="*/ 0 w 320723"/>
                    <a:gd name="connsiteY2" fmla="*/ 6163 h 81226"/>
                    <a:gd name="connsiteX0" fmla="*/ 0 w 320723"/>
                    <a:gd name="connsiteY0" fmla="*/ 53520 h 128583"/>
                    <a:gd name="connsiteX1" fmla="*/ 320723 w 320723"/>
                    <a:gd name="connsiteY1" fmla="*/ 128583 h 128583"/>
                    <a:gd name="connsiteX2" fmla="*/ 0 w 320723"/>
                    <a:gd name="connsiteY2" fmla="*/ 53520 h 128583"/>
                    <a:gd name="connsiteX0" fmla="*/ 0 w 327547"/>
                    <a:gd name="connsiteY0" fmla="*/ 54700 h 126351"/>
                    <a:gd name="connsiteX1" fmla="*/ 327547 w 327547"/>
                    <a:gd name="connsiteY1" fmla="*/ 126351 h 126351"/>
                    <a:gd name="connsiteX2" fmla="*/ 0 w 327547"/>
                    <a:gd name="connsiteY2" fmla="*/ 54700 h 126351"/>
                    <a:gd name="connsiteX0" fmla="*/ 0 w 341195"/>
                    <a:gd name="connsiteY0" fmla="*/ 51262 h 133149"/>
                    <a:gd name="connsiteX1" fmla="*/ 341195 w 341195"/>
                    <a:gd name="connsiteY1" fmla="*/ 133149 h 133149"/>
                    <a:gd name="connsiteX2" fmla="*/ 0 w 341195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51262 h 133149"/>
                    <a:gd name="connsiteX1" fmla="*/ 371902 w 371902"/>
                    <a:gd name="connsiteY1" fmla="*/ 133149 h 133149"/>
                    <a:gd name="connsiteX2" fmla="*/ 0 w 371902"/>
                    <a:gd name="connsiteY2" fmla="*/ 51262 h 133149"/>
                    <a:gd name="connsiteX0" fmla="*/ 0 w 371902"/>
                    <a:gd name="connsiteY0" fmla="*/ 45286 h 127173"/>
                    <a:gd name="connsiteX1" fmla="*/ 371902 w 371902"/>
                    <a:gd name="connsiteY1" fmla="*/ 127173 h 127173"/>
                    <a:gd name="connsiteX2" fmla="*/ 0 w 371902"/>
                    <a:gd name="connsiteY2" fmla="*/ 45286 h 127173"/>
                    <a:gd name="connsiteX0" fmla="*/ 0 w 371902"/>
                    <a:gd name="connsiteY0" fmla="*/ 42579 h 124466"/>
                    <a:gd name="connsiteX1" fmla="*/ 371902 w 371902"/>
                    <a:gd name="connsiteY1" fmla="*/ 124466 h 124466"/>
                    <a:gd name="connsiteX2" fmla="*/ 0 w 371902"/>
                    <a:gd name="connsiteY2" fmla="*/ 42579 h 124466"/>
                    <a:gd name="connsiteX0" fmla="*/ 0 w 371902"/>
                    <a:gd name="connsiteY0" fmla="*/ 53028 h 134915"/>
                    <a:gd name="connsiteX1" fmla="*/ 371902 w 371902"/>
                    <a:gd name="connsiteY1" fmla="*/ 134915 h 134915"/>
                    <a:gd name="connsiteX2" fmla="*/ 0 w 371902"/>
                    <a:gd name="connsiteY2" fmla="*/ 53028 h 134915"/>
                    <a:gd name="connsiteX0" fmla="*/ 0 w 371902"/>
                    <a:gd name="connsiteY0" fmla="*/ 53028 h 134915"/>
                    <a:gd name="connsiteX1" fmla="*/ 371902 w 371902"/>
                    <a:gd name="connsiteY1" fmla="*/ 134915 h 134915"/>
                    <a:gd name="connsiteX2" fmla="*/ 0 w 371902"/>
                    <a:gd name="connsiteY2" fmla="*/ 53028 h 134915"/>
                    <a:gd name="connsiteX0" fmla="*/ 0 w 371902"/>
                    <a:gd name="connsiteY0" fmla="*/ 45970 h 127857"/>
                    <a:gd name="connsiteX1" fmla="*/ 371902 w 371902"/>
                    <a:gd name="connsiteY1" fmla="*/ 127857 h 127857"/>
                    <a:gd name="connsiteX2" fmla="*/ 0 w 371902"/>
                    <a:gd name="connsiteY2" fmla="*/ 45970 h 127857"/>
                    <a:gd name="connsiteX0" fmla="*/ 0 w 351148"/>
                    <a:gd name="connsiteY0" fmla="*/ 45928 h 127918"/>
                    <a:gd name="connsiteX1" fmla="*/ 351148 w 351148"/>
                    <a:gd name="connsiteY1" fmla="*/ 127918 h 127918"/>
                    <a:gd name="connsiteX2" fmla="*/ 0 w 351148"/>
                    <a:gd name="connsiteY2" fmla="*/ 45928 h 12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1148" h="127918">
                      <a:moveTo>
                        <a:pt x="0" y="45928"/>
                      </a:moveTo>
                      <a:cubicBezTo>
                        <a:pt x="130268" y="-14596"/>
                        <a:pt x="348246" y="-39698"/>
                        <a:pt x="351148" y="127918"/>
                      </a:cubicBezTo>
                      <a:cubicBezTo>
                        <a:pt x="254475" y="79013"/>
                        <a:pt x="154675" y="57301"/>
                        <a:pt x="0" y="45928"/>
                      </a:cubicBezTo>
                      <a:close/>
                    </a:path>
                  </a:pathLst>
                </a:custGeom>
                <a:solidFill>
                  <a:srgbClr val="F4AF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Oval 101">
                  <a:extLst>
                    <a:ext uri="{FF2B5EF4-FFF2-40B4-BE49-F238E27FC236}">
                      <a16:creationId xmlns:a16="http://schemas.microsoft.com/office/drawing/2014/main" id="{3A83315B-1410-4FE2-9528-DAA9E3C9E7ED}"/>
                    </a:ext>
                  </a:extLst>
                </p:cNvPr>
                <p:cNvSpPr/>
                <p:nvPr/>
              </p:nvSpPr>
              <p:spPr>
                <a:xfrm>
                  <a:off x="2607888" y="2692191"/>
                  <a:ext cx="544097" cy="471624"/>
                </a:xfrm>
                <a:custGeom>
                  <a:avLst/>
                  <a:gdLst>
                    <a:gd name="connsiteX0" fmla="*/ 0 w 1339895"/>
                    <a:gd name="connsiteY0" fmla="*/ 566382 h 1132764"/>
                    <a:gd name="connsiteX1" fmla="*/ 669948 w 1339895"/>
                    <a:gd name="connsiteY1" fmla="*/ 0 h 1132764"/>
                    <a:gd name="connsiteX2" fmla="*/ 1339896 w 1339895"/>
                    <a:gd name="connsiteY2" fmla="*/ 566382 h 1132764"/>
                    <a:gd name="connsiteX3" fmla="*/ 669948 w 1339895"/>
                    <a:gd name="connsiteY3" fmla="*/ 1132764 h 1132764"/>
                    <a:gd name="connsiteX4" fmla="*/ 0 w 1339895"/>
                    <a:gd name="connsiteY4" fmla="*/ 566382 h 1132764"/>
                    <a:gd name="connsiteX0" fmla="*/ 658 w 1340554"/>
                    <a:gd name="connsiteY0" fmla="*/ 566382 h 1132764"/>
                    <a:gd name="connsiteX1" fmla="*/ 670606 w 1340554"/>
                    <a:gd name="connsiteY1" fmla="*/ 0 h 1132764"/>
                    <a:gd name="connsiteX2" fmla="*/ 1340554 w 1340554"/>
                    <a:gd name="connsiteY2" fmla="*/ 566382 h 1132764"/>
                    <a:gd name="connsiteX3" fmla="*/ 670606 w 1340554"/>
                    <a:gd name="connsiteY3" fmla="*/ 1132764 h 1132764"/>
                    <a:gd name="connsiteX4" fmla="*/ 658 w 1340554"/>
                    <a:gd name="connsiteY4" fmla="*/ 566382 h 1132764"/>
                    <a:gd name="connsiteX0" fmla="*/ 775 w 1340671"/>
                    <a:gd name="connsiteY0" fmla="*/ 566670 h 1133052"/>
                    <a:gd name="connsiteX1" fmla="*/ 670723 w 1340671"/>
                    <a:gd name="connsiteY1" fmla="*/ 288 h 1133052"/>
                    <a:gd name="connsiteX2" fmla="*/ 1340671 w 1340671"/>
                    <a:gd name="connsiteY2" fmla="*/ 566670 h 1133052"/>
                    <a:gd name="connsiteX3" fmla="*/ 670723 w 1340671"/>
                    <a:gd name="connsiteY3" fmla="*/ 1133052 h 1133052"/>
                    <a:gd name="connsiteX4" fmla="*/ 775 w 1340671"/>
                    <a:gd name="connsiteY4" fmla="*/ 566670 h 1133052"/>
                    <a:gd name="connsiteX0" fmla="*/ 775 w 1340671"/>
                    <a:gd name="connsiteY0" fmla="*/ 566382 h 1132764"/>
                    <a:gd name="connsiteX1" fmla="*/ 670723 w 1340671"/>
                    <a:gd name="connsiteY1" fmla="*/ 0 h 1132764"/>
                    <a:gd name="connsiteX2" fmla="*/ 1340671 w 1340671"/>
                    <a:gd name="connsiteY2" fmla="*/ 566382 h 1132764"/>
                    <a:gd name="connsiteX3" fmla="*/ 670723 w 1340671"/>
                    <a:gd name="connsiteY3" fmla="*/ 1132764 h 1132764"/>
                    <a:gd name="connsiteX4" fmla="*/ 775 w 1340671"/>
                    <a:gd name="connsiteY4" fmla="*/ 566382 h 1132764"/>
                    <a:gd name="connsiteX0" fmla="*/ 775 w 1347495"/>
                    <a:gd name="connsiteY0" fmla="*/ 566382 h 1133610"/>
                    <a:gd name="connsiteX1" fmla="*/ 670723 w 1347495"/>
                    <a:gd name="connsiteY1" fmla="*/ 0 h 1133610"/>
                    <a:gd name="connsiteX2" fmla="*/ 1347495 w 1347495"/>
                    <a:gd name="connsiteY2" fmla="*/ 655092 h 1133610"/>
                    <a:gd name="connsiteX3" fmla="*/ 670723 w 1347495"/>
                    <a:gd name="connsiteY3" fmla="*/ 1132764 h 1133610"/>
                    <a:gd name="connsiteX4" fmla="*/ 775 w 1347495"/>
                    <a:gd name="connsiteY4" fmla="*/ 566382 h 1133610"/>
                    <a:gd name="connsiteX0" fmla="*/ 775 w 1347495"/>
                    <a:gd name="connsiteY0" fmla="*/ 566382 h 1133817"/>
                    <a:gd name="connsiteX1" fmla="*/ 670723 w 1347495"/>
                    <a:gd name="connsiteY1" fmla="*/ 0 h 1133817"/>
                    <a:gd name="connsiteX2" fmla="*/ 1347495 w 1347495"/>
                    <a:gd name="connsiteY2" fmla="*/ 655092 h 1133817"/>
                    <a:gd name="connsiteX3" fmla="*/ 670723 w 1347495"/>
                    <a:gd name="connsiteY3" fmla="*/ 1132764 h 1133817"/>
                    <a:gd name="connsiteX4" fmla="*/ 775 w 1347495"/>
                    <a:gd name="connsiteY4" fmla="*/ 566382 h 1133817"/>
                    <a:gd name="connsiteX0" fmla="*/ 1 w 1346721"/>
                    <a:gd name="connsiteY0" fmla="*/ 566382 h 1160803"/>
                    <a:gd name="connsiteX1" fmla="*/ 669949 w 1346721"/>
                    <a:gd name="connsiteY1" fmla="*/ 0 h 1160803"/>
                    <a:gd name="connsiteX2" fmla="*/ 1346721 w 1346721"/>
                    <a:gd name="connsiteY2" fmla="*/ 655092 h 1160803"/>
                    <a:gd name="connsiteX3" fmla="*/ 673361 w 1346721"/>
                    <a:gd name="connsiteY3" fmla="*/ 1160060 h 1160803"/>
                    <a:gd name="connsiteX4" fmla="*/ 1 w 1346721"/>
                    <a:gd name="connsiteY4" fmla="*/ 566382 h 1160803"/>
                    <a:gd name="connsiteX0" fmla="*/ 1445 w 1348165"/>
                    <a:gd name="connsiteY0" fmla="*/ 566382 h 1160846"/>
                    <a:gd name="connsiteX1" fmla="*/ 671393 w 1348165"/>
                    <a:gd name="connsiteY1" fmla="*/ 0 h 1160846"/>
                    <a:gd name="connsiteX2" fmla="*/ 1348165 w 1348165"/>
                    <a:gd name="connsiteY2" fmla="*/ 655092 h 1160846"/>
                    <a:gd name="connsiteX3" fmla="*/ 674805 w 1348165"/>
                    <a:gd name="connsiteY3" fmla="*/ 1160060 h 1160846"/>
                    <a:gd name="connsiteX4" fmla="*/ 1445 w 1348165"/>
                    <a:gd name="connsiteY4" fmla="*/ 566382 h 1160846"/>
                    <a:gd name="connsiteX0" fmla="*/ 1445 w 1348165"/>
                    <a:gd name="connsiteY0" fmla="*/ 566382 h 1160876"/>
                    <a:gd name="connsiteX1" fmla="*/ 671393 w 1348165"/>
                    <a:gd name="connsiteY1" fmla="*/ 0 h 1160876"/>
                    <a:gd name="connsiteX2" fmla="*/ 1348165 w 1348165"/>
                    <a:gd name="connsiteY2" fmla="*/ 655092 h 1160876"/>
                    <a:gd name="connsiteX3" fmla="*/ 674805 w 1348165"/>
                    <a:gd name="connsiteY3" fmla="*/ 1160060 h 1160876"/>
                    <a:gd name="connsiteX4" fmla="*/ 1445 w 1348165"/>
                    <a:gd name="connsiteY4" fmla="*/ 566382 h 1160876"/>
                    <a:gd name="connsiteX0" fmla="*/ 1445 w 1348165"/>
                    <a:gd name="connsiteY0" fmla="*/ 566382 h 1160876"/>
                    <a:gd name="connsiteX1" fmla="*/ 671393 w 1348165"/>
                    <a:gd name="connsiteY1" fmla="*/ 0 h 1160876"/>
                    <a:gd name="connsiteX2" fmla="*/ 1348165 w 1348165"/>
                    <a:gd name="connsiteY2" fmla="*/ 655092 h 1160876"/>
                    <a:gd name="connsiteX3" fmla="*/ 674805 w 1348165"/>
                    <a:gd name="connsiteY3" fmla="*/ 1160060 h 1160876"/>
                    <a:gd name="connsiteX4" fmla="*/ 1445 w 1348165"/>
                    <a:gd name="connsiteY4" fmla="*/ 566382 h 1160876"/>
                    <a:gd name="connsiteX0" fmla="*/ 1445 w 1348165"/>
                    <a:gd name="connsiteY0" fmla="*/ 567867 h 1162361"/>
                    <a:gd name="connsiteX1" fmla="*/ 671393 w 1348165"/>
                    <a:gd name="connsiteY1" fmla="*/ 1485 h 1162361"/>
                    <a:gd name="connsiteX2" fmla="*/ 1348165 w 1348165"/>
                    <a:gd name="connsiteY2" fmla="*/ 656577 h 1162361"/>
                    <a:gd name="connsiteX3" fmla="*/ 674805 w 1348165"/>
                    <a:gd name="connsiteY3" fmla="*/ 1161545 h 1162361"/>
                    <a:gd name="connsiteX4" fmla="*/ 1445 w 1348165"/>
                    <a:gd name="connsiteY4" fmla="*/ 567867 h 1162361"/>
                    <a:gd name="connsiteX0" fmla="*/ 1445 w 1348165"/>
                    <a:gd name="connsiteY0" fmla="*/ 567867 h 1165149"/>
                    <a:gd name="connsiteX1" fmla="*/ 671393 w 1348165"/>
                    <a:gd name="connsiteY1" fmla="*/ 1485 h 1165149"/>
                    <a:gd name="connsiteX2" fmla="*/ 1348165 w 1348165"/>
                    <a:gd name="connsiteY2" fmla="*/ 656577 h 1165149"/>
                    <a:gd name="connsiteX3" fmla="*/ 674805 w 1348165"/>
                    <a:gd name="connsiteY3" fmla="*/ 1161545 h 1165149"/>
                    <a:gd name="connsiteX4" fmla="*/ 1445 w 1348165"/>
                    <a:gd name="connsiteY4" fmla="*/ 567867 h 1165149"/>
                    <a:gd name="connsiteX0" fmla="*/ 1445 w 1348165"/>
                    <a:gd name="connsiteY0" fmla="*/ 567867 h 1168626"/>
                    <a:gd name="connsiteX1" fmla="*/ 671393 w 1348165"/>
                    <a:gd name="connsiteY1" fmla="*/ 1485 h 1168626"/>
                    <a:gd name="connsiteX2" fmla="*/ 1348165 w 1348165"/>
                    <a:gd name="connsiteY2" fmla="*/ 656577 h 1168626"/>
                    <a:gd name="connsiteX3" fmla="*/ 674805 w 1348165"/>
                    <a:gd name="connsiteY3" fmla="*/ 1161545 h 1168626"/>
                    <a:gd name="connsiteX4" fmla="*/ 1445 w 1348165"/>
                    <a:gd name="connsiteY4" fmla="*/ 567867 h 1168626"/>
                    <a:gd name="connsiteX0" fmla="*/ 1487 w 1348207"/>
                    <a:gd name="connsiteY0" fmla="*/ 567867 h 1168626"/>
                    <a:gd name="connsiteX1" fmla="*/ 671435 w 1348207"/>
                    <a:gd name="connsiteY1" fmla="*/ 1485 h 1168626"/>
                    <a:gd name="connsiteX2" fmla="*/ 1348207 w 1348207"/>
                    <a:gd name="connsiteY2" fmla="*/ 656577 h 1168626"/>
                    <a:gd name="connsiteX3" fmla="*/ 674847 w 1348207"/>
                    <a:gd name="connsiteY3" fmla="*/ 1161545 h 1168626"/>
                    <a:gd name="connsiteX4" fmla="*/ 1487 w 1348207"/>
                    <a:gd name="connsiteY4" fmla="*/ 567867 h 11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207" h="1168626">
                      <a:moveTo>
                        <a:pt x="1487" y="567867"/>
                      </a:moveTo>
                      <a:cubicBezTo>
                        <a:pt x="-16142" y="244871"/>
                        <a:pt x="246842" y="-22398"/>
                        <a:pt x="671435" y="1485"/>
                      </a:cubicBezTo>
                      <a:cubicBezTo>
                        <a:pt x="1092616" y="66312"/>
                        <a:pt x="1348207" y="343773"/>
                        <a:pt x="1348207" y="656577"/>
                      </a:cubicBezTo>
                      <a:cubicBezTo>
                        <a:pt x="1348207" y="969381"/>
                        <a:pt x="1005070" y="1213862"/>
                        <a:pt x="674847" y="1161545"/>
                      </a:cubicBezTo>
                      <a:cubicBezTo>
                        <a:pt x="406039" y="1146761"/>
                        <a:pt x="-28652" y="853332"/>
                        <a:pt x="1487" y="567867"/>
                      </a:cubicBezTo>
                      <a:close/>
                    </a:path>
                  </a:pathLst>
                </a:custGeom>
                <a:solidFill>
                  <a:srgbClr val="33251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F6D24F-B297-47DD-8B0B-C4F3B8D7E357}"/>
                </a:ext>
              </a:extLst>
            </p:cNvPr>
            <p:cNvGrpSpPr/>
            <p:nvPr/>
          </p:nvGrpSpPr>
          <p:grpSpPr>
            <a:xfrm>
              <a:off x="6172806" y="5290559"/>
              <a:ext cx="1260077" cy="741269"/>
              <a:chOff x="4161170" y="5270842"/>
              <a:chExt cx="1359329" cy="868558"/>
            </a:xfrm>
            <a:solidFill>
              <a:srgbClr val="EAAA00"/>
            </a:solidFill>
          </p:grpSpPr>
          <p:sp>
            <p:nvSpPr>
              <p:cNvPr id="130" name="Rectangle 2">
                <a:extLst>
                  <a:ext uri="{FF2B5EF4-FFF2-40B4-BE49-F238E27FC236}">
                    <a16:creationId xmlns:a16="http://schemas.microsoft.com/office/drawing/2014/main" id="{DAD6ABE8-C6FE-4CE2-8EBD-5E39C42761B0}"/>
                  </a:ext>
                </a:extLst>
              </p:cNvPr>
              <p:cNvSpPr/>
              <p:nvPr/>
            </p:nvSpPr>
            <p:spPr>
              <a:xfrm rot="7612051">
                <a:off x="4499164" y="5310401"/>
                <a:ext cx="797980" cy="860017"/>
              </a:xfrm>
              <a:custGeom>
                <a:avLst/>
                <a:gdLst>
                  <a:gd name="connsiteX0" fmla="*/ 0 w 1512436"/>
                  <a:gd name="connsiteY0" fmla="*/ 0 h 1052512"/>
                  <a:gd name="connsiteX1" fmla="*/ 1512436 w 1512436"/>
                  <a:gd name="connsiteY1" fmla="*/ 0 h 1052512"/>
                  <a:gd name="connsiteX2" fmla="*/ 1512436 w 1512436"/>
                  <a:gd name="connsiteY2" fmla="*/ 1052512 h 1052512"/>
                  <a:gd name="connsiteX3" fmla="*/ 0 w 1512436"/>
                  <a:gd name="connsiteY3" fmla="*/ 1052512 h 1052512"/>
                  <a:gd name="connsiteX4" fmla="*/ 0 w 1512436"/>
                  <a:gd name="connsiteY4" fmla="*/ 0 h 1052512"/>
                  <a:gd name="connsiteX0" fmla="*/ 100012 w 1512436"/>
                  <a:gd name="connsiteY0" fmla="*/ 280987 h 1052512"/>
                  <a:gd name="connsiteX1" fmla="*/ 1512436 w 1512436"/>
                  <a:gd name="connsiteY1" fmla="*/ 0 h 1052512"/>
                  <a:gd name="connsiteX2" fmla="*/ 1512436 w 1512436"/>
                  <a:gd name="connsiteY2" fmla="*/ 1052512 h 1052512"/>
                  <a:gd name="connsiteX3" fmla="*/ 0 w 1512436"/>
                  <a:gd name="connsiteY3" fmla="*/ 1052512 h 1052512"/>
                  <a:gd name="connsiteX4" fmla="*/ 100012 w 1512436"/>
                  <a:gd name="connsiteY4" fmla="*/ 280987 h 1052512"/>
                  <a:gd name="connsiteX0" fmla="*/ 100012 w 1512436"/>
                  <a:gd name="connsiteY0" fmla="*/ 228599 h 1000124"/>
                  <a:gd name="connsiteX1" fmla="*/ 386105 w 1512436"/>
                  <a:gd name="connsiteY1" fmla="*/ 0 h 1000124"/>
                  <a:gd name="connsiteX2" fmla="*/ 1512436 w 1512436"/>
                  <a:gd name="connsiteY2" fmla="*/ 1000124 h 1000124"/>
                  <a:gd name="connsiteX3" fmla="*/ 0 w 1512436"/>
                  <a:gd name="connsiteY3" fmla="*/ 1000124 h 1000124"/>
                  <a:gd name="connsiteX4" fmla="*/ 100012 w 1512436"/>
                  <a:gd name="connsiteY4" fmla="*/ 228599 h 1000124"/>
                  <a:gd name="connsiteX0" fmla="*/ 100012 w 1512436"/>
                  <a:gd name="connsiteY0" fmla="*/ 230792 h 1002317"/>
                  <a:gd name="connsiteX1" fmla="*/ 386105 w 1512436"/>
                  <a:gd name="connsiteY1" fmla="*/ 2193 h 1002317"/>
                  <a:gd name="connsiteX2" fmla="*/ 1512436 w 1512436"/>
                  <a:gd name="connsiteY2" fmla="*/ 1002317 h 1002317"/>
                  <a:gd name="connsiteX3" fmla="*/ 0 w 1512436"/>
                  <a:gd name="connsiteY3" fmla="*/ 1002317 h 1002317"/>
                  <a:gd name="connsiteX4" fmla="*/ 100012 w 1512436"/>
                  <a:gd name="connsiteY4" fmla="*/ 230792 h 1002317"/>
                  <a:gd name="connsiteX0" fmla="*/ 92869 w 1512436"/>
                  <a:gd name="connsiteY0" fmla="*/ 242574 h 1002193"/>
                  <a:gd name="connsiteX1" fmla="*/ 386105 w 1512436"/>
                  <a:gd name="connsiteY1" fmla="*/ 2069 h 1002193"/>
                  <a:gd name="connsiteX2" fmla="*/ 1512436 w 1512436"/>
                  <a:gd name="connsiteY2" fmla="*/ 1002193 h 1002193"/>
                  <a:gd name="connsiteX3" fmla="*/ 0 w 1512436"/>
                  <a:gd name="connsiteY3" fmla="*/ 1002193 h 1002193"/>
                  <a:gd name="connsiteX4" fmla="*/ 92869 w 1512436"/>
                  <a:gd name="connsiteY4" fmla="*/ 242574 h 1002193"/>
                  <a:gd name="connsiteX0" fmla="*/ 92869 w 1512436"/>
                  <a:gd name="connsiteY0" fmla="*/ 250528 h 1010147"/>
                  <a:gd name="connsiteX1" fmla="*/ 386105 w 1512436"/>
                  <a:gd name="connsiteY1" fmla="*/ 10023 h 1010147"/>
                  <a:gd name="connsiteX2" fmla="*/ 1512436 w 1512436"/>
                  <a:gd name="connsiteY2" fmla="*/ 1010147 h 1010147"/>
                  <a:gd name="connsiteX3" fmla="*/ 0 w 1512436"/>
                  <a:gd name="connsiteY3" fmla="*/ 1010147 h 1010147"/>
                  <a:gd name="connsiteX4" fmla="*/ 92869 w 1512436"/>
                  <a:gd name="connsiteY4" fmla="*/ 250528 h 1010147"/>
                  <a:gd name="connsiteX0" fmla="*/ 92869 w 1512436"/>
                  <a:gd name="connsiteY0" fmla="*/ 288421 h 1048040"/>
                  <a:gd name="connsiteX1" fmla="*/ 386105 w 1512436"/>
                  <a:gd name="connsiteY1" fmla="*/ 47916 h 1048040"/>
                  <a:gd name="connsiteX2" fmla="*/ 1512436 w 1512436"/>
                  <a:gd name="connsiteY2" fmla="*/ 1048040 h 1048040"/>
                  <a:gd name="connsiteX3" fmla="*/ 0 w 1512436"/>
                  <a:gd name="connsiteY3" fmla="*/ 1048040 h 1048040"/>
                  <a:gd name="connsiteX4" fmla="*/ 92869 w 1512436"/>
                  <a:gd name="connsiteY4" fmla="*/ 288421 h 1048040"/>
                  <a:gd name="connsiteX0" fmla="*/ 92869 w 1512436"/>
                  <a:gd name="connsiteY0" fmla="*/ 292593 h 1052212"/>
                  <a:gd name="connsiteX1" fmla="*/ 386105 w 1512436"/>
                  <a:gd name="connsiteY1" fmla="*/ 52088 h 1052212"/>
                  <a:gd name="connsiteX2" fmla="*/ 1512436 w 1512436"/>
                  <a:gd name="connsiteY2" fmla="*/ 1052212 h 1052212"/>
                  <a:gd name="connsiteX3" fmla="*/ 0 w 1512436"/>
                  <a:gd name="connsiteY3" fmla="*/ 1052212 h 1052212"/>
                  <a:gd name="connsiteX4" fmla="*/ 92869 w 1512436"/>
                  <a:gd name="connsiteY4" fmla="*/ 292593 h 1052212"/>
                  <a:gd name="connsiteX0" fmla="*/ 23206 w 1442773"/>
                  <a:gd name="connsiteY0" fmla="*/ 292593 h 1052212"/>
                  <a:gd name="connsiteX1" fmla="*/ 316442 w 1442773"/>
                  <a:gd name="connsiteY1" fmla="*/ 52088 h 1052212"/>
                  <a:gd name="connsiteX2" fmla="*/ 1442773 w 1442773"/>
                  <a:gd name="connsiteY2" fmla="*/ 1052212 h 1052212"/>
                  <a:gd name="connsiteX3" fmla="*/ 373250 w 1442773"/>
                  <a:gd name="connsiteY3" fmla="*/ 664069 h 1052212"/>
                  <a:gd name="connsiteX4" fmla="*/ 23206 w 1442773"/>
                  <a:gd name="connsiteY4" fmla="*/ 292593 h 1052212"/>
                  <a:gd name="connsiteX0" fmla="*/ 24706 w 1429985"/>
                  <a:gd name="connsiteY0" fmla="*/ 321824 h 1045724"/>
                  <a:gd name="connsiteX1" fmla="*/ 303654 w 1429985"/>
                  <a:gd name="connsiteY1" fmla="*/ 45600 h 1045724"/>
                  <a:gd name="connsiteX2" fmla="*/ 1429985 w 1429985"/>
                  <a:gd name="connsiteY2" fmla="*/ 1045724 h 1045724"/>
                  <a:gd name="connsiteX3" fmla="*/ 360462 w 1429985"/>
                  <a:gd name="connsiteY3" fmla="*/ 657581 h 1045724"/>
                  <a:gd name="connsiteX4" fmla="*/ 24706 w 1429985"/>
                  <a:gd name="connsiteY4" fmla="*/ 321824 h 1045724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87604 w 1457127"/>
                  <a:gd name="connsiteY3" fmla="*/ 656894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87604 w 1457127"/>
                  <a:gd name="connsiteY3" fmla="*/ 656894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94748 w 1457127"/>
                  <a:gd name="connsiteY3" fmla="*/ 640225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045037"/>
                  <a:gd name="connsiteX1" fmla="*/ 330796 w 1457127"/>
                  <a:gd name="connsiteY1" fmla="*/ 44913 h 1045037"/>
                  <a:gd name="connsiteX2" fmla="*/ 1457127 w 1457127"/>
                  <a:gd name="connsiteY2" fmla="*/ 1045037 h 1045037"/>
                  <a:gd name="connsiteX3" fmla="*/ 394748 w 1457127"/>
                  <a:gd name="connsiteY3" fmla="*/ 640225 h 1045037"/>
                  <a:gd name="connsiteX4" fmla="*/ 51848 w 1457127"/>
                  <a:gd name="connsiteY4" fmla="*/ 321137 h 1045037"/>
                  <a:gd name="connsiteX0" fmla="*/ 51848 w 1457127"/>
                  <a:gd name="connsiteY0" fmla="*/ 321137 h 1195057"/>
                  <a:gd name="connsiteX1" fmla="*/ 330796 w 1457127"/>
                  <a:gd name="connsiteY1" fmla="*/ 44913 h 1195057"/>
                  <a:gd name="connsiteX2" fmla="*/ 1457127 w 1457127"/>
                  <a:gd name="connsiteY2" fmla="*/ 1045037 h 1195057"/>
                  <a:gd name="connsiteX3" fmla="*/ 1063879 w 1457127"/>
                  <a:gd name="connsiteY3" fmla="*/ 1195057 h 1195057"/>
                  <a:gd name="connsiteX4" fmla="*/ 51848 w 1457127"/>
                  <a:gd name="connsiteY4" fmla="*/ 321137 h 1195057"/>
                  <a:gd name="connsiteX0" fmla="*/ 51848 w 1537748"/>
                  <a:gd name="connsiteY0" fmla="*/ 321137 h 1968963"/>
                  <a:gd name="connsiteX1" fmla="*/ 330796 w 1537748"/>
                  <a:gd name="connsiteY1" fmla="*/ 44913 h 1968963"/>
                  <a:gd name="connsiteX2" fmla="*/ 1457127 w 1537748"/>
                  <a:gd name="connsiteY2" fmla="*/ 1045037 h 1968963"/>
                  <a:gd name="connsiteX3" fmla="*/ 1537748 w 1537748"/>
                  <a:gd name="connsiteY3" fmla="*/ 1968963 h 1968963"/>
                  <a:gd name="connsiteX4" fmla="*/ 51848 w 1537748"/>
                  <a:gd name="connsiteY4" fmla="*/ 321137 h 1968963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1848 w 1499648"/>
                  <a:gd name="connsiteY4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464145 w 1499648"/>
                  <a:gd name="connsiteY4" fmla="*/ 83548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523677 w 1499648"/>
                  <a:gd name="connsiteY4" fmla="*/ 778338 h 1992775"/>
                  <a:gd name="connsiteX5" fmla="*/ 51848 w 1499648"/>
                  <a:gd name="connsiteY5" fmla="*/ 321137 h 1992775"/>
                  <a:gd name="connsiteX0" fmla="*/ 51848 w 1499648"/>
                  <a:gd name="connsiteY0" fmla="*/ 321137 h 2013066"/>
                  <a:gd name="connsiteX1" fmla="*/ 330796 w 1499648"/>
                  <a:gd name="connsiteY1" fmla="*/ 44913 h 2013066"/>
                  <a:gd name="connsiteX2" fmla="*/ 1457127 w 1499648"/>
                  <a:gd name="connsiteY2" fmla="*/ 1045037 h 2013066"/>
                  <a:gd name="connsiteX3" fmla="*/ 1499648 w 1499648"/>
                  <a:gd name="connsiteY3" fmla="*/ 1992775 h 2013066"/>
                  <a:gd name="connsiteX4" fmla="*/ 1149945 w 1499648"/>
                  <a:gd name="connsiteY4" fmla="*/ 1621301 h 2013066"/>
                  <a:gd name="connsiteX5" fmla="*/ 523677 w 1499648"/>
                  <a:gd name="connsiteY5" fmla="*/ 778338 h 2013066"/>
                  <a:gd name="connsiteX6" fmla="*/ 51848 w 1499648"/>
                  <a:gd name="connsiteY6" fmla="*/ 321137 h 2013066"/>
                  <a:gd name="connsiteX0" fmla="*/ 51848 w 1499648"/>
                  <a:gd name="connsiteY0" fmla="*/ 321137 h 2011202"/>
                  <a:gd name="connsiteX1" fmla="*/ 330796 w 1499648"/>
                  <a:gd name="connsiteY1" fmla="*/ 44913 h 2011202"/>
                  <a:gd name="connsiteX2" fmla="*/ 1457127 w 1499648"/>
                  <a:gd name="connsiteY2" fmla="*/ 1045037 h 2011202"/>
                  <a:gd name="connsiteX3" fmla="*/ 1499648 w 1499648"/>
                  <a:gd name="connsiteY3" fmla="*/ 1992775 h 2011202"/>
                  <a:gd name="connsiteX4" fmla="*/ 1197570 w 1499648"/>
                  <a:gd name="connsiteY4" fmla="*/ 1585583 h 2011202"/>
                  <a:gd name="connsiteX5" fmla="*/ 523677 w 1499648"/>
                  <a:gd name="connsiteY5" fmla="*/ 778338 h 2011202"/>
                  <a:gd name="connsiteX6" fmla="*/ 51848 w 1499648"/>
                  <a:gd name="connsiteY6" fmla="*/ 321137 h 2011202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197570 w 1499648"/>
                  <a:gd name="connsiteY4" fmla="*/ 1585583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23677 w 1499648"/>
                  <a:gd name="connsiteY5" fmla="*/ 778338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99648 w 1499648"/>
                  <a:gd name="connsiteY3" fmla="*/ 1992775 h 1992775"/>
                  <a:gd name="connsiteX4" fmla="*/ 1202333 w 1499648"/>
                  <a:gd name="connsiteY4" fmla="*/ 1578439 h 1992775"/>
                  <a:gd name="connsiteX5" fmla="*/ 507009 w 1499648"/>
                  <a:gd name="connsiteY5" fmla="*/ 792625 h 1992775"/>
                  <a:gd name="connsiteX6" fmla="*/ 51848 w 1499648"/>
                  <a:gd name="connsiteY6" fmla="*/ 321137 h 1992775"/>
                  <a:gd name="connsiteX0" fmla="*/ 51848 w 1499648"/>
                  <a:gd name="connsiteY0" fmla="*/ 321137 h 1992775"/>
                  <a:gd name="connsiteX1" fmla="*/ 330796 w 1499648"/>
                  <a:gd name="connsiteY1" fmla="*/ 44913 h 1992775"/>
                  <a:gd name="connsiteX2" fmla="*/ 1457127 w 1499648"/>
                  <a:gd name="connsiteY2" fmla="*/ 1045037 h 1992775"/>
                  <a:gd name="connsiteX3" fmla="*/ 1473795 w 1499648"/>
                  <a:gd name="connsiteY3" fmla="*/ 1485569 h 1992775"/>
                  <a:gd name="connsiteX4" fmla="*/ 1499648 w 1499648"/>
                  <a:gd name="connsiteY4" fmla="*/ 1992775 h 1992775"/>
                  <a:gd name="connsiteX5" fmla="*/ 1202333 w 1499648"/>
                  <a:gd name="connsiteY5" fmla="*/ 1578439 h 1992775"/>
                  <a:gd name="connsiteX6" fmla="*/ 507009 w 1499648"/>
                  <a:gd name="connsiteY6" fmla="*/ 792625 h 1992775"/>
                  <a:gd name="connsiteX7" fmla="*/ 51848 w 1499648"/>
                  <a:gd name="connsiteY7" fmla="*/ 321137 h 1992775"/>
                  <a:gd name="connsiteX0" fmla="*/ 51848 w 1757163"/>
                  <a:gd name="connsiteY0" fmla="*/ 321137 h 1992775"/>
                  <a:gd name="connsiteX1" fmla="*/ 330796 w 1757163"/>
                  <a:gd name="connsiteY1" fmla="*/ 44913 h 1992775"/>
                  <a:gd name="connsiteX2" fmla="*/ 1457127 w 1757163"/>
                  <a:gd name="connsiteY2" fmla="*/ 1045037 h 1992775"/>
                  <a:gd name="connsiteX3" fmla="*/ 1757163 w 1757163"/>
                  <a:gd name="connsiteY3" fmla="*/ 1604632 h 1992775"/>
                  <a:gd name="connsiteX4" fmla="*/ 1499648 w 1757163"/>
                  <a:gd name="connsiteY4" fmla="*/ 1992775 h 1992775"/>
                  <a:gd name="connsiteX5" fmla="*/ 1202333 w 1757163"/>
                  <a:gd name="connsiteY5" fmla="*/ 1578439 h 1992775"/>
                  <a:gd name="connsiteX6" fmla="*/ 507009 w 1757163"/>
                  <a:gd name="connsiteY6" fmla="*/ 792625 h 1992775"/>
                  <a:gd name="connsiteX7" fmla="*/ 51848 w 1757163"/>
                  <a:gd name="connsiteY7" fmla="*/ 321137 h 1992775"/>
                  <a:gd name="connsiteX0" fmla="*/ 51848 w 1761926"/>
                  <a:gd name="connsiteY0" fmla="*/ 321137 h 1992775"/>
                  <a:gd name="connsiteX1" fmla="*/ 330796 w 1761926"/>
                  <a:gd name="connsiteY1" fmla="*/ 44913 h 1992775"/>
                  <a:gd name="connsiteX2" fmla="*/ 1457127 w 1761926"/>
                  <a:gd name="connsiteY2" fmla="*/ 1045037 h 1992775"/>
                  <a:gd name="connsiteX3" fmla="*/ 1761926 w 1761926"/>
                  <a:gd name="connsiteY3" fmla="*/ 1599870 h 1992775"/>
                  <a:gd name="connsiteX4" fmla="*/ 1499648 w 1761926"/>
                  <a:gd name="connsiteY4" fmla="*/ 1992775 h 1992775"/>
                  <a:gd name="connsiteX5" fmla="*/ 1202333 w 1761926"/>
                  <a:gd name="connsiteY5" fmla="*/ 1578439 h 1992775"/>
                  <a:gd name="connsiteX6" fmla="*/ 507009 w 1761926"/>
                  <a:gd name="connsiteY6" fmla="*/ 792625 h 1992775"/>
                  <a:gd name="connsiteX7" fmla="*/ 51848 w 1761926"/>
                  <a:gd name="connsiteY7" fmla="*/ 321137 h 1992775"/>
                  <a:gd name="connsiteX0" fmla="*/ 51848 w 1772301"/>
                  <a:gd name="connsiteY0" fmla="*/ 321137 h 1992775"/>
                  <a:gd name="connsiteX1" fmla="*/ 330796 w 1772301"/>
                  <a:gd name="connsiteY1" fmla="*/ 44913 h 1992775"/>
                  <a:gd name="connsiteX2" fmla="*/ 1457127 w 1772301"/>
                  <a:gd name="connsiteY2" fmla="*/ 1045037 h 1992775"/>
                  <a:gd name="connsiteX3" fmla="*/ 1761926 w 1772301"/>
                  <a:gd name="connsiteY3" fmla="*/ 1599870 h 1992775"/>
                  <a:gd name="connsiteX4" fmla="*/ 1499648 w 1772301"/>
                  <a:gd name="connsiteY4" fmla="*/ 1992775 h 1992775"/>
                  <a:gd name="connsiteX5" fmla="*/ 1202333 w 1772301"/>
                  <a:gd name="connsiteY5" fmla="*/ 1578439 h 1992775"/>
                  <a:gd name="connsiteX6" fmla="*/ 507009 w 1772301"/>
                  <a:gd name="connsiteY6" fmla="*/ 792625 h 1992775"/>
                  <a:gd name="connsiteX7" fmla="*/ 51848 w 1772301"/>
                  <a:gd name="connsiteY7" fmla="*/ 321137 h 1992775"/>
                  <a:gd name="connsiteX0" fmla="*/ 51848 w 1771810"/>
                  <a:gd name="connsiteY0" fmla="*/ 321137 h 1978488"/>
                  <a:gd name="connsiteX1" fmla="*/ 330796 w 1771810"/>
                  <a:gd name="connsiteY1" fmla="*/ 44913 h 1978488"/>
                  <a:gd name="connsiteX2" fmla="*/ 1457127 w 1771810"/>
                  <a:gd name="connsiteY2" fmla="*/ 1045037 h 1978488"/>
                  <a:gd name="connsiteX3" fmla="*/ 1761926 w 1771810"/>
                  <a:gd name="connsiteY3" fmla="*/ 1599870 h 1978488"/>
                  <a:gd name="connsiteX4" fmla="*/ 1485361 w 1771810"/>
                  <a:gd name="connsiteY4" fmla="*/ 1978488 h 1978488"/>
                  <a:gd name="connsiteX5" fmla="*/ 1202333 w 1771810"/>
                  <a:gd name="connsiteY5" fmla="*/ 1578439 h 1978488"/>
                  <a:gd name="connsiteX6" fmla="*/ 507009 w 1771810"/>
                  <a:gd name="connsiteY6" fmla="*/ 792625 h 1978488"/>
                  <a:gd name="connsiteX7" fmla="*/ 51848 w 1771810"/>
                  <a:gd name="connsiteY7" fmla="*/ 321137 h 1978488"/>
                  <a:gd name="connsiteX0" fmla="*/ 51848 w 1825393"/>
                  <a:gd name="connsiteY0" fmla="*/ 321137 h 2062654"/>
                  <a:gd name="connsiteX1" fmla="*/ 330796 w 1825393"/>
                  <a:gd name="connsiteY1" fmla="*/ 44913 h 2062654"/>
                  <a:gd name="connsiteX2" fmla="*/ 1457127 w 1825393"/>
                  <a:gd name="connsiteY2" fmla="*/ 1045037 h 2062654"/>
                  <a:gd name="connsiteX3" fmla="*/ 1761926 w 1825393"/>
                  <a:gd name="connsiteY3" fmla="*/ 1599870 h 2062654"/>
                  <a:gd name="connsiteX4" fmla="*/ 1485361 w 1825393"/>
                  <a:gd name="connsiteY4" fmla="*/ 1978488 h 2062654"/>
                  <a:gd name="connsiteX5" fmla="*/ 1202333 w 1825393"/>
                  <a:gd name="connsiteY5" fmla="*/ 1578439 h 2062654"/>
                  <a:gd name="connsiteX6" fmla="*/ 507009 w 1825393"/>
                  <a:gd name="connsiteY6" fmla="*/ 792625 h 2062654"/>
                  <a:gd name="connsiteX7" fmla="*/ 51848 w 1825393"/>
                  <a:gd name="connsiteY7" fmla="*/ 321137 h 2062654"/>
                  <a:gd name="connsiteX0" fmla="*/ 51848 w 1818293"/>
                  <a:gd name="connsiteY0" fmla="*/ 321137 h 2070732"/>
                  <a:gd name="connsiteX1" fmla="*/ 330796 w 1818293"/>
                  <a:gd name="connsiteY1" fmla="*/ 44913 h 2070732"/>
                  <a:gd name="connsiteX2" fmla="*/ 1457127 w 1818293"/>
                  <a:gd name="connsiteY2" fmla="*/ 1045037 h 2070732"/>
                  <a:gd name="connsiteX3" fmla="*/ 1761926 w 1818293"/>
                  <a:gd name="connsiteY3" fmla="*/ 1599870 h 2070732"/>
                  <a:gd name="connsiteX4" fmla="*/ 1485361 w 1818293"/>
                  <a:gd name="connsiteY4" fmla="*/ 1978488 h 2070732"/>
                  <a:gd name="connsiteX5" fmla="*/ 1202333 w 1818293"/>
                  <a:gd name="connsiteY5" fmla="*/ 1578439 h 2070732"/>
                  <a:gd name="connsiteX6" fmla="*/ 507009 w 1818293"/>
                  <a:gd name="connsiteY6" fmla="*/ 792625 h 2070732"/>
                  <a:gd name="connsiteX7" fmla="*/ 51848 w 1818293"/>
                  <a:gd name="connsiteY7" fmla="*/ 321137 h 2070732"/>
                  <a:gd name="connsiteX0" fmla="*/ 51848 w 1818293"/>
                  <a:gd name="connsiteY0" fmla="*/ 321137 h 2070732"/>
                  <a:gd name="connsiteX1" fmla="*/ 330796 w 1818293"/>
                  <a:gd name="connsiteY1" fmla="*/ 44913 h 2070732"/>
                  <a:gd name="connsiteX2" fmla="*/ 1457127 w 1818293"/>
                  <a:gd name="connsiteY2" fmla="*/ 1045037 h 2070732"/>
                  <a:gd name="connsiteX3" fmla="*/ 1761926 w 1818293"/>
                  <a:gd name="connsiteY3" fmla="*/ 1599870 h 2070732"/>
                  <a:gd name="connsiteX4" fmla="*/ 1485361 w 1818293"/>
                  <a:gd name="connsiteY4" fmla="*/ 1978488 h 2070732"/>
                  <a:gd name="connsiteX5" fmla="*/ 1202333 w 1818293"/>
                  <a:gd name="connsiteY5" fmla="*/ 1578439 h 2070732"/>
                  <a:gd name="connsiteX6" fmla="*/ 507009 w 1818293"/>
                  <a:gd name="connsiteY6" fmla="*/ 792625 h 2070732"/>
                  <a:gd name="connsiteX7" fmla="*/ 51848 w 1818293"/>
                  <a:gd name="connsiteY7" fmla="*/ 321137 h 2070732"/>
                  <a:gd name="connsiteX0" fmla="*/ 51848 w 1819998"/>
                  <a:gd name="connsiteY0" fmla="*/ 321137 h 2066752"/>
                  <a:gd name="connsiteX1" fmla="*/ 330796 w 1819998"/>
                  <a:gd name="connsiteY1" fmla="*/ 44913 h 2066752"/>
                  <a:gd name="connsiteX2" fmla="*/ 1457127 w 1819998"/>
                  <a:gd name="connsiteY2" fmla="*/ 1045037 h 2066752"/>
                  <a:gd name="connsiteX3" fmla="*/ 1761926 w 1819998"/>
                  <a:gd name="connsiteY3" fmla="*/ 1599870 h 2066752"/>
                  <a:gd name="connsiteX4" fmla="*/ 1490123 w 1819998"/>
                  <a:gd name="connsiteY4" fmla="*/ 1973726 h 2066752"/>
                  <a:gd name="connsiteX5" fmla="*/ 1202333 w 1819998"/>
                  <a:gd name="connsiteY5" fmla="*/ 1578439 h 2066752"/>
                  <a:gd name="connsiteX6" fmla="*/ 507009 w 1819998"/>
                  <a:gd name="connsiteY6" fmla="*/ 792625 h 2066752"/>
                  <a:gd name="connsiteX7" fmla="*/ 51848 w 1819998"/>
                  <a:gd name="connsiteY7" fmla="*/ 321137 h 2066752"/>
                  <a:gd name="connsiteX0" fmla="*/ 51848 w 1819998"/>
                  <a:gd name="connsiteY0" fmla="*/ 321137 h 2066752"/>
                  <a:gd name="connsiteX1" fmla="*/ 330796 w 1819998"/>
                  <a:gd name="connsiteY1" fmla="*/ 44913 h 2066752"/>
                  <a:gd name="connsiteX2" fmla="*/ 1457127 w 1819998"/>
                  <a:gd name="connsiteY2" fmla="*/ 1045037 h 2066752"/>
                  <a:gd name="connsiteX3" fmla="*/ 1761926 w 1819998"/>
                  <a:gd name="connsiteY3" fmla="*/ 1599870 h 2066752"/>
                  <a:gd name="connsiteX4" fmla="*/ 1490123 w 1819998"/>
                  <a:gd name="connsiteY4" fmla="*/ 1973726 h 2066752"/>
                  <a:gd name="connsiteX5" fmla="*/ 1202333 w 1819998"/>
                  <a:gd name="connsiteY5" fmla="*/ 1578439 h 2066752"/>
                  <a:gd name="connsiteX6" fmla="*/ 507009 w 1819998"/>
                  <a:gd name="connsiteY6" fmla="*/ 792625 h 2066752"/>
                  <a:gd name="connsiteX7" fmla="*/ 51848 w 1819998"/>
                  <a:gd name="connsiteY7" fmla="*/ 321137 h 2066752"/>
                  <a:gd name="connsiteX0" fmla="*/ 51848 w 1862368"/>
                  <a:gd name="connsiteY0" fmla="*/ 321137 h 2059769"/>
                  <a:gd name="connsiteX1" fmla="*/ 330796 w 1862368"/>
                  <a:gd name="connsiteY1" fmla="*/ 44913 h 2059769"/>
                  <a:gd name="connsiteX2" fmla="*/ 1457127 w 1862368"/>
                  <a:gd name="connsiteY2" fmla="*/ 1045037 h 2059769"/>
                  <a:gd name="connsiteX3" fmla="*/ 1761926 w 1862368"/>
                  <a:gd name="connsiteY3" fmla="*/ 1599870 h 2059769"/>
                  <a:gd name="connsiteX4" fmla="*/ 1490123 w 1862368"/>
                  <a:gd name="connsiteY4" fmla="*/ 1973726 h 2059769"/>
                  <a:gd name="connsiteX5" fmla="*/ 1202333 w 1862368"/>
                  <a:gd name="connsiteY5" fmla="*/ 1578439 h 2059769"/>
                  <a:gd name="connsiteX6" fmla="*/ 507009 w 1862368"/>
                  <a:gd name="connsiteY6" fmla="*/ 792625 h 2059769"/>
                  <a:gd name="connsiteX7" fmla="*/ 51848 w 1862368"/>
                  <a:gd name="connsiteY7" fmla="*/ 321137 h 2059769"/>
                  <a:gd name="connsiteX0" fmla="*/ 51848 w 1864451"/>
                  <a:gd name="connsiteY0" fmla="*/ 321137 h 2057027"/>
                  <a:gd name="connsiteX1" fmla="*/ 330796 w 1864451"/>
                  <a:gd name="connsiteY1" fmla="*/ 44913 h 2057027"/>
                  <a:gd name="connsiteX2" fmla="*/ 1457127 w 1864451"/>
                  <a:gd name="connsiteY2" fmla="*/ 1045037 h 2057027"/>
                  <a:gd name="connsiteX3" fmla="*/ 1761926 w 1864451"/>
                  <a:gd name="connsiteY3" fmla="*/ 1599870 h 2057027"/>
                  <a:gd name="connsiteX4" fmla="*/ 1490123 w 1864451"/>
                  <a:gd name="connsiteY4" fmla="*/ 1973726 h 2057027"/>
                  <a:gd name="connsiteX5" fmla="*/ 1202333 w 1864451"/>
                  <a:gd name="connsiteY5" fmla="*/ 1578439 h 2057027"/>
                  <a:gd name="connsiteX6" fmla="*/ 507009 w 1864451"/>
                  <a:gd name="connsiteY6" fmla="*/ 792625 h 2057027"/>
                  <a:gd name="connsiteX7" fmla="*/ 51848 w 1864451"/>
                  <a:gd name="connsiteY7" fmla="*/ 321137 h 2057027"/>
                  <a:gd name="connsiteX0" fmla="*/ 51848 w 1847751"/>
                  <a:gd name="connsiteY0" fmla="*/ 321137 h 2075784"/>
                  <a:gd name="connsiteX1" fmla="*/ 330796 w 1847751"/>
                  <a:gd name="connsiteY1" fmla="*/ 44913 h 2075784"/>
                  <a:gd name="connsiteX2" fmla="*/ 1457127 w 1847751"/>
                  <a:gd name="connsiteY2" fmla="*/ 1045037 h 2075784"/>
                  <a:gd name="connsiteX3" fmla="*/ 1761926 w 1847751"/>
                  <a:gd name="connsiteY3" fmla="*/ 1599870 h 2075784"/>
                  <a:gd name="connsiteX4" fmla="*/ 1490123 w 1847751"/>
                  <a:gd name="connsiteY4" fmla="*/ 1973726 h 2075784"/>
                  <a:gd name="connsiteX5" fmla="*/ 1202333 w 1847751"/>
                  <a:gd name="connsiteY5" fmla="*/ 1578439 h 2075784"/>
                  <a:gd name="connsiteX6" fmla="*/ 507009 w 1847751"/>
                  <a:gd name="connsiteY6" fmla="*/ 792625 h 2075784"/>
                  <a:gd name="connsiteX7" fmla="*/ 51848 w 1847751"/>
                  <a:gd name="connsiteY7" fmla="*/ 321137 h 2075784"/>
                  <a:gd name="connsiteX0" fmla="*/ 51848 w 1847207"/>
                  <a:gd name="connsiteY0" fmla="*/ 321137 h 2085765"/>
                  <a:gd name="connsiteX1" fmla="*/ 330796 w 1847207"/>
                  <a:gd name="connsiteY1" fmla="*/ 44913 h 2085765"/>
                  <a:gd name="connsiteX2" fmla="*/ 1457127 w 1847207"/>
                  <a:gd name="connsiteY2" fmla="*/ 1045037 h 2085765"/>
                  <a:gd name="connsiteX3" fmla="*/ 1761926 w 1847207"/>
                  <a:gd name="connsiteY3" fmla="*/ 1599870 h 2085765"/>
                  <a:gd name="connsiteX4" fmla="*/ 1490123 w 1847207"/>
                  <a:gd name="connsiteY4" fmla="*/ 1973726 h 2085765"/>
                  <a:gd name="connsiteX5" fmla="*/ 1202333 w 1847207"/>
                  <a:gd name="connsiteY5" fmla="*/ 1578439 h 2085765"/>
                  <a:gd name="connsiteX6" fmla="*/ 507009 w 1847207"/>
                  <a:gd name="connsiteY6" fmla="*/ 792625 h 2085765"/>
                  <a:gd name="connsiteX7" fmla="*/ 51848 w 1847207"/>
                  <a:gd name="connsiteY7" fmla="*/ 321137 h 2085765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457127 w 1862021"/>
                  <a:gd name="connsiteY2" fmla="*/ 1045037 h 2091956"/>
                  <a:gd name="connsiteX3" fmla="*/ 1761926 w 1862021"/>
                  <a:gd name="connsiteY3" fmla="*/ 1599870 h 2091956"/>
                  <a:gd name="connsiteX4" fmla="*/ 1490123 w 1862021"/>
                  <a:gd name="connsiteY4" fmla="*/ 1973726 h 2091956"/>
                  <a:gd name="connsiteX5" fmla="*/ 1202333 w 1862021"/>
                  <a:gd name="connsiteY5" fmla="*/ 1578439 h 2091956"/>
                  <a:gd name="connsiteX6" fmla="*/ 507009 w 1862021"/>
                  <a:gd name="connsiteY6" fmla="*/ 792625 h 2091956"/>
                  <a:gd name="connsiteX7" fmla="*/ 51848 w 1862021"/>
                  <a:gd name="connsiteY7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1848 w 1862021"/>
                  <a:gd name="connsiteY0" fmla="*/ 321137 h 2091956"/>
                  <a:gd name="connsiteX1" fmla="*/ 330796 w 1862021"/>
                  <a:gd name="connsiteY1" fmla="*/ 44913 h 2091956"/>
                  <a:gd name="connsiteX2" fmla="*/ 1761926 w 1862021"/>
                  <a:gd name="connsiteY2" fmla="*/ 1599870 h 2091956"/>
                  <a:gd name="connsiteX3" fmla="*/ 1490123 w 1862021"/>
                  <a:gd name="connsiteY3" fmla="*/ 1973726 h 2091956"/>
                  <a:gd name="connsiteX4" fmla="*/ 1202333 w 1862021"/>
                  <a:gd name="connsiteY4" fmla="*/ 1578439 h 2091956"/>
                  <a:gd name="connsiteX5" fmla="*/ 507009 w 1862021"/>
                  <a:gd name="connsiteY5" fmla="*/ 792625 h 2091956"/>
                  <a:gd name="connsiteX6" fmla="*/ 51848 w 1862021"/>
                  <a:gd name="connsiteY6" fmla="*/ 321137 h 2091956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3158 w 1863331"/>
                  <a:gd name="connsiteY0" fmla="*/ 327203 h 2098022"/>
                  <a:gd name="connsiteX1" fmla="*/ 332106 w 1863331"/>
                  <a:gd name="connsiteY1" fmla="*/ 50979 h 2098022"/>
                  <a:gd name="connsiteX2" fmla="*/ 1763236 w 1863331"/>
                  <a:gd name="connsiteY2" fmla="*/ 1605936 h 2098022"/>
                  <a:gd name="connsiteX3" fmla="*/ 1491433 w 1863331"/>
                  <a:gd name="connsiteY3" fmla="*/ 1979792 h 2098022"/>
                  <a:gd name="connsiteX4" fmla="*/ 1203643 w 1863331"/>
                  <a:gd name="connsiteY4" fmla="*/ 1584505 h 2098022"/>
                  <a:gd name="connsiteX5" fmla="*/ 508319 w 1863331"/>
                  <a:gd name="connsiteY5" fmla="*/ 798691 h 2098022"/>
                  <a:gd name="connsiteX6" fmla="*/ 53158 w 1863331"/>
                  <a:gd name="connsiteY6" fmla="*/ 327203 h 2098022"/>
                  <a:gd name="connsiteX0" fmla="*/ 52066 w 1869383"/>
                  <a:gd name="connsiteY0" fmla="*/ 327203 h 2098022"/>
                  <a:gd name="connsiteX1" fmla="*/ 338158 w 1869383"/>
                  <a:gd name="connsiteY1" fmla="*/ 50979 h 2098022"/>
                  <a:gd name="connsiteX2" fmla="*/ 1769288 w 1869383"/>
                  <a:gd name="connsiteY2" fmla="*/ 1605936 h 2098022"/>
                  <a:gd name="connsiteX3" fmla="*/ 1497485 w 1869383"/>
                  <a:gd name="connsiteY3" fmla="*/ 1979792 h 2098022"/>
                  <a:gd name="connsiteX4" fmla="*/ 1209695 w 1869383"/>
                  <a:gd name="connsiteY4" fmla="*/ 1584505 h 2098022"/>
                  <a:gd name="connsiteX5" fmla="*/ 514371 w 1869383"/>
                  <a:gd name="connsiteY5" fmla="*/ 798691 h 2098022"/>
                  <a:gd name="connsiteX6" fmla="*/ 52066 w 1869383"/>
                  <a:gd name="connsiteY6" fmla="*/ 327203 h 2098022"/>
                  <a:gd name="connsiteX0" fmla="*/ 44136 w 1861453"/>
                  <a:gd name="connsiteY0" fmla="*/ 321408 h 2092227"/>
                  <a:gd name="connsiteX1" fmla="*/ 330228 w 1861453"/>
                  <a:gd name="connsiteY1" fmla="*/ 45184 h 2092227"/>
                  <a:gd name="connsiteX2" fmla="*/ 1761358 w 1861453"/>
                  <a:gd name="connsiteY2" fmla="*/ 1600141 h 2092227"/>
                  <a:gd name="connsiteX3" fmla="*/ 1489555 w 1861453"/>
                  <a:gd name="connsiteY3" fmla="*/ 1973997 h 2092227"/>
                  <a:gd name="connsiteX4" fmla="*/ 1201765 w 1861453"/>
                  <a:gd name="connsiteY4" fmla="*/ 1578710 h 2092227"/>
                  <a:gd name="connsiteX5" fmla="*/ 506441 w 1861453"/>
                  <a:gd name="connsiteY5" fmla="*/ 792896 h 2092227"/>
                  <a:gd name="connsiteX6" fmla="*/ 44136 w 1861453"/>
                  <a:gd name="connsiteY6" fmla="*/ 321408 h 2092227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508659 w 1863671"/>
                  <a:gd name="connsiteY5" fmla="*/ 804723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61848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363403 w 1863671"/>
                  <a:gd name="connsiteY5" fmla="*/ 647561 h 2104054"/>
                  <a:gd name="connsiteX6" fmla="*/ 46354 w 1863671"/>
                  <a:gd name="connsiteY6" fmla="*/ 333235 h 2104054"/>
                  <a:gd name="connsiteX0" fmla="*/ 46354 w 1863671"/>
                  <a:gd name="connsiteY0" fmla="*/ 333235 h 2104054"/>
                  <a:gd name="connsiteX1" fmla="*/ 332446 w 1863671"/>
                  <a:gd name="connsiteY1" fmla="*/ 57011 h 2104054"/>
                  <a:gd name="connsiteX2" fmla="*/ 1763576 w 1863671"/>
                  <a:gd name="connsiteY2" fmla="*/ 1611968 h 2104054"/>
                  <a:gd name="connsiteX3" fmla="*/ 1491773 w 1863671"/>
                  <a:gd name="connsiteY3" fmla="*/ 1985824 h 2104054"/>
                  <a:gd name="connsiteX4" fmla="*/ 1203983 w 1863671"/>
                  <a:gd name="connsiteY4" fmla="*/ 1590537 h 2104054"/>
                  <a:gd name="connsiteX5" fmla="*/ 682487 w 1863671"/>
                  <a:gd name="connsiteY5" fmla="*/ 1014273 h 2104054"/>
                  <a:gd name="connsiteX6" fmla="*/ 363403 w 1863671"/>
                  <a:gd name="connsiteY6" fmla="*/ 647561 h 2104054"/>
                  <a:gd name="connsiteX7" fmla="*/ 46354 w 1863671"/>
                  <a:gd name="connsiteY7" fmla="*/ 333235 h 2104054"/>
                  <a:gd name="connsiteX0" fmla="*/ 172652 w 1989969"/>
                  <a:gd name="connsiteY0" fmla="*/ 333235 h 2104054"/>
                  <a:gd name="connsiteX1" fmla="*/ 458744 w 1989969"/>
                  <a:gd name="connsiteY1" fmla="*/ 57011 h 2104054"/>
                  <a:gd name="connsiteX2" fmla="*/ 1889874 w 1989969"/>
                  <a:gd name="connsiteY2" fmla="*/ 1611968 h 2104054"/>
                  <a:gd name="connsiteX3" fmla="*/ 1618071 w 1989969"/>
                  <a:gd name="connsiteY3" fmla="*/ 1985824 h 2104054"/>
                  <a:gd name="connsiteX4" fmla="*/ 1330281 w 1989969"/>
                  <a:gd name="connsiteY4" fmla="*/ 1590537 h 2104054"/>
                  <a:gd name="connsiteX5" fmla="*/ 18210 w 1989969"/>
                  <a:gd name="connsiteY5" fmla="*/ 578504 h 2104054"/>
                  <a:gd name="connsiteX6" fmla="*/ 489701 w 1989969"/>
                  <a:gd name="connsiteY6" fmla="*/ 647561 h 2104054"/>
                  <a:gd name="connsiteX7" fmla="*/ 172652 w 198996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0 w 1971759"/>
                  <a:gd name="connsiteY5" fmla="*/ 578504 h 2104054"/>
                  <a:gd name="connsiteX6" fmla="*/ 471491 w 1971759"/>
                  <a:gd name="connsiteY6" fmla="*/ 647561 h 2104054"/>
                  <a:gd name="connsiteX7" fmla="*/ 154442 w 1971759"/>
                  <a:gd name="connsiteY7" fmla="*/ 333235 h 2104054"/>
                  <a:gd name="connsiteX0" fmla="*/ 154442 w 1971759"/>
                  <a:gd name="connsiteY0" fmla="*/ 333235 h 2104054"/>
                  <a:gd name="connsiteX1" fmla="*/ 440534 w 1971759"/>
                  <a:gd name="connsiteY1" fmla="*/ 57011 h 2104054"/>
                  <a:gd name="connsiteX2" fmla="*/ 1871664 w 1971759"/>
                  <a:gd name="connsiteY2" fmla="*/ 1611968 h 2104054"/>
                  <a:gd name="connsiteX3" fmla="*/ 1599861 w 1971759"/>
                  <a:gd name="connsiteY3" fmla="*/ 1985824 h 2104054"/>
                  <a:gd name="connsiteX4" fmla="*/ 1312071 w 1971759"/>
                  <a:gd name="connsiteY4" fmla="*/ 1590537 h 2104054"/>
                  <a:gd name="connsiteX5" fmla="*/ 957262 w 1971759"/>
                  <a:gd name="connsiteY5" fmla="*/ 1302404 h 2104054"/>
                  <a:gd name="connsiteX6" fmla="*/ 0 w 1971759"/>
                  <a:gd name="connsiteY6" fmla="*/ 578504 h 2104054"/>
                  <a:gd name="connsiteX7" fmla="*/ 471491 w 1971759"/>
                  <a:gd name="connsiteY7" fmla="*/ 647561 h 2104054"/>
                  <a:gd name="connsiteX8" fmla="*/ 154442 w 1971759"/>
                  <a:gd name="connsiteY8" fmla="*/ 333235 h 2104054"/>
                  <a:gd name="connsiteX0" fmla="*/ 154442 w 1971759"/>
                  <a:gd name="connsiteY0" fmla="*/ 333235 h 2146989"/>
                  <a:gd name="connsiteX1" fmla="*/ 440534 w 1971759"/>
                  <a:gd name="connsiteY1" fmla="*/ 57011 h 2146989"/>
                  <a:gd name="connsiteX2" fmla="*/ 1871664 w 1971759"/>
                  <a:gd name="connsiteY2" fmla="*/ 1611968 h 2146989"/>
                  <a:gd name="connsiteX3" fmla="*/ 1599861 w 1971759"/>
                  <a:gd name="connsiteY3" fmla="*/ 1985824 h 2146989"/>
                  <a:gd name="connsiteX4" fmla="*/ 1312071 w 1971759"/>
                  <a:gd name="connsiteY4" fmla="*/ 1590537 h 2146989"/>
                  <a:gd name="connsiteX5" fmla="*/ 1381125 w 1971759"/>
                  <a:gd name="connsiteY5" fmla="*/ 2123935 h 2146989"/>
                  <a:gd name="connsiteX6" fmla="*/ 0 w 1971759"/>
                  <a:gd name="connsiteY6" fmla="*/ 578504 h 2146989"/>
                  <a:gd name="connsiteX7" fmla="*/ 471491 w 1971759"/>
                  <a:gd name="connsiteY7" fmla="*/ 647561 h 2146989"/>
                  <a:gd name="connsiteX8" fmla="*/ 154442 w 1971759"/>
                  <a:gd name="connsiteY8" fmla="*/ 333235 h 2146989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71759"/>
                  <a:gd name="connsiteY0" fmla="*/ 333235 h 2123935"/>
                  <a:gd name="connsiteX1" fmla="*/ 440534 w 1971759"/>
                  <a:gd name="connsiteY1" fmla="*/ 57011 h 2123935"/>
                  <a:gd name="connsiteX2" fmla="*/ 1871664 w 1971759"/>
                  <a:gd name="connsiteY2" fmla="*/ 1611968 h 2123935"/>
                  <a:gd name="connsiteX3" fmla="*/ 1599861 w 1971759"/>
                  <a:gd name="connsiteY3" fmla="*/ 1985824 h 2123935"/>
                  <a:gd name="connsiteX4" fmla="*/ 1312071 w 1971759"/>
                  <a:gd name="connsiteY4" fmla="*/ 1590537 h 2123935"/>
                  <a:gd name="connsiteX5" fmla="*/ 1381125 w 1971759"/>
                  <a:gd name="connsiteY5" fmla="*/ 2123935 h 2123935"/>
                  <a:gd name="connsiteX6" fmla="*/ 0 w 1971759"/>
                  <a:gd name="connsiteY6" fmla="*/ 578504 h 2123935"/>
                  <a:gd name="connsiteX7" fmla="*/ 471491 w 1971759"/>
                  <a:gd name="connsiteY7" fmla="*/ 647561 h 2123935"/>
                  <a:gd name="connsiteX8" fmla="*/ 154442 w 1971759"/>
                  <a:gd name="connsiteY8" fmla="*/ 333235 h 2123935"/>
                  <a:gd name="connsiteX0" fmla="*/ 154442 w 1961177"/>
                  <a:gd name="connsiteY0" fmla="*/ 333235 h 2123935"/>
                  <a:gd name="connsiteX1" fmla="*/ 440534 w 1961177"/>
                  <a:gd name="connsiteY1" fmla="*/ 57011 h 2123935"/>
                  <a:gd name="connsiteX2" fmla="*/ 1871664 w 1961177"/>
                  <a:gd name="connsiteY2" fmla="*/ 1611968 h 2123935"/>
                  <a:gd name="connsiteX3" fmla="*/ 1599861 w 1961177"/>
                  <a:gd name="connsiteY3" fmla="*/ 1985824 h 2123935"/>
                  <a:gd name="connsiteX4" fmla="*/ 1312071 w 1961177"/>
                  <a:gd name="connsiteY4" fmla="*/ 1590537 h 2123935"/>
                  <a:gd name="connsiteX5" fmla="*/ 1381125 w 1961177"/>
                  <a:gd name="connsiteY5" fmla="*/ 2123935 h 2123935"/>
                  <a:gd name="connsiteX6" fmla="*/ 0 w 1961177"/>
                  <a:gd name="connsiteY6" fmla="*/ 578504 h 2123935"/>
                  <a:gd name="connsiteX7" fmla="*/ 471491 w 1961177"/>
                  <a:gd name="connsiteY7" fmla="*/ 647561 h 2123935"/>
                  <a:gd name="connsiteX8" fmla="*/ 154442 w 1961177"/>
                  <a:gd name="connsiteY8" fmla="*/ 333235 h 2123935"/>
                  <a:gd name="connsiteX0" fmla="*/ 154442 w 1969642"/>
                  <a:gd name="connsiteY0" fmla="*/ 333235 h 2123935"/>
                  <a:gd name="connsiteX1" fmla="*/ 440534 w 1969642"/>
                  <a:gd name="connsiteY1" fmla="*/ 57011 h 2123935"/>
                  <a:gd name="connsiteX2" fmla="*/ 1871664 w 1969642"/>
                  <a:gd name="connsiteY2" fmla="*/ 1611968 h 2123935"/>
                  <a:gd name="connsiteX3" fmla="*/ 1599861 w 1969642"/>
                  <a:gd name="connsiteY3" fmla="*/ 1985824 h 2123935"/>
                  <a:gd name="connsiteX4" fmla="*/ 1312071 w 1969642"/>
                  <a:gd name="connsiteY4" fmla="*/ 1590537 h 2123935"/>
                  <a:gd name="connsiteX5" fmla="*/ 1381125 w 1969642"/>
                  <a:gd name="connsiteY5" fmla="*/ 2123935 h 2123935"/>
                  <a:gd name="connsiteX6" fmla="*/ 0 w 1969642"/>
                  <a:gd name="connsiteY6" fmla="*/ 578504 h 2123935"/>
                  <a:gd name="connsiteX7" fmla="*/ 471491 w 1969642"/>
                  <a:gd name="connsiteY7" fmla="*/ 647561 h 2123935"/>
                  <a:gd name="connsiteX8" fmla="*/ 154442 w 1969642"/>
                  <a:gd name="connsiteY8" fmla="*/ 333235 h 2123935"/>
                  <a:gd name="connsiteX0" fmla="*/ 154442 w 1969642"/>
                  <a:gd name="connsiteY0" fmla="*/ 333235 h 2123935"/>
                  <a:gd name="connsiteX1" fmla="*/ 440534 w 1969642"/>
                  <a:gd name="connsiteY1" fmla="*/ 57011 h 2123935"/>
                  <a:gd name="connsiteX2" fmla="*/ 1871664 w 1969642"/>
                  <a:gd name="connsiteY2" fmla="*/ 1611968 h 2123935"/>
                  <a:gd name="connsiteX3" fmla="*/ 1599861 w 1969642"/>
                  <a:gd name="connsiteY3" fmla="*/ 1985824 h 2123935"/>
                  <a:gd name="connsiteX4" fmla="*/ 1312071 w 1969642"/>
                  <a:gd name="connsiteY4" fmla="*/ 1590537 h 2123935"/>
                  <a:gd name="connsiteX5" fmla="*/ 1381125 w 1969642"/>
                  <a:gd name="connsiteY5" fmla="*/ 2123935 h 2123935"/>
                  <a:gd name="connsiteX6" fmla="*/ 0 w 1969642"/>
                  <a:gd name="connsiteY6" fmla="*/ 578504 h 2123935"/>
                  <a:gd name="connsiteX7" fmla="*/ 471491 w 1969642"/>
                  <a:gd name="connsiteY7" fmla="*/ 647561 h 2123935"/>
                  <a:gd name="connsiteX8" fmla="*/ 154442 w 1969642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54442 w 1971393"/>
                  <a:gd name="connsiteY0" fmla="*/ 333235 h 2123935"/>
                  <a:gd name="connsiteX1" fmla="*/ 440534 w 1971393"/>
                  <a:gd name="connsiteY1" fmla="*/ 57011 h 2123935"/>
                  <a:gd name="connsiteX2" fmla="*/ 1874045 w 1971393"/>
                  <a:gd name="connsiteY2" fmla="*/ 1590536 h 2123935"/>
                  <a:gd name="connsiteX3" fmla="*/ 1599861 w 1971393"/>
                  <a:gd name="connsiteY3" fmla="*/ 1985824 h 2123935"/>
                  <a:gd name="connsiteX4" fmla="*/ 1312071 w 1971393"/>
                  <a:gd name="connsiteY4" fmla="*/ 1590537 h 2123935"/>
                  <a:gd name="connsiteX5" fmla="*/ 1381125 w 1971393"/>
                  <a:gd name="connsiteY5" fmla="*/ 2123935 h 2123935"/>
                  <a:gd name="connsiteX6" fmla="*/ 0 w 1971393"/>
                  <a:gd name="connsiteY6" fmla="*/ 578504 h 2123935"/>
                  <a:gd name="connsiteX7" fmla="*/ 471491 w 1971393"/>
                  <a:gd name="connsiteY7" fmla="*/ 647561 h 2123935"/>
                  <a:gd name="connsiteX8" fmla="*/ 154442 w 1971393"/>
                  <a:gd name="connsiteY8" fmla="*/ 333235 h 2123935"/>
                  <a:gd name="connsiteX0" fmla="*/ 160347 w 1977298"/>
                  <a:gd name="connsiteY0" fmla="*/ 333235 h 2123935"/>
                  <a:gd name="connsiteX1" fmla="*/ 446439 w 1977298"/>
                  <a:gd name="connsiteY1" fmla="*/ 57011 h 2123935"/>
                  <a:gd name="connsiteX2" fmla="*/ 1879950 w 1977298"/>
                  <a:gd name="connsiteY2" fmla="*/ 1590536 h 2123935"/>
                  <a:gd name="connsiteX3" fmla="*/ 1605766 w 1977298"/>
                  <a:gd name="connsiteY3" fmla="*/ 1985824 h 2123935"/>
                  <a:gd name="connsiteX4" fmla="*/ 1317976 w 1977298"/>
                  <a:gd name="connsiteY4" fmla="*/ 1590537 h 2123935"/>
                  <a:gd name="connsiteX5" fmla="*/ 1387030 w 1977298"/>
                  <a:gd name="connsiteY5" fmla="*/ 2123935 h 2123935"/>
                  <a:gd name="connsiteX6" fmla="*/ 1 w 1977298"/>
                  <a:gd name="connsiteY6" fmla="*/ 590305 h 2123935"/>
                  <a:gd name="connsiteX7" fmla="*/ 477396 w 1977298"/>
                  <a:gd name="connsiteY7" fmla="*/ 647561 h 2123935"/>
                  <a:gd name="connsiteX8" fmla="*/ 160347 w 1977298"/>
                  <a:gd name="connsiteY8" fmla="*/ 333235 h 2123935"/>
                  <a:gd name="connsiteX0" fmla="*/ 160347 w 1977298"/>
                  <a:gd name="connsiteY0" fmla="*/ 333235 h 2131017"/>
                  <a:gd name="connsiteX1" fmla="*/ 446439 w 1977298"/>
                  <a:gd name="connsiteY1" fmla="*/ 57011 h 2131017"/>
                  <a:gd name="connsiteX2" fmla="*/ 1879950 w 1977298"/>
                  <a:gd name="connsiteY2" fmla="*/ 1590536 h 2131017"/>
                  <a:gd name="connsiteX3" fmla="*/ 1605766 w 1977298"/>
                  <a:gd name="connsiteY3" fmla="*/ 1985824 h 2131017"/>
                  <a:gd name="connsiteX4" fmla="*/ 1317976 w 1977298"/>
                  <a:gd name="connsiteY4" fmla="*/ 1590537 h 2131017"/>
                  <a:gd name="connsiteX5" fmla="*/ 1377586 w 1977298"/>
                  <a:gd name="connsiteY5" fmla="*/ 2131018 h 2131017"/>
                  <a:gd name="connsiteX6" fmla="*/ 1 w 1977298"/>
                  <a:gd name="connsiteY6" fmla="*/ 590305 h 2131017"/>
                  <a:gd name="connsiteX7" fmla="*/ 477396 w 1977298"/>
                  <a:gd name="connsiteY7" fmla="*/ 647561 h 2131017"/>
                  <a:gd name="connsiteX8" fmla="*/ 160347 w 1977298"/>
                  <a:gd name="connsiteY8" fmla="*/ 333235 h 2131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7298" h="2131017">
                    <a:moveTo>
                      <a:pt x="160347" y="333235"/>
                    </a:moveTo>
                    <a:cubicBezTo>
                      <a:pt x="31873" y="114160"/>
                      <a:pt x="184388" y="-107294"/>
                      <a:pt x="446439" y="57011"/>
                    </a:cubicBezTo>
                    <a:cubicBezTo>
                      <a:pt x="881470" y="320138"/>
                      <a:pt x="1512898" y="933311"/>
                      <a:pt x="1879950" y="1590536"/>
                    </a:cubicBezTo>
                    <a:cubicBezTo>
                      <a:pt x="2073511" y="1907242"/>
                      <a:pt x="1976560" y="2307293"/>
                      <a:pt x="1605766" y="1985824"/>
                    </a:cubicBezTo>
                    <a:cubicBezTo>
                      <a:pt x="1506944" y="1891368"/>
                      <a:pt x="1437775" y="1754843"/>
                      <a:pt x="1317976" y="1590537"/>
                    </a:cubicBezTo>
                    <a:cubicBezTo>
                      <a:pt x="1372801" y="1688565"/>
                      <a:pt x="1439101" y="2028227"/>
                      <a:pt x="1377586" y="2131018"/>
                    </a:cubicBezTo>
                    <a:cubicBezTo>
                      <a:pt x="1244633" y="1450378"/>
                      <a:pt x="576264" y="818508"/>
                      <a:pt x="1" y="590305"/>
                    </a:cubicBezTo>
                    <a:cubicBezTo>
                      <a:pt x="176609" y="535535"/>
                      <a:pt x="378630" y="608666"/>
                      <a:pt x="477396" y="647561"/>
                    </a:cubicBezTo>
                    <a:cubicBezTo>
                      <a:pt x="395639" y="566598"/>
                      <a:pt x="196860" y="436424"/>
                      <a:pt x="160347" y="3332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4">
                <a:extLst>
                  <a:ext uri="{FF2B5EF4-FFF2-40B4-BE49-F238E27FC236}">
                    <a16:creationId xmlns:a16="http://schemas.microsoft.com/office/drawing/2014/main" id="{9E36FE24-A4D1-4336-B717-1E8D36EA2716}"/>
                  </a:ext>
                </a:extLst>
              </p:cNvPr>
              <p:cNvSpPr/>
              <p:nvPr/>
            </p:nvSpPr>
            <p:spPr>
              <a:xfrm rot="7612051">
                <a:off x="5270656" y="5293434"/>
                <a:ext cx="272435" cy="227251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0" h="563100">
                    <a:moveTo>
                      <a:pt x="9895" y="369357"/>
                    </a:moveTo>
                    <a:lnTo>
                      <a:pt x="367082" y="59795"/>
                    </a:lnTo>
                    <a:cubicBezTo>
                      <a:pt x="555994" y="-121972"/>
                      <a:pt x="806820" y="155838"/>
                      <a:pt x="593302" y="293157"/>
                    </a:cubicBezTo>
                    <a:lnTo>
                      <a:pt x="207539" y="557475"/>
                    </a:lnTo>
                    <a:cubicBezTo>
                      <a:pt x="60695" y="594781"/>
                      <a:pt x="-31379" y="436826"/>
                      <a:pt x="9895" y="3693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4">
                <a:extLst>
                  <a:ext uri="{FF2B5EF4-FFF2-40B4-BE49-F238E27FC236}">
                    <a16:creationId xmlns:a16="http://schemas.microsoft.com/office/drawing/2014/main" id="{9341303D-071C-4EA7-994D-CBB63278AC6B}"/>
                  </a:ext>
                </a:extLst>
              </p:cNvPr>
              <p:cNvSpPr/>
              <p:nvPr/>
            </p:nvSpPr>
            <p:spPr>
              <a:xfrm rot="7612051">
                <a:off x="4162483" y="5286525"/>
                <a:ext cx="311845" cy="314471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  <a:gd name="connsiteX0" fmla="*/ 30178 w 695343"/>
                  <a:gd name="connsiteY0" fmla="*/ 369357 h 785109"/>
                  <a:gd name="connsiteX1" fmla="*/ 387365 w 695343"/>
                  <a:gd name="connsiteY1" fmla="*/ 59795 h 785109"/>
                  <a:gd name="connsiteX2" fmla="*/ 613585 w 695343"/>
                  <a:gd name="connsiteY2" fmla="*/ 293157 h 785109"/>
                  <a:gd name="connsiteX3" fmla="*/ 115280 w 695343"/>
                  <a:gd name="connsiteY3" fmla="*/ 782558 h 785109"/>
                  <a:gd name="connsiteX4" fmla="*/ 30178 w 695343"/>
                  <a:gd name="connsiteY4" fmla="*/ 369357 h 785109"/>
                  <a:gd name="connsiteX0" fmla="*/ 23471 w 709737"/>
                  <a:gd name="connsiteY0" fmla="*/ 467831 h 785914"/>
                  <a:gd name="connsiteX1" fmla="*/ 401759 w 709737"/>
                  <a:gd name="connsiteY1" fmla="*/ 59795 h 785914"/>
                  <a:gd name="connsiteX2" fmla="*/ 627979 w 709737"/>
                  <a:gd name="connsiteY2" fmla="*/ 293157 h 785914"/>
                  <a:gd name="connsiteX3" fmla="*/ 129674 w 709737"/>
                  <a:gd name="connsiteY3" fmla="*/ 782558 h 785914"/>
                  <a:gd name="connsiteX4" fmla="*/ 23471 w 709737"/>
                  <a:gd name="connsiteY4" fmla="*/ 467831 h 785914"/>
                  <a:gd name="connsiteX0" fmla="*/ 23471 w 709737"/>
                  <a:gd name="connsiteY0" fmla="*/ 467831 h 785914"/>
                  <a:gd name="connsiteX1" fmla="*/ 401759 w 709737"/>
                  <a:gd name="connsiteY1" fmla="*/ 59795 h 785914"/>
                  <a:gd name="connsiteX2" fmla="*/ 627979 w 709737"/>
                  <a:gd name="connsiteY2" fmla="*/ 293157 h 785914"/>
                  <a:gd name="connsiteX3" fmla="*/ 129674 w 709737"/>
                  <a:gd name="connsiteY3" fmla="*/ 782558 h 785914"/>
                  <a:gd name="connsiteX4" fmla="*/ 23471 w 709737"/>
                  <a:gd name="connsiteY4" fmla="*/ 467831 h 785914"/>
                  <a:gd name="connsiteX0" fmla="*/ 13091 w 755627"/>
                  <a:gd name="connsiteY0" fmla="*/ 608508 h 788636"/>
                  <a:gd name="connsiteX1" fmla="*/ 447649 w 755627"/>
                  <a:gd name="connsiteY1" fmla="*/ 59795 h 788636"/>
                  <a:gd name="connsiteX2" fmla="*/ 673869 w 755627"/>
                  <a:gd name="connsiteY2" fmla="*/ 293157 h 788636"/>
                  <a:gd name="connsiteX3" fmla="*/ 175564 w 755627"/>
                  <a:gd name="connsiteY3" fmla="*/ 782558 h 788636"/>
                  <a:gd name="connsiteX4" fmla="*/ 13091 w 755627"/>
                  <a:gd name="connsiteY4" fmla="*/ 608508 h 788636"/>
                  <a:gd name="connsiteX0" fmla="*/ 33465 w 776001"/>
                  <a:gd name="connsiteY0" fmla="*/ 608508 h 787482"/>
                  <a:gd name="connsiteX1" fmla="*/ 468023 w 776001"/>
                  <a:gd name="connsiteY1" fmla="*/ 59795 h 787482"/>
                  <a:gd name="connsiteX2" fmla="*/ 694243 w 776001"/>
                  <a:gd name="connsiteY2" fmla="*/ 293157 h 787482"/>
                  <a:gd name="connsiteX3" fmla="*/ 195938 w 776001"/>
                  <a:gd name="connsiteY3" fmla="*/ 782558 h 787482"/>
                  <a:gd name="connsiteX4" fmla="*/ 33465 w 776001"/>
                  <a:gd name="connsiteY4" fmla="*/ 608508 h 787482"/>
                  <a:gd name="connsiteX0" fmla="*/ 33465 w 776001"/>
                  <a:gd name="connsiteY0" fmla="*/ 596443 h 775417"/>
                  <a:gd name="connsiteX1" fmla="*/ 468023 w 776001"/>
                  <a:gd name="connsiteY1" fmla="*/ 61797 h 775417"/>
                  <a:gd name="connsiteX2" fmla="*/ 694243 w 776001"/>
                  <a:gd name="connsiteY2" fmla="*/ 281092 h 775417"/>
                  <a:gd name="connsiteX3" fmla="*/ 195938 w 776001"/>
                  <a:gd name="connsiteY3" fmla="*/ 770493 h 775417"/>
                  <a:gd name="connsiteX4" fmla="*/ 33465 w 776001"/>
                  <a:gd name="connsiteY4" fmla="*/ 596443 h 775417"/>
                  <a:gd name="connsiteX0" fmla="*/ 33465 w 766898"/>
                  <a:gd name="connsiteY0" fmla="*/ 601405 h 780379"/>
                  <a:gd name="connsiteX1" fmla="*/ 468023 w 766898"/>
                  <a:gd name="connsiteY1" fmla="*/ 66759 h 780379"/>
                  <a:gd name="connsiteX2" fmla="*/ 694243 w 766898"/>
                  <a:gd name="connsiteY2" fmla="*/ 286054 h 780379"/>
                  <a:gd name="connsiteX3" fmla="*/ 195938 w 766898"/>
                  <a:gd name="connsiteY3" fmla="*/ 775455 h 780379"/>
                  <a:gd name="connsiteX4" fmla="*/ 33465 w 766898"/>
                  <a:gd name="connsiteY4" fmla="*/ 601405 h 780379"/>
                  <a:gd name="connsiteX0" fmla="*/ 33465 w 772715"/>
                  <a:gd name="connsiteY0" fmla="*/ 600246 h 779220"/>
                  <a:gd name="connsiteX1" fmla="*/ 468023 w 772715"/>
                  <a:gd name="connsiteY1" fmla="*/ 65600 h 779220"/>
                  <a:gd name="connsiteX2" fmla="*/ 701277 w 772715"/>
                  <a:gd name="connsiteY2" fmla="*/ 291929 h 779220"/>
                  <a:gd name="connsiteX3" fmla="*/ 195938 w 772715"/>
                  <a:gd name="connsiteY3" fmla="*/ 774296 h 779220"/>
                  <a:gd name="connsiteX4" fmla="*/ 33465 w 772715"/>
                  <a:gd name="connsiteY4" fmla="*/ 600246 h 77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15" h="779220">
                    <a:moveTo>
                      <a:pt x="33465" y="600246"/>
                    </a:moveTo>
                    <a:lnTo>
                      <a:pt x="468023" y="65600"/>
                    </a:lnTo>
                    <a:cubicBezTo>
                      <a:pt x="656935" y="-116167"/>
                      <a:pt x="893694" y="119440"/>
                      <a:pt x="701277" y="291929"/>
                    </a:cubicBezTo>
                    <a:lnTo>
                      <a:pt x="195938" y="774296"/>
                    </a:lnTo>
                    <a:cubicBezTo>
                      <a:pt x="49094" y="811602"/>
                      <a:pt x="-57045" y="625512"/>
                      <a:pt x="33465" y="6002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6B31E29-19D5-40B4-8011-632C592C58FB}"/>
                </a:ext>
              </a:extLst>
            </p:cNvPr>
            <p:cNvGrpSpPr/>
            <p:nvPr/>
          </p:nvGrpSpPr>
          <p:grpSpPr>
            <a:xfrm>
              <a:off x="6053463" y="4502258"/>
              <a:ext cx="1298734" cy="1139551"/>
              <a:chOff x="4032426" y="4347176"/>
              <a:chExt cx="1401030" cy="1335231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FFAF257-F2A4-435C-978E-81A5649393A2}"/>
                  </a:ext>
                </a:extLst>
              </p:cNvPr>
              <p:cNvGrpSpPr/>
              <p:nvPr/>
            </p:nvGrpSpPr>
            <p:grpSpPr>
              <a:xfrm>
                <a:off x="4032426" y="4347176"/>
                <a:ext cx="1401030" cy="1335231"/>
                <a:chOff x="4032426" y="4347176"/>
                <a:chExt cx="1401030" cy="1335231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5E4079B-44DD-46EE-BDCA-6F84FF924D63}"/>
                    </a:ext>
                  </a:extLst>
                </p:cNvPr>
                <p:cNvSpPr/>
                <p:nvPr/>
              </p:nvSpPr>
              <p:spPr>
                <a:xfrm rot="8543713">
                  <a:off x="5168119" y="4926038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7508DAA-28A0-462B-9037-87FB6442F271}"/>
                    </a:ext>
                  </a:extLst>
                </p:cNvPr>
                <p:cNvSpPr/>
                <p:nvPr/>
              </p:nvSpPr>
              <p:spPr>
                <a:xfrm rot="158365">
                  <a:off x="4257150" y="4583476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8">
                  <a:extLst>
                    <a:ext uri="{FF2B5EF4-FFF2-40B4-BE49-F238E27FC236}">
                      <a16:creationId xmlns:a16="http://schemas.microsoft.com/office/drawing/2014/main" id="{314A1880-128F-4541-ABE1-5B8F4C56BE40}"/>
                    </a:ext>
                  </a:extLst>
                </p:cNvPr>
                <p:cNvSpPr/>
                <p:nvPr/>
              </p:nvSpPr>
              <p:spPr>
                <a:xfrm rot="7612051">
                  <a:off x="4186993" y="4435944"/>
                  <a:ext cx="1091896" cy="1401030"/>
                </a:xfrm>
                <a:custGeom>
                  <a:avLst/>
                  <a:gdLst>
                    <a:gd name="connsiteX0" fmla="*/ 0 w 1243013"/>
                    <a:gd name="connsiteY0" fmla="*/ 0 h 1193006"/>
                    <a:gd name="connsiteX1" fmla="*/ 1243013 w 1243013"/>
                    <a:gd name="connsiteY1" fmla="*/ 0 h 1193006"/>
                    <a:gd name="connsiteX2" fmla="*/ 1243013 w 1243013"/>
                    <a:gd name="connsiteY2" fmla="*/ 1193006 h 1193006"/>
                    <a:gd name="connsiteX3" fmla="*/ 0 w 1243013"/>
                    <a:gd name="connsiteY3" fmla="*/ 1193006 h 1193006"/>
                    <a:gd name="connsiteX4" fmla="*/ 0 w 1243013"/>
                    <a:gd name="connsiteY4" fmla="*/ 0 h 1193006"/>
                    <a:gd name="connsiteX0" fmla="*/ 26194 w 1243013"/>
                    <a:gd name="connsiteY0" fmla="*/ 42862 h 1193006"/>
                    <a:gd name="connsiteX1" fmla="*/ 1243013 w 1243013"/>
                    <a:gd name="connsiteY1" fmla="*/ 0 h 1193006"/>
                    <a:gd name="connsiteX2" fmla="*/ 1243013 w 1243013"/>
                    <a:gd name="connsiteY2" fmla="*/ 1193006 h 1193006"/>
                    <a:gd name="connsiteX3" fmla="*/ 0 w 1243013"/>
                    <a:gd name="connsiteY3" fmla="*/ 1193006 h 1193006"/>
                    <a:gd name="connsiteX4" fmla="*/ 26194 w 1243013"/>
                    <a:gd name="connsiteY4" fmla="*/ 42862 h 1193006"/>
                    <a:gd name="connsiteX0" fmla="*/ 26194 w 1243013"/>
                    <a:gd name="connsiteY0" fmla="*/ 123825 h 1273969"/>
                    <a:gd name="connsiteX1" fmla="*/ 581025 w 1243013"/>
                    <a:gd name="connsiteY1" fmla="*/ 0 h 1273969"/>
                    <a:gd name="connsiteX2" fmla="*/ 1243013 w 1243013"/>
                    <a:gd name="connsiteY2" fmla="*/ 1273969 h 1273969"/>
                    <a:gd name="connsiteX3" fmla="*/ 0 w 1243013"/>
                    <a:gd name="connsiteY3" fmla="*/ 1273969 h 1273969"/>
                    <a:gd name="connsiteX4" fmla="*/ 26194 w 1243013"/>
                    <a:gd name="connsiteY4" fmla="*/ 123825 h 1273969"/>
                    <a:gd name="connsiteX0" fmla="*/ 26194 w 1243013"/>
                    <a:gd name="connsiteY0" fmla="*/ 138750 h 1288894"/>
                    <a:gd name="connsiteX1" fmla="*/ 581025 w 1243013"/>
                    <a:gd name="connsiteY1" fmla="*/ 14925 h 1288894"/>
                    <a:gd name="connsiteX2" fmla="*/ 1243013 w 1243013"/>
                    <a:gd name="connsiteY2" fmla="*/ 1288894 h 1288894"/>
                    <a:gd name="connsiteX3" fmla="*/ 0 w 1243013"/>
                    <a:gd name="connsiteY3" fmla="*/ 1288894 h 1288894"/>
                    <a:gd name="connsiteX4" fmla="*/ 26194 w 1243013"/>
                    <a:gd name="connsiteY4" fmla="*/ 138750 h 1288894"/>
                    <a:gd name="connsiteX0" fmla="*/ 26194 w 1243013"/>
                    <a:gd name="connsiteY0" fmla="*/ 139595 h 1289739"/>
                    <a:gd name="connsiteX1" fmla="*/ 581025 w 1243013"/>
                    <a:gd name="connsiteY1" fmla="*/ 15770 h 1289739"/>
                    <a:gd name="connsiteX2" fmla="*/ 1243013 w 1243013"/>
                    <a:gd name="connsiteY2" fmla="*/ 1289739 h 1289739"/>
                    <a:gd name="connsiteX3" fmla="*/ 0 w 1243013"/>
                    <a:gd name="connsiteY3" fmla="*/ 1289739 h 1289739"/>
                    <a:gd name="connsiteX4" fmla="*/ 26194 w 1243013"/>
                    <a:gd name="connsiteY4" fmla="*/ 139595 h 1289739"/>
                    <a:gd name="connsiteX0" fmla="*/ 35719 w 1243013"/>
                    <a:gd name="connsiteY0" fmla="*/ 128708 h 1290758"/>
                    <a:gd name="connsiteX1" fmla="*/ 581025 w 1243013"/>
                    <a:gd name="connsiteY1" fmla="*/ 16789 h 1290758"/>
                    <a:gd name="connsiteX2" fmla="*/ 1243013 w 1243013"/>
                    <a:gd name="connsiteY2" fmla="*/ 1290758 h 1290758"/>
                    <a:gd name="connsiteX3" fmla="*/ 0 w 1243013"/>
                    <a:gd name="connsiteY3" fmla="*/ 1290758 h 1290758"/>
                    <a:gd name="connsiteX4" fmla="*/ 35719 w 1243013"/>
                    <a:gd name="connsiteY4" fmla="*/ 128708 h 1290758"/>
                    <a:gd name="connsiteX0" fmla="*/ 35719 w 1243013"/>
                    <a:gd name="connsiteY0" fmla="*/ 128124 h 1290174"/>
                    <a:gd name="connsiteX1" fmla="*/ 581025 w 1243013"/>
                    <a:gd name="connsiteY1" fmla="*/ 16205 h 1290174"/>
                    <a:gd name="connsiteX2" fmla="*/ 1243013 w 1243013"/>
                    <a:gd name="connsiteY2" fmla="*/ 1290174 h 1290174"/>
                    <a:gd name="connsiteX3" fmla="*/ 0 w 1243013"/>
                    <a:gd name="connsiteY3" fmla="*/ 1290174 h 1290174"/>
                    <a:gd name="connsiteX4" fmla="*/ 35719 w 1243013"/>
                    <a:gd name="connsiteY4" fmla="*/ 128124 h 1290174"/>
                    <a:gd name="connsiteX0" fmla="*/ 35719 w 1243013"/>
                    <a:gd name="connsiteY0" fmla="*/ 128124 h 1290174"/>
                    <a:gd name="connsiteX1" fmla="*/ 581025 w 1243013"/>
                    <a:gd name="connsiteY1" fmla="*/ 16205 h 1290174"/>
                    <a:gd name="connsiteX2" fmla="*/ 1243013 w 1243013"/>
                    <a:gd name="connsiteY2" fmla="*/ 1290174 h 1290174"/>
                    <a:gd name="connsiteX3" fmla="*/ 0 w 1243013"/>
                    <a:gd name="connsiteY3" fmla="*/ 1290174 h 1290174"/>
                    <a:gd name="connsiteX4" fmla="*/ 14288 w 1243013"/>
                    <a:gd name="connsiteY4" fmla="*/ 573420 h 1290174"/>
                    <a:gd name="connsiteX5" fmla="*/ 35719 w 1243013"/>
                    <a:gd name="connsiteY5" fmla="*/ 128124 h 1290174"/>
                    <a:gd name="connsiteX0" fmla="*/ 50006 w 1257300"/>
                    <a:gd name="connsiteY0" fmla="*/ 128124 h 1290174"/>
                    <a:gd name="connsiteX1" fmla="*/ 595312 w 1257300"/>
                    <a:gd name="connsiteY1" fmla="*/ 16205 h 1290174"/>
                    <a:gd name="connsiteX2" fmla="*/ 1257300 w 1257300"/>
                    <a:gd name="connsiteY2" fmla="*/ 1290174 h 1290174"/>
                    <a:gd name="connsiteX3" fmla="*/ 14287 w 1257300"/>
                    <a:gd name="connsiteY3" fmla="*/ 1290174 h 1290174"/>
                    <a:gd name="connsiteX4" fmla="*/ 0 w 1257300"/>
                    <a:gd name="connsiteY4" fmla="*/ 213851 h 1290174"/>
                    <a:gd name="connsiteX5" fmla="*/ 50006 w 1257300"/>
                    <a:gd name="connsiteY5" fmla="*/ 128124 h 1290174"/>
                    <a:gd name="connsiteX0" fmla="*/ 50119 w 1257413"/>
                    <a:gd name="connsiteY0" fmla="*/ 128124 h 1290174"/>
                    <a:gd name="connsiteX1" fmla="*/ 595425 w 1257413"/>
                    <a:gd name="connsiteY1" fmla="*/ 16205 h 1290174"/>
                    <a:gd name="connsiteX2" fmla="*/ 1257413 w 1257413"/>
                    <a:gd name="connsiteY2" fmla="*/ 1290174 h 1290174"/>
                    <a:gd name="connsiteX3" fmla="*/ 14400 w 1257413"/>
                    <a:gd name="connsiteY3" fmla="*/ 1290174 h 1290174"/>
                    <a:gd name="connsiteX4" fmla="*/ 113 w 1257413"/>
                    <a:gd name="connsiteY4" fmla="*/ 213851 h 1290174"/>
                    <a:gd name="connsiteX5" fmla="*/ 50119 w 1257413"/>
                    <a:gd name="connsiteY5" fmla="*/ 128124 h 1290174"/>
                    <a:gd name="connsiteX0" fmla="*/ 50611 w 1257905"/>
                    <a:gd name="connsiteY0" fmla="*/ 128124 h 1290174"/>
                    <a:gd name="connsiteX1" fmla="*/ 595917 w 1257905"/>
                    <a:gd name="connsiteY1" fmla="*/ 16205 h 1290174"/>
                    <a:gd name="connsiteX2" fmla="*/ 1257905 w 1257905"/>
                    <a:gd name="connsiteY2" fmla="*/ 1290174 h 1290174"/>
                    <a:gd name="connsiteX3" fmla="*/ 14892 w 1257905"/>
                    <a:gd name="connsiteY3" fmla="*/ 1290174 h 1290174"/>
                    <a:gd name="connsiteX4" fmla="*/ 605 w 1257905"/>
                    <a:gd name="connsiteY4" fmla="*/ 213851 h 1290174"/>
                    <a:gd name="connsiteX5" fmla="*/ 50611 w 1257905"/>
                    <a:gd name="connsiteY5" fmla="*/ 128124 h 1290174"/>
                    <a:gd name="connsiteX0" fmla="*/ 53298 w 1260592"/>
                    <a:gd name="connsiteY0" fmla="*/ 128124 h 1290174"/>
                    <a:gd name="connsiteX1" fmla="*/ 598604 w 1260592"/>
                    <a:gd name="connsiteY1" fmla="*/ 16205 h 1290174"/>
                    <a:gd name="connsiteX2" fmla="*/ 1260592 w 1260592"/>
                    <a:gd name="connsiteY2" fmla="*/ 1290174 h 1290174"/>
                    <a:gd name="connsiteX3" fmla="*/ 17579 w 1260592"/>
                    <a:gd name="connsiteY3" fmla="*/ 1290174 h 1290174"/>
                    <a:gd name="connsiteX4" fmla="*/ 3292 w 1260592"/>
                    <a:gd name="connsiteY4" fmla="*/ 213851 h 1290174"/>
                    <a:gd name="connsiteX5" fmla="*/ 53298 w 1260592"/>
                    <a:gd name="connsiteY5" fmla="*/ 128124 h 1290174"/>
                    <a:gd name="connsiteX0" fmla="*/ 53298 w 1260592"/>
                    <a:gd name="connsiteY0" fmla="*/ 128124 h 1290174"/>
                    <a:gd name="connsiteX1" fmla="*/ 598604 w 1260592"/>
                    <a:gd name="connsiteY1" fmla="*/ 16205 h 1290174"/>
                    <a:gd name="connsiteX2" fmla="*/ 1260592 w 1260592"/>
                    <a:gd name="connsiteY2" fmla="*/ 1290174 h 1290174"/>
                    <a:gd name="connsiteX3" fmla="*/ 17579 w 1260592"/>
                    <a:gd name="connsiteY3" fmla="*/ 1290174 h 1290174"/>
                    <a:gd name="connsiteX4" fmla="*/ 3293 w 1260592"/>
                    <a:gd name="connsiteY4" fmla="*/ 654382 h 1290174"/>
                    <a:gd name="connsiteX5" fmla="*/ 3292 w 1260592"/>
                    <a:gd name="connsiteY5" fmla="*/ 213851 h 1290174"/>
                    <a:gd name="connsiteX6" fmla="*/ 53298 w 1260592"/>
                    <a:gd name="connsiteY6" fmla="*/ 128124 h 1290174"/>
                    <a:gd name="connsiteX0" fmla="*/ 142874 w 1350168"/>
                    <a:gd name="connsiteY0" fmla="*/ 128124 h 1290174"/>
                    <a:gd name="connsiteX1" fmla="*/ 688180 w 1350168"/>
                    <a:gd name="connsiteY1" fmla="*/ 16205 h 1290174"/>
                    <a:gd name="connsiteX2" fmla="*/ 1350168 w 1350168"/>
                    <a:gd name="connsiteY2" fmla="*/ 1290174 h 1290174"/>
                    <a:gd name="connsiteX3" fmla="*/ 107155 w 1350168"/>
                    <a:gd name="connsiteY3" fmla="*/ 1290174 h 1290174"/>
                    <a:gd name="connsiteX4" fmla="*/ 0 w 1350168"/>
                    <a:gd name="connsiteY4" fmla="*/ 528175 h 1290174"/>
                    <a:gd name="connsiteX5" fmla="*/ 92868 w 1350168"/>
                    <a:gd name="connsiteY5" fmla="*/ 213851 h 1290174"/>
                    <a:gd name="connsiteX6" fmla="*/ 142874 w 1350168"/>
                    <a:gd name="connsiteY6" fmla="*/ 128124 h 1290174"/>
                    <a:gd name="connsiteX0" fmla="*/ 154780 w 1362074"/>
                    <a:gd name="connsiteY0" fmla="*/ 128124 h 1290174"/>
                    <a:gd name="connsiteX1" fmla="*/ 700086 w 1362074"/>
                    <a:gd name="connsiteY1" fmla="*/ 16205 h 1290174"/>
                    <a:gd name="connsiteX2" fmla="*/ 1362074 w 1362074"/>
                    <a:gd name="connsiteY2" fmla="*/ 1290174 h 1290174"/>
                    <a:gd name="connsiteX3" fmla="*/ 119061 w 1362074"/>
                    <a:gd name="connsiteY3" fmla="*/ 1290174 h 1290174"/>
                    <a:gd name="connsiteX4" fmla="*/ 0 w 1362074"/>
                    <a:gd name="connsiteY4" fmla="*/ 523412 h 1290174"/>
                    <a:gd name="connsiteX5" fmla="*/ 104774 w 1362074"/>
                    <a:gd name="connsiteY5" fmla="*/ 213851 h 1290174"/>
                    <a:gd name="connsiteX6" fmla="*/ 154780 w 1362074"/>
                    <a:gd name="connsiteY6" fmla="*/ 128124 h 1290174"/>
                    <a:gd name="connsiteX0" fmla="*/ 154780 w 1362074"/>
                    <a:gd name="connsiteY0" fmla="*/ 128124 h 1290174"/>
                    <a:gd name="connsiteX1" fmla="*/ 700086 w 1362074"/>
                    <a:gd name="connsiteY1" fmla="*/ 16205 h 1290174"/>
                    <a:gd name="connsiteX2" fmla="*/ 1362074 w 1362074"/>
                    <a:gd name="connsiteY2" fmla="*/ 1290174 h 1290174"/>
                    <a:gd name="connsiteX3" fmla="*/ 119061 w 1362074"/>
                    <a:gd name="connsiteY3" fmla="*/ 1290174 h 1290174"/>
                    <a:gd name="connsiteX4" fmla="*/ 0 w 1362074"/>
                    <a:gd name="connsiteY4" fmla="*/ 523412 h 1290174"/>
                    <a:gd name="connsiteX5" fmla="*/ 104774 w 1362074"/>
                    <a:gd name="connsiteY5" fmla="*/ 213851 h 1290174"/>
                    <a:gd name="connsiteX6" fmla="*/ 154780 w 1362074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9536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0 w 1366836"/>
                    <a:gd name="connsiteY4" fmla="*/ 530556 h 1290174"/>
                    <a:gd name="connsiteX5" fmla="*/ 104773 w 1366836"/>
                    <a:gd name="connsiteY5" fmla="*/ 213851 h 1290174"/>
                    <a:gd name="connsiteX6" fmla="*/ 159542 w 1366836"/>
                    <a:gd name="connsiteY6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2387 w 1366836"/>
                    <a:gd name="connsiteY4" fmla="*/ 871076 h 1290174"/>
                    <a:gd name="connsiteX5" fmla="*/ 0 w 1366836"/>
                    <a:gd name="connsiteY5" fmla="*/ 530556 h 1290174"/>
                    <a:gd name="connsiteX6" fmla="*/ 104773 w 1366836"/>
                    <a:gd name="connsiteY6" fmla="*/ 213851 h 1290174"/>
                    <a:gd name="connsiteX7" fmla="*/ 159542 w 1366836"/>
                    <a:gd name="connsiteY7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169069 w 1366836"/>
                    <a:gd name="connsiteY4" fmla="*/ 578182 h 1290174"/>
                    <a:gd name="connsiteX5" fmla="*/ 0 w 1366836"/>
                    <a:gd name="connsiteY5" fmla="*/ 530556 h 1290174"/>
                    <a:gd name="connsiteX6" fmla="*/ 104773 w 1366836"/>
                    <a:gd name="connsiteY6" fmla="*/ 213851 h 1290174"/>
                    <a:gd name="connsiteX7" fmla="*/ 159542 w 1366836"/>
                    <a:gd name="connsiteY7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169069 w 1366836"/>
                    <a:gd name="connsiteY4" fmla="*/ 578182 h 1290174"/>
                    <a:gd name="connsiteX5" fmla="*/ 0 w 1366836"/>
                    <a:gd name="connsiteY5" fmla="*/ 537700 h 1290174"/>
                    <a:gd name="connsiteX6" fmla="*/ 104773 w 1366836"/>
                    <a:gd name="connsiteY6" fmla="*/ 213851 h 1290174"/>
                    <a:gd name="connsiteX7" fmla="*/ 159542 w 1366836"/>
                    <a:gd name="connsiteY7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152399 w 1366836"/>
                    <a:gd name="connsiteY4" fmla="*/ 871076 h 1290174"/>
                    <a:gd name="connsiteX5" fmla="*/ 169069 w 1366836"/>
                    <a:gd name="connsiteY5" fmla="*/ 578182 h 1290174"/>
                    <a:gd name="connsiteX6" fmla="*/ 0 w 1366836"/>
                    <a:gd name="connsiteY6" fmla="*/ 537700 h 1290174"/>
                    <a:gd name="connsiteX7" fmla="*/ 104773 w 1366836"/>
                    <a:gd name="connsiteY7" fmla="*/ 213851 h 1290174"/>
                    <a:gd name="connsiteX8" fmla="*/ 159542 w 1366836"/>
                    <a:gd name="connsiteY8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278605 w 1366836"/>
                    <a:gd name="connsiteY4" fmla="*/ 282908 h 1290174"/>
                    <a:gd name="connsiteX5" fmla="*/ 169069 w 1366836"/>
                    <a:gd name="connsiteY5" fmla="*/ 578182 h 1290174"/>
                    <a:gd name="connsiteX6" fmla="*/ 0 w 1366836"/>
                    <a:gd name="connsiteY6" fmla="*/ 537700 h 1290174"/>
                    <a:gd name="connsiteX7" fmla="*/ 104773 w 1366836"/>
                    <a:gd name="connsiteY7" fmla="*/ 213851 h 1290174"/>
                    <a:gd name="connsiteX8" fmla="*/ 159542 w 1366836"/>
                    <a:gd name="connsiteY8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278605 w 1366836"/>
                    <a:gd name="connsiteY4" fmla="*/ 282908 h 1290174"/>
                    <a:gd name="connsiteX5" fmla="*/ 180975 w 1366836"/>
                    <a:gd name="connsiteY5" fmla="*/ 590088 h 1290174"/>
                    <a:gd name="connsiteX6" fmla="*/ 0 w 1366836"/>
                    <a:gd name="connsiteY6" fmla="*/ 537700 h 1290174"/>
                    <a:gd name="connsiteX7" fmla="*/ 104773 w 1366836"/>
                    <a:gd name="connsiteY7" fmla="*/ 213851 h 1290174"/>
                    <a:gd name="connsiteX8" fmla="*/ 159542 w 1366836"/>
                    <a:gd name="connsiteY8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207168 w 1366836"/>
                    <a:gd name="connsiteY4" fmla="*/ 778207 h 1290174"/>
                    <a:gd name="connsiteX5" fmla="*/ 278605 w 1366836"/>
                    <a:gd name="connsiteY5" fmla="*/ 28290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83405 w 1366836"/>
                    <a:gd name="connsiteY4" fmla="*/ 256713 h 1290174"/>
                    <a:gd name="connsiteX5" fmla="*/ 278605 w 1366836"/>
                    <a:gd name="connsiteY5" fmla="*/ 28290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83405 w 1366836"/>
                    <a:gd name="connsiteY4" fmla="*/ 256713 h 1290174"/>
                    <a:gd name="connsiteX5" fmla="*/ 276223 w 1366836"/>
                    <a:gd name="connsiteY5" fmla="*/ 30195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71499 w 1366836"/>
                    <a:gd name="connsiteY4" fmla="*/ 266238 h 1290174"/>
                    <a:gd name="connsiteX5" fmla="*/ 276223 w 1366836"/>
                    <a:gd name="connsiteY5" fmla="*/ 30195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583405 w 1366836"/>
                    <a:gd name="connsiteY4" fmla="*/ 261476 h 1290174"/>
                    <a:gd name="connsiteX5" fmla="*/ 276223 w 1366836"/>
                    <a:gd name="connsiteY5" fmla="*/ 301958 h 1290174"/>
                    <a:gd name="connsiteX6" fmla="*/ 180975 w 1366836"/>
                    <a:gd name="connsiteY6" fmla="*/ 590088 h 1290174"/>
                    <a:gd name="connsiteX7" fmla="*/ 0 w 1366836"/>
                    <a:gd name="connsiteY7" fmla="*/ 537700 h 1290174"/>
                    <a:gd name="connsiteX8" fmla="*/ 104773 w 1366836"/>
                    <a:gd name="connsiteY8" fmla="*/ 213851 h 1290174"/>
                    <a:gd name="connsiteX9" fmla="*/ 159542 w 1366836"/>
                    <a:gd name="connsiteY9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402430 w 1366836"/>
                    <a:gd name="connsiteY4" fmla="*/ 659145 h 1290174"/>
                    <a:gd name="connsiteX5" fmla="*/ 583405 w 1366836"/>
                    <a:gd name="connsiteY5" fmla="*/ 261476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83405 w 1366836"/>
                    <a:gd name="connsiteY5" fmla="*/ 261476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9605 w 1366836"/>
                    <a:gd name="connsiteY4" fmla="*/ 404351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366836 w 1366836"/>
                    <a:gd name="connsiteY2" fmla="*/ 1290174 h 1290174"/>
                    <a:gd name="connsiteX3" fmla="*/ 123823 w 1366836"/>
                    <a:gd name="connsiteY3" fmla="*/ 1290174 h 1290174"/>
                    <a:gd name="connsiteX4" fmla="*/ 652461 w 1366836"/>
                    <a:gd name="connsiteY4" fmla="*/ 409114 h 1290174"/>
                    <a:gd name="connsiteX5" fmla="*/ 573880 w 1366836"/>
                    <a:gd name="connsiteY5" fmla="*/ 263857 h 1290174"/>
                    <a:gd name="connsiteX6" fmla="*/ 276223 w 1366836"/>
                    <a:gd name="connsiteY6" fmla="*/ 301958 h 1290174"/>
                    <a:gd name="connsiteX7" fmla="*/ 180975 w 1366836"/>
                    <a:gd name="connsiteY7" fmla="*/ 590088 h 1290174"/>
                    <a:gd name="connsiteX8" fmla="*/ 0 w 1366836"/>
                    <a:gd name="connsiteY8" fmla="*/ 537700 h 1290174"/>
                    <a:gd name="connsiteX9" fmla="*/ 104773 w 1366836"/>
                    <a:gd name="connsiteY9" fmla="*/ 213851 h 1290174"/>
                    <a:gd name="connsiteX10" fmla="*/ 159542 w 1366836"/>
                    <a:gd name="connsiteY10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957262 w 1366836"/>
                    <a:gd name="connsiteY2" fmla="*/ 492457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31093 w 1366836"/>
                    <a:gd name="connsiteY2" fmla="*/ 278144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52524 w 1366836"/>
                    <a:gd name="connsiteY2" fmla="*/ 275763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52524 w 1366836"/>
                    <a:gd name="connsiteY2" fmla="*/ 275763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28124 h 1290174"/>
                    <a:gd name="connsiteX1" fmla="*/ 704848 w 1366836"/>
                    <a:gd name="connsiteY1" fmla="*/ 16205 h 1290174"/>
                    <a:gd name="connsiteX2" fmla="*/ 1152524 w 1366836"/>
                    <a:gd name="connsiteY2" fmla="*/ 275763 h 1290174"/>
                    <a:gd name="connsiteX3" fmla="*/ 1366836 w 1366836"/>
                    <a:gd name="connsiteY3" fmla="*/ 1290174 h 1290174"/>
                    <a:gd name="connsiteX4" fmla="*/ 123823 w 1366836"/>
                    <a:gd name="connsiteY4" fmla="*/ 1290174 h 1290174"/>
                    <a:gd name="connsiteX5" fmla="*/ 652461 w 1366836"/>
                    <a:gd name="connsiteY5" fmla="*/ 409114 h 1290174"/>
                    <a:gd name="connsiteX6" fmla="*/ 573880 w 1366836"/>
                    <a:gd name="connsiteY6" fmla="*/ 263857 h 1290174"/>
                    <a:gd name="connsiteX7" fmla="*/ 276223 w 1366836"/>
                    <a:gd name="connsiteY7" fmla="*/ 301958 h 1290174"/>
                    <a:gd name="connsiteX8" fmla="*/ 180975 w 1366836"/>
                    <a:gd name="connsiteY8" fmla="*/ 590088 h 1290174"/>
                    <a:gd name="connsiteX9" fmla="*/ 0 w 1366836"/>
                    <a:gd name="connsiteY9" fmla="*/ 537700 h 1290174"/>
                    <a:gd name="connsiteX10" fmla="*/ 104773 w 1366836"/>
                    <a:gd name="connsiteY10" fmla="*/ 213851 h 1290174"/>
                    <a:gd name="connsiteX11" fmla="*/ 159542 w 1366836"/>
                    <a:gd name="connsiteY11" fmla="*/ 128124 h 1290174"/>
                    <a:gd name="connsiteX0" fmla="*/ 159542 w 1366836"/>
                    <a:gd name="connsiteY0" fmla="*/ 116525 h 1278575"/>
                    <a:gd name="connsiteX1" fmla="*/ 704848 w 1366836"/>
                    <a:gd name="connsiteY1" fmla="*/ 4606 h 1278575"/>
                    <a:gd name="connsiteX2" fmla="*/ 1152524 w 1366836"/>
                    <a:gd name="connsiteY2" fmla="*/ 264164 h 1278575"/>
                    <a:gd name="connsiteX3" fmla="*/ 1366836 w 1366836"/>
                    <a:gd name="connsiteY3" fmla="*/ 1278575 h 1278575"/>
                    <a:gd name="connsiteX4" fmla="*/ 123823 w 1366836"/>
                    <a:gd name="connsiteY4" fmla="*/ 1278575 h 1278575"/>
                    <a:gd name="connsiteX5" fmla="*/ 652461 w 1366836"/>
                    <a:gd name="connsiteY5" fmla="*/ 397515 h 1278575"/>
                    <a:gd name="connsiteX6" fmla="*/ 573880 w 1366836"/>
                    <a:gd name="connsiteY6" fmla="*/ 252258 h 1278575"/>
                    <a:gd name="connsiteX7" fmla="*/ 276223 w 1366836"/>
                    <a:gd name="connsiteY7" fmla="*/ 290359 h 1278575"/>
                    <a:gd name="connsiteX8" fmla="*/ 180975 w 1366836"/>
                    <a:gd name="connsiteY8" fmla="*/ 578489 h 1278575"/>
                    <a:gd name="connsiteX9" fmla="*/ 0 w 1366836"/>
                    <a:gd name="connsiteY9" fmla="*/ 526101 h 1278575"/>
                    <a:gd name="connsiteX10" fmla="*/ 104773 w 1366836"/>
                    <a:gd name="connsiteY10" fmla="*/ 202252 h 1278575"/>
                    <a:gd name="connsiteX11" fmla="*/ 159542 w 1366836"/>
                    <a:gd name="connsiteY11" fmla="*/ 116525 h 1278575"/>
                    <a:gd name="connsiteX0" fmla="*/ 159542 w 1366836"/>
                    <a:gd name="connsiteY0" fmla="*/ 128036 h 1290086"/>
                    <a:gd name="connsiteX1" fmla="*/ 688179 w 1366836"/>
                    <a:gd name="connsiteY1" fmla="*/ 4211 h 1290086"/>
                    <a:gd name="connsiteX2" fmla="*/ 1152524 w 1366836"/>
                    <a:gd name="connsiteY2" fmla="*/ 275675 h 1290086"/>
                    <a:gd name="connsiteX3" fmla="*/ 1366836 w 1366836"/>
                    <a:gd name="connsiteY3" fmla="*/ 1290086 h 1290086"/>
                    <a:gd name="connsiteX4" fmla="*/ 123823 w 1366836"/>
                    <a:gd name="connsiteY4" fmla="*/ 1290086 h 1290086"/>
                    <a:gd name="connsiteX5" fmla="*/ 652461 w 1366836"/>
                    <a:gd name="connsiteY5" fmla="*/ 409026 h 1290086"/>
                    <a:gd name="connsiteX6" fmla="*/ 573880 w 1366836"/>
                    <a:gd name="connsiteY6" fmla="*/ 263769 h 1290086"/>
                    <a:gd name="connsiteX7" fmla="*/ 276223 w 1366836"/>
                    <a:gd name="connsiteY7" fmla="*/ 301870 h 1290086"/>
                    <a:gd name="connsiteX8" fmla="*/ 180975 w 1366836"/>
                    <a:gd name="connsiteY8" fmla="*/ 590000 h 1290086"/>
                    <a:gd name="connsiteX9" fmla="*/ 0 w 1366836"/>
                    <a:gd name="connsiteY9" fmla="*/ 537612 h 1290086"/>
                    <a:gd name="connsiteX10" fmla="*/ 104773 w 1366836"/>
                    <a:gd name="connsiteY10" fmla="*/ 213763 h 1290086"/>
                    <a:gd name="connsiteX11" fmla="*/ 159542 w 1366836"/>
                    <a:gd name="connsiteY11" fmla="*/ 128036 h 1290086"/>
                    <a:gd name="connsiteX0" fmla="*/ 159542 w 1366836"/>
                    <a:gd name="connsiteY0" fmla="*/ 128036 h 1290086"/>
                    <a:gd name="connsiteX1" fmla="*/ 688179 w 1366836"/>
                    <a:gd name="connsiteY1" fmla="*/ 4211 h 1290086"/>
                    <a:gd name="connsiteX2" fmla="*/ 1152524 w 1366836"/>
                    <a:gd name="connsiteY2" fmla="*/ 275675 h 1290086"/>
                    <a:gd name="connsiteX3" fmla="*/ 1366836 w 1366836"/>
                    <a:gd name="connsiteY3" fmla="*/ 1290086 h 1290086"/>
                    <a:gd name="connsiteX4" fmla="*/ 123823 w 1366836"/>
                    <a:gd name="connsiteY4" fmla="*/ 1290086 h 1290086"/>
                    <a:gd name="connsiteX5" fmla="*/ 652461 w 1366836"/>
                    <a:gd name="connsiteY5" fmla="*/ 409026 h 1290086"/>
                    <a:gd name="connsiteX6" fmla="*/ 573880 w 1366836"/>
                    <a:gd name="connsiteY6" fmla="*/ 263769 h 1290086"/>
                    <a:gd name="connsiteX7" fmla="*/ 276223 w 1366836"/>
                    <a:gd name="connsiteY7" fmla="*/ 301870 h 1290086"/>
                    <a:gd name="connsiteX8" fmla="*/ 180975 w 1366836"/>
                    <a:gd name="connsiteY8" fmla="*/ 590000 h 1290086"/>
                    <a:gd name="connsiteX9" fmla="*/ 0 w 1366836"/>
                    <a:gd name="connsiteY9" fmla="*/ 537612 h 1290086"/>
                    <a:gd name="connsiteX10" fmla="*/ 104773 w 1366836"/>
                    <a:gd name="connsiteY10" fmla="*/ 213763 h 1290086"/>
                    <a:gd name="connsiteX11" fmla="*/ 159542 w 1366836"/>
                    <a:gd name="connsiteY11" fmla="*/ 128036 h 1290086"/>
                    <a:gd name="connsiteX0" fmla="*/ 159542 w 1366836"/>
                    <a:gd name="connsiteY0" fmla="*/ 124676 h 1286726"/>
                    <a:gd name="connsiteX1" fmla="*/ 688179 w 1366836"/>
                    <a:gd name="connsiteY1" fmla="*/ 851 h 1286726"/>
                    <a:gd name="connsiteX2" fmla="*/ 1152524 w 1366836"/>
                    <a:gd name="connsiteY2" fmla="*/ 272315 h 1286726"/>
                    <a:gd name="connsiteX3" fmla="*/ 1366836 w 1366836"/>
                    <a:gd name="connsiteY3" fmla="*/ 1286726 h 1286726"/>
                    <a:gd name="connsiteX4" fmla="*/ 123823 w 1366836"/>
                    <a:gd name="connsiteY4" fmla="*/ 1286726 h 1286726"/>
                    <a:gd name="connsiteX5" fmla="*/ 652461 w 1366836"/>
                    <a:gd name="connsiteY5" fmla="*/ 405666 h 1286726"/>
                    <a:gd name="connsiteX6" fmla="*/ 573880 w 1366836"/>
                    <a:gd name="connsiteY6" fmla="*/ 260409 h 1286726"/>
                    <a:gd name="connsiteX7" fmla="*/ 276223 w 1366836"/>
                    <a:gd name="connsiteY7" fmla="*/ 298510 h 1286726"/>
                    <a:gd name="connsiteX8" fmla="*/ 180975 w 1366836"/>
                    <a:gd name="connsiteY8" fmla="*/ 586640 h 1286726"/>
                    <a:gd name="connsiteX9" fmla="*/ 0 w 1366836"/>
                    <a:gd name="connsiteY9" fmla="*/ 534252 h 1286726"/>
                    <a:gd name="connsiteX10" fmla="*/ 104773 w 1366836"/>
                    <a:gd name="connsiteY10" fmla="*/ 210403 h 1286726"/>
                    <a:gd name="connsiteX11" fmla="*/ 159542 w 1366836"/>
                    <a:gd name="connsiteY11" fmla="*/ 124676 h 1286726"/>
                    <a:gd name="connsiteX0" fmla="*/ 159542 w 1366836"/>
                    <a:gd name="connsiteY0" fmla="*/ 129403 h 1291453"/>
                    <a:gd name="connsiteX1" fmla="*/ 678654 w 1366836"/>
                    <a:gd name="connsiteY1" fmla="*/ 815 h 1291453"/>
                    <a:gd name="connsiteX2" fmla="*/ 1152524 w 1366836"/>
                    <a:gd name="connsiteY2" fmla="*/ 277042 h 1291453"/>
                    <a:gd name="connsiteX3" fmla="*/ 1366836 w 1366836"/>
                    <a:gd name="connsiteY3" fmla="*/ 1291453 h 1291453"/>
                    <a:gd name="connsiteX4" fmla="*/ 123823 w 1366836"/>
                    <a:gd name="connsiteY4" fmla="*/ 1291453 h 1291453"/>
                    <a:gd name="connsiteX5" fmla="*/ 652461 w 1366836"/>
                    <a:gd name="connsiteY5" fmla="*/ 410393 h 1291453"/>
                    <a:gd name="connsiteX6" fmla="*/ 573880 w 1366836"/>
                    <a:gd name="connsiteY6" fmla="*/ 265136 h 1291453"/>
                    <a:gd name="connsiteX7" fmla="*/ 276223 w 1366836"/>
                    <a:gd name="connsiteY7" fmla="*/ 303237 h 1291453"/>
                    <a:gd name="connsiteX8" fmla="*/ 180975 w 1366836"/>
                    <a:gd name="connsiteY8" fmla="*/ 591367 h 1291453"/>
                    <a:gd name="connsiteX9" fmla="*/ 0 w 1366836"/>
                    <a:gd name="connsiteY9" fmla="*/ 538979 h 1291453"/>
                    <a:gd name="connsiteX10" fmla="*/ 104773 w 1366836"/>
                    <a:gd name="connsiteY10" fmla="*/ 215130 h 1291453"/>
                    <a:gd name="connsiteX11" fmla="*/ 159542 w 1366836"/>
                    <a:gd name="connsiteY11" fmla="*/ 129403 h 1291453"/>
                    <a:gd name="connsiteX0" fmla="*/ 159542 w 1366836"/>
                    <a:gd name="connsiteY0" fmla="*/ 129403 h 1291453"/>
                    <a:gd name="connsiteX1" fmla="*/ 678654 w 1366836"/>
                    <a:gd name="connsiteY1" fmla="*/ 815 h 1291453"/>
                    <a:gd name="connsiteX2" fmla="*/ 1152524 w 1366836"/>
                    <a:gd name="connsiteY2" fmla="*/ 277042 h 1291453"/>
                    <a:gd name="connsiteX3" fmla="*/ 1366836 w 1366836"/>
                    <a:gd name="connsiteY3" fmla="*/ 1291453 h 1291453"/>
                    <a:gd name="connsiteX4" fmla="*/ 123823 w 1366836"/>
                    <a:gd name="connsiteY4" fmla="*/ 1291453 h 1291453"/>
                    <a:gd name="connsiteX5" fmla="*/ 652461 w 1366836"/>
                    <a:gd name="connsiteY5" fmla="*/ 410393 h 1291453"/>
                    <a:gd name="connsiteX6" fmla="*/ 573880 w 1366836"/>
                    <a:gd name="connsiteY6" fmla="*/ 265136 h 1291453"/>
                    <a:gd name="connsiteX7" fmla="*/ 276223 w 1366836"/>
                    <a:gd name="connsiteY7" fmla="*/ 303237 h 1291453"/>
                    <a:gd name="connsiteX8" fmla="*/ 180975 w 1366836"/>
                    <a:gd name="connsiteY8" fmla="*/ 591367 h 1291453"/>
                    <a:gd name="connsiteX9" fmla="*/ 0 w 1366836"/>
                    <a:gd name="connsiteY9" fmla="*/ 538979 h 1291453"/>
                    <a:gd name="connsiteX10" fmla="*/ 104773 w 1366836"/>
                    <a:gd name="connsiteY10" fmla="*/ 215130 h 1291453"/>
                    <a:gd name="connsiteX11" fmla="*/ 159542 w 1366836"/>
                    <a:gd name="connsiteY11" fmla="*/ 129403 h 1291453"/>
                    <a:gd name="connsiteX0" fmla="*/ 159542 w 1366836"/>
                    <a:gd name="connsiteY0" fmla="*/ 130574 h 1292624"/>
                    <a:gd name="connsiteX1" fmla="*/ 678654 w 1366836"/>
                    <a:gd name="connsiteY1" fmla="*/ 1986 h 1292624"/>
                    <a:gd name="connsiteX2" fmla="*/ 1152524 w 1366836"/>
                    <a:gd name="connsiteY2" fmla="*/ 278213 h 1292624"/>
                    <a:gd name="connsiteX3" fmla="*/ 1366836 w 1366836"/>
                    <a:gd name="connsiteY3" fmla="*/ 1292624 h 1292624"/>
                    <a:gd name="connsiteX4" fmla="*/ 123823 w 1366836"/>
                    <a:gd name="connsiteY4" fmla="*/ 1292624 h 1292624"/>
                    <a:gd name="connsiteX5" fmla="*/ 652461 w 1366836"/>
                    <a:gd name="connsiteY5" fmla="*/ 411564 h 1292624"/>
                    <a:gd name="connsiteX6" fmla="*/ 573880 w 1366836"/>
                    <a:gd name="connsiteY6" fmla="*/ 266307 h 1292624"/>
                    <a:gd name="connsiteX7" fmla="*/ 276223 w 1366836"/>
                    <a:gd name="connsiteY7" fmla="*/ 304408 h 1292624"/>
                    <a:gd name="connsiteX8" fmla="*/ 180975 w 1366836"/>
                    <a:gd name="connsiteY8" fmla="*/ 592538 h 1292624"/>
                    <a:gd name="connsiteX9" fmla="*/ 0 w 1366836"/>
                    <a:gd name="connsiteY9" fmla="*/ 540150 h 1292624"/>
                    <a:gd name="connsiteX10" fmla="*/ 104773 w 1366836"/>
                    <a:gd name="connsiteY10" fmla="*/ 216301 h 1292624"/>
                    <a:gd name="connsiteX11" fmla="*/ 159542 w 1366836"/>
                    <a:gd name="connsiteY11" fmla="*/ 130574 h 1292624"/>
                    <a:gd name="connsiteX0" fmla="*/ 159542 w 1366836"/>
                    <a:gd name="connsiteY0" fmla="*/ 121211 h 1283261"/>
                    <a:gd name="connsiteX1" fmla="*/ 683417 w 1366836"/>
                    <a:gd name="connsiteY1" fmla="*/ 2148 h 1283261"/>
                    <a:gd name="connsiteX2" fmla="*/ 1152524 w 1366836"/>
                    <a:gd name="connsiteY2" fmla="*/ 268850 h 1283261"/>
                    <a:gd name="connsiteX3" fmla="*/ 1366836 w 1366836"/>
                    <a:gd name="connsiteY3" fmla="*/ 1283261 h 1283261"/>
                    <a:gd name="connsiteX4" fmla="*/ 123823 w 1366836"/>
                    <a:gd name="connsiteY4" fmla="*/ 1283261 h 1283261"/>
                    <a:gd name="connsiteX5" fmla="*/ 652461 w 1366836"/>
                    <a:gd name="connsiteY5" fmla="*/ 402201 h 1283261"/>
                    <a:gd name="connsiteX6" fmla="*/ 573880 w 1366836"/>
                    <a:gd name="connsiteY6" fmla="*/ 256944 h 1283261"/>
                    <a:gd name="connsiteX7" fmla="*/ 276223 w 1366836"/>
                    <a:gd name="connsiteY7" fmla="*/ 295045 h 1283261"/>
                    <a:gd name="connsiteX8" fmla="*/ 180975 w 1366836"/>
                    <a:gd name="connsiteY8" fmla="*/ 583175 h 1283261"/>
                    <a:gd name="connsiteX9" fmla="*/ 0 w 1366836"/>
                    <a:gd name="connsiteY9" fmla="*/ 530787 h 1283261"/>
                    <a:gd name="connsiteX10" fmla="*/ 104773 w 1366836"/>
                    <a:gd name="connsiteY10" fmla="*/ 206938 h 1283261"/>
                    <a:gd name="connsiteX11" fmla="*/ 159542 w 1366836"/>
                    <a:gd name="connsiteY11" fmla="*/ 121211 h 1283261"/>
                    <a:gd name="connsiteX0" fmla="*/ 159542 w 1366836"/>
                    <a:gd name="connsiteY0" fmla="*/ 126780 h 1288830"/>
                    <a:gd name="connsiteX1" fmla="*/ 683417 w 1366836"/>
                    <a:gd name="connsiteY1" fmla="*/ 7717 h 1288830"/>
                    <a:gd name="connsiteX2" fmla="*/ 1152524 w 1366836"/>
                    <a:gd name="connsiteY2" fmla="*/ 274419 h 1288830"/>
                    <a:gd name="connsiteX3" fmla="*/ 1366836 w 1366836"/>
                    <a:gd name="connsiteY3" fmla="*/ 1288830 h 1288830"/>
                    <a:gd name="connsiteX4" fmla="*/ 123823 w 1366836"/>
                    <a:gd name="connsiteY4" fmla="*/ 1288830 h 1288830"/>
                    <a:gd name="connsiteX5" fmla="*/ 652461 w 1366836"/>
                    <a:gd name="connsiteY5" fmla="*/ 407770 h 1288830"/>
                    <a:gd name="connsiteX6" fmla="*/ 573880 w 1366836"/>
                    <a:gd name="connsiteY6" fmla="*/ 262513 h 1288830"/>
                    <a:gd name="connsiteX7" fmla="*/ 276223 w 1366836"/>
                    <a:gd name="connsiteY7" fmla="*/ 300614 h 1288830"/>
                    <a:gd name="connsiteX8" fmla="*/ 180975 w 1366836"/>
                    <a:gd name="connsiteY8" fmla="*/ 588744 h 1288830"/>
                    <a:gd name="connsiteX9" fmla="*/ 0 w 1366836"/>
                    <a:gd name="connsiteY9" fmla="*/ 536356 h 1288830"/>
                    <a:gd name="connsiteX10" fmla="*/ 104773 w 1366836"/>
                    <a:gd name="connsiteY10" fmla="*/ 212507 h 1288830"/>
                    <a:gd name="connsiteX11" fmla="*/ 159542 w 1366836"/>
                    <a:gd name="connsiteY11" fmla="*/ 126780 h 1288830"/>
                    <a:gd name="connsiteX0" fmla="*/ 159542 w 1366836"/>
                    <a:gd name="connsiteY0" fmla="*/ 119379 h 1281429"/>
                    <a:gd name="connsiteX1" fmla="*/ 683417 w 1366836"/>
                    <a:gd name="connsiteY1" fmla="*/ 316 h 1281429"/>
                    <a:gd name="connsiteX2" fmla="*/ 1152524 w 1366836"/>
                    <a:gd name="connsiteY2" fmla="*/ 267018 h 1281429"/>
                    <a:gd name="connsiteX3" fmla="*/ 1366836 w 1366836"/>
                    <a:gd name="connsiteY3" fmla="*/ 1281429 h 1281429"/>
                    <a:gd name="connsiteX4" fmla="*/ 123823 w 1366836"/>
                    <a:gd name="connsiteY4" fmla="*/ 1281429 h 1281429"/>
                    <a:gd name="connsiteX5" fmla="*/ 652461 w 1366836"/>
                    <a:gd name="connsiteY5" fmla="*/ 400369 h 1281429"/>
                    <a:gd name="connsiteX6" fmla="*/ 573880 w 1366836"/>
                    <a:gd name="connsiteY6" fmla="*/ 255112 h 1281429"/>
                    <a:gd name="connsiteX7" fmla="*/ 276223 w 1366836"/>
                    <a:gd name="connsiteY7" fmla="*/ 293213 h 1281429"/>
                    <a:gd name="connsiteX8" fmla="*/ 180975 w 1366836"/>
                    <a:gd name="connsiteY8" fmla="*/ 581343 h 1281429"/>
                    <a:gd name="connsiteX9" fmla="*/ 0 w 1366836"/>
                    <a:gd name="connsiteY9" fmla="*/ 528955 h 1281429"/>
                    <a:gd name="connsiteX10" fmla="*/ 104773 w 1366836"/>
                    <a:gd name="connsiteY10" fmla="*/ 205106 h 1281429"/>
                    <a:gd name="connsiteX11" fmla="*/ 159542 w 1366836"/>
                    <a:gd name="connsiteY11" fmla="*/ 119379 h 1281429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366836 w 1366836"/>
                    <a:gd name="connsiteY3" fmla="*/ 1288550 h 1288550"/>
                    <a:gd name="connsiteX4" fmla="*/ 123823 w 1366836"/>
                    <a:gd name="connsiteY4" fmla="*/ 1288550 h 1288550"/>
                    <a:gd name="connsiteX5" fmla="*/ 652461 w 1366836"/>
                    <a:gd name="connsiteY5" fmla="*/ 407490 h 1288550"/>
                    <a:gd name="connsiteX6" fmla="*/ 573880 w 1366836"/>
                    <a:gd name="connsiteY6" fmla="*/ 262233 h 1288550"/>
                    <a:gd name="connsiteX7" fmla="*/ 276223 w 1366836"/>
                    <a:gd name="connsiteY7" fmla="*/ 300334 h 1288550"/>
                    <a:gd name="connsiteX8" fmla="*/ 180975 w 1366836"/>
                    <a:gd name="connsiteY8" fmla="*/ 588464 h 1288550"/>
                    <a:gd name="connsiteX9" fmla="*/ 0 w 1366836"/>
                    <a:gd name="connsiteY9" fmla="*/ 536076 h 1288550"/>
                    <a:gd name="connsiteX10" fmla="*/ 104773 w 1366836"/>
                    <a:gd name="connsiteY10" fmla="*/ 212227 h 1288550"/>
                    <a:gd name="connsiteX11" fmla="*/ 159542 w 1366836"/>
                    <a:gd name="connsiteY11" fmla="*/ 126500 h 1288550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366836 w 1366836"/>
                    <a:gd name="connsiteY3" fmla="*/ 1288550 h 1288550"/>
                    <a:gd name="connsiteX4" fmla="*/ 123823 w 1366836"/>
                    <a:gd name="connsiteY4" fmla="*/ 1288550 h 1288550"/>
                    <a:gd name="connsiteX5" fmla="*/ 652461 w 1366836"/>
                    <a:gd name="connsiteY5" fmla="*/ 407490 h 1288550"/>
                    <a:gd name="connsiteX6" fmla="*/ 573880 w 1366836"/>
                    <a:gd name="connsiteY6" fmla="*/ 262233 h 1288550"/>
                    <a:gd name="connsiteX7" fmla="*/ 276223 w 1366836"/>
                    <a:gd name="connsiteY7" fmla="*/ 300334 h 1288550"/>
                    <a:gd name="connsiteX8" fmla="*/ 180975 w 1366836"/>
                    <a:gd name="connsiteY8" fmla="*/ 588464 h 1288550"/>
                    <a:gd name="connsiteX9" fmla="*/ 0 w 1366836"/>
                    <a:gd name="connsiteY9" fmla="*/ 536076 h 1288550"/>
                    <a:gd name="connsiteX10" fmla="*/ 104773 w 1366836"/>
                    <a:gd name="connsiteY10" fmla="*/ 212227 h 1288550"/>
                    <a:gd name="connsiteX11" fmla="*/ 159542 w 1366836"/>
                    <a:gd name="connsiteY11" fmla="*/ 126500 h 1288550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366836 w 1366836"/>
                    <a:gd name="connsiteY3" fmla="*/ 1288550 h 1288550"/>
                    <a:gd name="connsiteX4" fmla="*/ 123823 w 1366836"/>
                    <a:gd name="connsiteY4" fmla="*/ 1288550 h 1288550"/>
                    <a:gd name="connsiteX5" fmla="*/ 652461 w 1366836"/>
                    <a:gd name="connsiteY5" fmla="*/ 407490 h 1288550"/>
                    <a:gd name="connsiteX6" fmla="*/ 573880 w 1366836"/>
                    <a:gd name="connsiteY6" fmla="*/ 262233 h 1288550"/>
                    <a:gd name="connsiteX7" fmla="*/ 276223 w 1366836"/>
                    <a:gd name="connsiteY7" fmla="*/ 300334 h 1288550"/>
                    <a:gd name="connsiteX8" fmla="*/ 180975 w 1366836"/>
                    <a:gd name="connsiteY8" fmla="*/ 588464 h 1288550"/>
                    <a:gd name="connsiteX9" fmla="*/ 0 w 1366836"/>
                    <a:gd name="connsiteY9" fmla="*/ 536076 h 1288550"/>
                    <a:gd name="connsiteX10" fmla="*/ 104773 w 1366836"/>
                    <a:gd name="connsiteY10" fmla="*/ 212227 h 1288550"/>
                    <a:gd name="connsiteX11" fmla="*/ 159542 w 1366836"/>
                    <a:gd name="connsiteY11" fmla="*/ 126500 h 1288550"/>
                    <a:gd name="connsiteX0" fmla="*/ 159542 w 1366836"/>
                    <a:gd name="connsiteY0" fmla="*/ 126500 h 1288550"/>
                    <a:gd name="connsiteX1" fmla="*/ 683417 w 1366836"/>
                    <a:gd name="connsiteY1" fmla="*/ 293 h 1288550"/>
                    <a:gd name="connsiteX2" fmla="*/ 1152524 w 1366836"/>
                    <a:gd name="connsiteY2" fmla="*/ 274139 h 1288550"/>
                    <a:gd name="connsiteX3" fmla="*/ 1288255 w 1366836"/>
                    <a:gd name="connsiteY3" fmla="*/ 905172 h 1288550"/>
                    <a:gd name="connsiteX4" fmla="*/ 1366836 w 1366836"/>
                    <a:gd name="connsiteY4" fmla="*/ 1288550 h 1288550"/>
                    <a:gd name="connsiteX5" fmla="*/ 123823 w 1366836"/>
                    <a:gd name="connsiteY5" fmla="*/ 1288550 h 1288550"/>
                    <a:gd name="connsiteX6" fmla="*/ 652461 w 1366836"/>
                    <a:gd name="connsiteY6" fmla="*/ 407490 h 1288550"/>
                    <a:gd name="connsiteX7" fmla="*/ 573880 w 1366836"/>
                    <a:gd name="connsiteY7" fmla="*/ 262233 h 1288550"/>
                    <a:gd name="connsiteX8" fmla="*/ 276223 w 1366836"/>
                    <a:gd name="connsiteY8" fmla="*/ 300334 h 1288550"/>
                    <a:gd name="connsiteX9" fmla="*/ 180975 w 1366836"/>
                    <a:gd name="connsiteY9" fmla="*/ 588464 h 1288550"/>
                    <a:gd name="connsiteX10" fmla="*/ 0 w 1366836"/>
                    <a:gd name="connsiteY10" fmla="*/ 536076 h 1288550"/>
                    <a:gd name="connsiteX11" fmla="*/ 104773 w 1366836"/>
                    <a:gd name="connsiteY11" fmla="*/ 212227 h 1288550"/>
                    <a:gd name="connsiteX12" fmla="*/ 159542 w 1366836"/>
                    <a:gd name="connsiteY12" fmla="*/ 126500 h 1288550"/>
                    <a:gd name="connsiteX0" fmla="*/ 159542 w 1369217"/>
                    <a:gd name="connsiteY0" fmla="*/ 126500 h 1288550"/>
                    <a:gd name="connsiteX1" fmla="*/ 683417 w 1369217"/>
                    <a:gd name="connsiteY1" fmla="*/ 293 h 1288550"/>
                    <a:gd name="connsiteX2" fmla="*/ 1152524 w 1369217"/>
                    <a:gd name="connsiteY2" fmla="*/ 274139 h 1288550"/>
                    <a:gd name="connsiteX3" fmla="*/ 1369217 w 1369217"/>
                    <a:gd name="connsiteY3" fmla="*/ 959941 h 1288550"/>
                    <a:gd name="connsiteX4" fmla="*/ 1366836 w 1369217"/>
                    <a:gd name="connsiteY4" fmla="*/ 1288550 h 1288550"/>
                    <a:gd name="connsiteX5" fmla="*/ 123823 w 1369217"/>
                    <a:gd name="connsiteY5" fmla="*/ 1288550 h 1288550"/>
                    <a:gd name="connsiteX6" fmla="*/ 652461 w 1369217"/>
                    <a:gd name="connsiteY6" fmla="*/ 407490 h 1288550"/>
                    <a:gd name="connsiteX7" fmla="*/ 573880 w 1369217"/>
                    <a:gd name="connsiteY7" fmla="*/ 262233 h 1288550"/>
                    <a:gd name="connsiteX8" fmla="*/ 276223 w 1369217"/>
                    <a:gd name="connsiteY8" fmla="*/ 300334 h 1288550"/>
                    <a:gd name="connsiteX9" fmla="*/ 180975 w 1369217"/>
                    <a:gd name="connsiteY9" fmla="*/ 588464 h 1288550"/>
                    <a:gd name="connsiteX10" fmla="*/ 0 w 1369217"/>
                    <a:gd name="connsiteY10" fmla="*/ 536076 h 1288550"/>
                    <a:gd name="connsiteX11" fmla="*/ 104773 w 1369217"/>
                    <a:gd name="connsiteY11" fmla="*/ 212227 h 1288550"/>
                    <a:gd name="connsiteX12" fmla="*/ 159542 w 1369217"/>
                    <a:gd name="connsiteY12" fmla="*/ 126500 h 1288550"/>
                    <a:gd name="connsiteX0" fmla="*/ 159542 w 1366941"/>
                    <a:gd name="connsiteY0" fmla="*/ 126500 h 1288550"/>
                    <a:gd name="connsiteX1" fmla="*/ 683417 w 1366941"/>
                    <a:gd name="connsiteY1" fmla="*/ 293 h 1288550"/>
                    <a:gd name="connsiteX2" fmla="*/ 1152524 w 1366941"/>
                    <a:gd name="connsiteY2" fmla="*/ 274139 h 1288550"/>
                    <a:gd name="connsiteX3" fmla="*/ 1364454 w 1366941"/>
                    <a:gd name="connsiteY3" fmla="*/ 952797 h 1288550"/>
                    <a:gd name="connsiteX4" fmla="*/ 1366836 w 1366941"/>
                    <a:gd name="connsiteY4" fmla="*/ 1288550 h 1288550"/>
                    <a:gd name="connsiteX5" fmla="*/ 123823 w 1366941"/>
                    <a:gd name="connsiteY5" fmla="*/ 1288550 h 1288550"/>
                    <a:gd name="connsiteX6" fmla="*/ 652461 w 1366941"/>
                    <a:gd name="connsiteY6" fmla="*/ 407490 h 1288550"/>
                    <a:gd name="connsiteX7" fmla="*/ 573880 w 1366941"/>
                    <a:gd name="connsiteY7" fmla="*/ 262233 h 1288550"/>
                    <a:gd name="connsiteX8" fmla="*/ 276223 w 1366941"/>
                    <a:gd name="connsiteY8" fmla="*/ 300334 h 1288550"/>
                    <a:gd name="connsiteX9" fmla="*/ 180975 w 1366941"/>
                    <a:gd name="connsiteY9" fmla="*/ 588464 h 1288550"/>
                    <a:gd name="connsiteX10" fmla="*/ 0 w 1366941"/>
                    <a:gd name="connsiteY10" fmla="*/ 536076 h 1288550"/>
                    <a:gd name="connsiteX11" fmla="*/ 104773 w 1366941"/>
                    <a:gd name="connsiteY11" fmla="*/ 212227 h 1288550"/>
                    <a:gd name="connsiteX12" fmla="*/ 159542 w 1366941"/>
                    <a:gd name="connsiteY12" fmla="*/ 126500 h 1288550"/>
                    <a:gd name="connsiteX0" fmla="*/ 159542 w 1370457"/>
                    <a:gd name="connsiteY0" fmla="*/ 126500 h 1288550"/>
                    <a:gd name="connsiteX1" fmla="*/ 683417 w 1370457"/>
                    <a:gd name="connsiteY1" fmla="*/ 293 h 1288550"/>
                    <a:gd name="connsiteX2" fmla="*/ 1152524 w 1370457"/>
                    <a:gd name="connsiteY2" fmla="*/ 274139 h 1288550"/>
                    <a:gd name="connsiteX3" fmla="*/ 1364454 w 1370457"/>
                    <a:gd name="connsiteY3" fmla="*/ 952797 h 1288550"/>
                    <a:gd name="connsiteX4" fmla="*/ 1366836 w 1370457"/>
                    <a:gd name="connsiteY4" fmla="*/ 1288550 h 1288550"/>
                    <a:gd name="connsiteX5" fmla="*/ 123823 w 1370457"/>
                    <a:gd name="connsiteY5" fmla="*/ 1288550 h 1288550"/>
                    <a:gd name="connsiteX6" fmla="*/ 652461 w 1370457"/>
                    <a:gd name="connsiteY6" fmla="*/ 407490 h 1288550"/>
                    <a:gd name="connsiteX7" fmla="*/ 573880 w 1370457"/>
                    <a:gd name="connsiteY7" fmla="*/ 262233 h 1288550"/>
                    <a:gd name="connsiteX8" fmla="*/ 276223 w 1370457"/>
                    <a:gd name="connsiteY8" fmla="*/ 300334 h 1288550"/>
                    <a:gd name="connsiteX9" fmla="*/ 180975 w 1370457"/>
                    <a:gd name="connsiteY9" fmla="*/ 588464 h 1288550"/>
                    <a:gd name="connsiteX10" fmla="*/ 0 w 1370457"/>
                    <a:gd name="connsiteY10" fmla="*/ 536076 h 1288550"/>
                    <a:gd name="connsiteX11" fmla="*/ 104773 w 1370457"/>
                    <a:gd name="connsiteY11" fmla="*/ 212227 h 1288550"/>
                    <a:gd name="connsiteX12" fmla="*/ 159542 w 1370457"/>
                    <a:gd name="connsiteY12" fmla="*/ 126500 h 1288550"/>
                    <a:gd name="connsiteX0" fmla="*/ 159542 w 1376708"/>
                    <a:gd name="connsiteY0" fmla="*/ 126500 h 1288550"/>
                    <a:gd name="connsiteX1" fmla="*/ 683417 w 1376708"/>
                    <a:gd name="connsiteY1" fmla="*/ 293 h 1288550"/>
                    <a:gd name="connsiteX2" fmla="*/ 1152524 w 1376708"/>
                    <a:gd name="connsiteY2" fmla="*/ 274139 h 1288550"/>
                    <a:gd name="connsiteX3" fmla="*/ 1364454 w 1376708"/>
                    <a:gd name="connsiteY3" fmla="*/ 952797 h 1288550"/>
                    <a:gd name="connsiteX4" fmla="*/ 1366836 w 1376708"/>
                    <a:gd name="connsiteY4" fmla="*/ 1288550 h 1288550"/>
                    <a:gd name="connsiteX5" fmla="*/ 123823 w 1376708"/>
                    <a:gd name="connsiteY5" fmla="*/ 1288550 h 1288550"/>
                    <a:gd name="connsiteX6" fmla="*/ 652461 w 1376708"/>
                    <a:gd name="connsiteY6" fmla="*/ 407490 h 1288550"/>
                    <a:gd name="connsiteX7" fmla="*/ 573880 w 1376708"/>
                    <a:gd name="connsiteY7" fmla="*/ 262233 h 1288550"/>
                    <a:gd name="connsiteX8" fmla="*/ 276223 w 1376708"/>
                    <a:gd name="connsiteY8" fmla="*/ 300334 h 1288550"/>
                    <a:gd name="connsiteX9" fmla="*/ 180975 w 1376708"/>
                    <a:gd name="connsiteY9" fmla="*/ 588464 h 1288550"/>
                    <a:gd name="connsiteX10" fmla="*/ 0 w 1376708"/>
                    <a:gd name="connsiteY10" fmla="*/ 536076 h 1288550"/>
                    <a:gd name="connsiteX11" fmla="*/ 104773 w 1376708"/>
                    <a:gd name="connsiteY11" fmla="*/ 212227 h 1288550"/>
                    <a:gd name="connsiteX12" fmla="*/ 159542 w 1376708"/>
                    <a:gd name="connsiteY12" fmla="*/ 126500 h 1288550"/>
                    <a:gd name="connsiteX0" fmla="*/ 159542 w 1392922"/>
                    <a:gd name="connsiteY0" fmla="*/ 126500 h 1288550"/>
                    <a:gd name="connsiteX1" fmla="*/ 683417 w 1392922"/>
                    <a:gd name="connsiteY1" fmla="*/ 293 h 1288550"/>
                    <a:gd name="connsiteX2" fmla="*/ 1152524 w 1392922"/>
                    <a:gd name="connsiteY2" fmla="*/ 274139 h 1288550"/>
                    <a:gd name="connsiteX3" fmla="*/ 1364454 w 1392922"/>
                    <a:gd name="connsiteY3" fmla="*/ 952797 h 1288550"/>
                    <a:gd name="connsiteX4" fmla="*/ 1366836 w 1392922"/>
                    <a:gd name="connsiteY4" fmla="*/ 1288550 h 1288550"/>
                    <a:gd name="connsiteX5" fmla="*/ 123823 w 1392922"/>
                    <a:gd name="connsiteY5" fmla="*/ 1288550 h 1288550"/>
                    <a:gd name="connsiteX6" fmla="*/ 652461 w 1392922"/>
                    <a:gd name="connsiteY6" fmla="*/ 407490 h 1288550"/>
                    <a:gd name="connsiteX7" fmla="*/ 573880 w 1392922"/>
                    <a:gd name="connsiteY7" fmla="*/ 262233 h 1288550"/>
                    <a:gd name="connsiteX8" fmla="*/ 276223 w 1392922"/>
                    <a:gd name="connsiteY8" fmla="*/ 300334 h 1288550"/>
                    <a:gd name="connsiteX9" fmla="*/ 180975 w 1392922"/>
                    <a:gd name="connsiteY9" fmla="*/ 588464 h 1288550"/>
                    <a:gd name="connsiteX10" fmla="*/ 0 w 1392922"/>
                    <a:gd name="connsiteY10" fmla="*/ 536076 h 1288550"/>
                    <a:gd name="connsiteX11" fmla="*/ 104773 w 1392922"/>
                    <a:gd name="connsiteY11" fmla="*/ 212227 h 1288550"/>
                    <a:gd name="connsiteX12" fmla="*/ 159542 w 1392922"/>
                    <a:gd name="connsiteY12" fmla="*/ 126500 h 1288550"/>
                    <a:gd name="connsiteX0" fmla="*/ 159542 w 1399879"/>
                    <a:gd name="connsiteY0" fmla="*/ 126500 h 1288550"/>
                    <a:gd name="connsiteX1" fmla="*/ 683417 w 1399879"/>
                    <a:gd name="connsiteY1" fmla="*/ 293 h 1288550"/>
                    <a:gd name="connsiteX2" fmla="*/ 1152524 w 1399879"/>
                    <a:gd name="connsiteY2" fmla="*/ 274139 h 1288550"/>
                    <a:gd name="connsiteX3" fmla="*/ 1364454 w 1399879"/>
                    <a:gd name="connsiteY3" fmla="*/ 952797 h 1288550"/>
                    <a:gd name="connsiteX4" fmla="*/ 1366836 w 1399879"/>
                    <a:gd name="connsiteY4" fmla="*/ 1288550 h 1288550"/>
                    <a:gd name="connsiteX5" fmla="*/ 123823 w 1399879"/>
                    <a:gd name="connsiteY5" fmla="*/ 1288550 h 1288550"/>
                    <a:gd name="connsiteX6" fmla="*/ 652461 w 1399879"/>
                    <a:gd name="connsiteY6" fmla="*/ 407490 h 1288550"/>
                    <a:gd name="connsiteX7" fmla="*/ 573880 w 1399879"/>
                    <a:gd name="connsiteY7" fmla="*/ 262233 h 1288550"/>
                    <a:gd name="connsiteX8" fmla="*/ 276223 w 1399879"/>
                    <a:gd name="connsiteY8" fmla="*/ 300334 h 1288550"/>
                    <a:gd name="connsiteX9" fmla="*/ 180975 w 1399879"/>
                    <a:gd name="connsiteY9" fmla="*/ 588464 h 1288550"/>
                    <a:gd name="connsiteX10" fmla="*/ 0 w 1399879"/>
                    <a:gd name="connsiteY10" fmla="*/ 536076 h 1288550"/>
                    <a:gd name="connsiteX11" fmla="*/ 104773 w 1399879"/>
                    <a:gd name="connsiteY11" fmla="*/ 212227 h 1288550"/>
                    <a:gd name="connsiteX12" fmla="*/ 159542 w 1399879"/>
                    <a:gd name="connsiteY12" fmla="*/ 126500 h 1288550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123823 w 1399879"/>
                    <a:gd name="connsiteY5" fmla="*/ 1288550 h 1305219"/>
                    <a:gd name="connsiteX6" fmla="*/ 652461 w 1399879"/>
                    <a:gd name="connsiteY6" fmla="*/ 407490 h 1305219"/>
                    <a:gd name="connsiteX7" fmla="*/ 573880 w 1399879"/>
                    <a:gd name="connsiteY7" fmla="*/ 262233 h 1305219"/>
                    <a:gd name="connsiteX8" fmla="*/ 276223 w 1399879"/>
                    <a:gd name="connsiteY8" fmla="*/ 300334 h 1305219"/>
                    <a:gd name="connsiteX9" fmla="*/ 180975 w 1399879"/>
                    <a:gd name="connsiteY9" fmla="*/ 588464 h 1305219"/>
                    <a:gd name="connsiteX10" fmla="*/ 0 w 1399879"/>
                    <a:gd name="connsiteY10" fmla="*/ 536076 h 1305219"/>
                    <a:gd name="connsiteX11" fmla="*/ 104773 w 1399879"/>
                    <a:gd name="connsiteY11" fmla="*/ 212227 h 1305219"/>
                    <a:gd name="connsiteX12" fmla="*/ 159542 w 1399879"/>
                    <a:gd name="connsiteY12" fmla="*/ 126500 h 1305219"/>
                    <a:gd name="connsiteX0" fmla="*/ 159542 w 1399879"/>
                    <a:gd name="connsiteY0" fmla="*/ 126500 h 1305219"/>
                    <a:gd name="connsiteX1" fmla="*/ 683417 w 1399879"/>
                    <a:gd name="connsiteY1" fmla="*/ 293 h 1305219"/>
                    <a:gd name="connsiteX2" fmla="*/ 1152524 w 1399879"/>
                    <a:gd name="connsiteY2" fmla="*/ 274139 h 1305219"/>
                    <a:gd name="connsiteX3" fmla="*/ 1364454 w 1399879"/>
                    <a:gd name="connsiteY3" fmla="*/ 952797 h 1305219"/>
                    <a:gd name="connsiteX4" fmla="*/ 1092993 w 1399879"/>
                    <a:gd name="connsiteY4" fmla="*/ 1305219 h 1305219"/>
                    <a:gd name="connsiteX5" fmla="*/ 547686 w 1399879"/>
                    <a:gd name="connsiteY5" fmla="*/ 1298078 h 1305219"/>
                    <a:gd name="connsiteX6" fmla="*/ 123823 w 1399879"/>
                    <a:gd name="connsiteY6" fmla="*/ 1288550 h 1305219"/>
                    <a:gd name="connsiteX7" fmla="*/ 652461 w 1399879"/>
                    <a:gd name="connsiteY7" fmla="*/ 407490 h 1305219"/>
                    <a:gd name="connsiteX8" fmla="*/ 573880 w 1399879"/>
                    <a:gd name="connsiteY8" fmla="*/ 262233 h 1305219"/>
                    <a:gd name="connsiteX9" fmla="*/ 276223 w 1399879"/>
                    <a:gd name="connsiteY9" fmla="*/ 300334 h 1305219"/>
                    <a:gd name="connsiteX10" fmla="*/ 180975 w 1399879"/>
                    <a:gd name="connsiteY10" fmla="*/ 588464 h 1305219"/>
                    <a:gd name="connsiteX11" fmla="*/ 0 w 1399879"/>
                    <a:gd name="connsiteY11" fmla="*/ 536076 h 1305219"/>
                    <a:gd name="connsiteX12" fmla="*/ 104773 w 1399879"/>
                    <a:gd name="connsiteY12" fmla="*/ 212227 h 1305219"/>
                    <a:gd name="connsiteX13" fmla="*/ 159542 w 1399879"/>
                    <a:gd name="connsiteY13" fmla="*/ 126500 h 1305219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2993 w 1399879"/>
                    <a:gd name="connsiteY4" fmla="*/ 1305219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2993 w 1399879"/>
                    <a:gd name="connsiteY4" fmla="*/ 1305219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5305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4753"/>
                    <a:gd name="connsiteX1" fmla="*/ 683417 w 1399879"/>
                    <a:gd name="connsiteY1" fmla="*/ 293 h 1364753"/>
                    <a:gd name="connsiteX2" fmla="*/ 1152524 w 1399879"/>
                    <a:gd name="connsiteY2" fmla="*/ 274139 h 1364753"/>
                    <a:gd name="connsiteX3" fmla="*/ 1364454 w 1399879"/>
                    <a:gd name="connsiteY3" fmla="*/ 952797 h 1364753"/>
                    <a:gd name="connsiteX4" fmla="*/ 1090612 w 1399879"/>
                    <a:gd name="connsiteY4" fmla="*/ 1298075 h 1364753"/>
                    <a:gd name="connsiteX5" fmla="*/ 542924 w 1399879"/>
                    <a:gd name="connsiteY5" fmla="*/ 1364753 h 1364753"/>
                    <a:gd name="connsiteX6" fmla="*/ 123823 w 1399879"/>
                    <a:gd name="connsiteY6" fmla="*/ 1288550 h 1364753"/>
                    <a:gd name="connsiteX7" fmla="*/ 652461 w 1399879"/>
                    <a:gd name="connsiteY7" fmla="*/ 407490 h 1364753"/>
                    <a:gd name="connsiteX8" fmla="*/ 573880 w 1399879"/>
                    <a:gd name="connsiteY8" fmla="*/ 262233 h 1364753"/>
                    <a:gd name="connsiteX9" fmla="*/ 276223 w 1399879"/>
                    <a:gd name="connsiteY9" fmla="*/ 300334 h 1364753"/>
                    <a:gd name="connsiteX10" fmla="*/ 180975 w 1399879"/>
                    <a:gd name="connsiteY10" fmla="*/ 588464 h 1364753"/>
                    <a:gd name="connsiteX11" fmla="*/ 0 w 1399879"/>
                    <a:gd name="connsiteY11" fmla="*/ 536076 h 1364753"/>
                    <a:gd name="connsiteX12" fmla="*/ 104773 w 1399879"/>
                    <a:gd name="connsiteY12" fmla="*/ 212227 h 1364753"/>
                    <a:gd name="connsiteX13" fmla="*/ 159542 w 1399879"/>
                    <a:gd name="connsiteY13" fmla="*/ 126500 h 1364753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123823 w 1399879"/>
                    <a:gd name="connsiteY6" fmla="*/ 1288550 h 1367135"/>
                    <a:gd name="connsiteX7" fmla="*/ 652461 w 1399879"/>
                    <a:gd name="connsiteY7" fmla="*/ 407490 h 1367135"/>
                    <a:gd name="connsiteX8" fmla="*/ 573880 w 1399879"/>
                    <a:gd name="connsiteY8" fmla="*/ 262233 h 1367135"/>
                    <a:gd name="connsiteX9" fmla="*/ 276223 w 1399879"/>
                    <a:gd name="connsiteY9" fmla="*/ 300334 h 1367135"/>
                    <a:gd name="connsiteX10" fmla="*/ 180975 w 1399879"/>
                    <a:gd name="connsiteY10" fmla="*/ 588464 h 1367135"/>
                    <a:gd name="connsiteX11" fmla="*/ 0 w 1399879"/>
                    <a:gd name="connsiteY11" fmla="*/ 536076 h 1367135"/>
                    <a:gd name="connsiteX12" fmla="*/ 104773 w 1399879"/>
                    <a:gd name="connsiteY12" fmla="*/ 212227 h 1367135"/>
                    <a:gd name="connsiteX13" fmla="*/ 159542 w 1399879"/>
                    <a:gd name="connsiteY13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5298 w 1399879"/>
                    <a:gd name="connsiteY6" fmla="*/ 1183775 h 1367135"/>
                    <a:gd name="connsiteX7" fmla="*/ 652461 w 1399879"/>
                    <a:gd name="connsiteY7" fmla="*/ 407490 h 1367135"/>
                    <a:gd name="connsiteX8" fmla="*/ 573880 w 1399879"/>
                    <a:gd name="connsiteY8" fmla="*/ 262233 h 1367135"/>
                    <a:gd name="connsiteX9" fmla="*/ 276223 w 1399879"/>
                    <a:gd name="connsiteY9" fmla="*/ 300334 h 1367135"/>
                    <a:gd name="connsiteX10" fmla="*/ 180975 w 1399879"/>
                    <a:gd name="connsiteY10" fmla="*/ 588464 h 1367135"/>
                    <a:gd name="connsiteX11" fmla="*/ 0 w 1399879"/>
                    <a:gd name="connsiteY11" fmla="*/ 536076 h 1367135"/>
                    <a:gd name="connsiteX12" fmla="*/ 104773 w 1399879"/>
                    <a:gd name="connsiteY12" fmla="*/ 212227 h 1367135"/>
                    <a:gd name="connsiteX13" fmla="*/ 159542 w 1399879"/>
                    <a:gd name="connsiteY13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5298 w 1399879"/>
                    <a:gd name="connsiteY6" fmla="*/ 1183775 h 1367135"/>
                    <a:gd name="connsiteX7" fmla="*/ 581023 w 1399879"/>
                    <a:gd name="connsiteY7" fmla="*/ 781347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5298 w 1399879"/>
                    <a:gd name="connsiteY6" fmla="*/ 1183775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33399 w 1399879"/>
                    <a:gd name="connsiteY5" fmla="*/ 1367135 h 1367135"/>
                    <a:gd name="connsiteX6" fmla="*/ 497679 w 1399879"/>
                    <a:gd name="connsiteY6" fmla="*/ 1169488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7679 w 1399879"/>
                    <a:gd name="connsiteY6" fmla="*/ 1169488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509586 w 1399879"/>
                    <a:gd name="connsiteY6" fmla="*/ 1169488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8217 w 1399879"/>
                    <a:gd name="connsiteY7" fmla="*/ 1121866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652461 w 1399879"/>
                    <a:gd name="connsiteY8" fmla="*/ 407490 h 1367135"/>
                    <a:gd name="connsiteX9" fmla="*/ 573880 w 1399879"/>
                    <a:gd name="connsiteY9" fmla="*/ 262233 h 1367135"/>
                    <a:gd name="connsiteX10" fmla="*/ 276223 w 1399879"/>
                    <a:gd name="connsiteY10" fmla="*/ 300334 h 1367135"/>
                    <a:gd name="connsiteX11" fmla="*/ 180975 w 1399879"/>
                    <a:gd name="connsiteY11" fmla="*/ 588464 h 1367135"/>
                    <a:gd name="connsiteX12" fmla="*/ 0 w 1399879"/>
                    <a:gd name="connsiteY12" fmla="*/ 536076 h 1367135"/>
                    <a:gd name="connsiteX13" fmla="*/ 104773 w 1399879"/>
                    <a:gd name="connsiteY13" fmla="*/ 212227 h 1367135"/>
                    <a:gd name="connsiteX14" fmla="*/ 159542 w 1399879"/>
                    <a:gd name="connsiteY14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795336 w 1399879"/>
                    <a:gd name="connsiteY8" fmla="*/ 714672 h 1367135"/>
                    <a:gd name="connsiteX9" fmla="*/ 652461 w 1399879"/>
                    <a:gd name="connsiteY9" fmla="*/ 407490 h 1367135"/>
                    <a:gd name="connsiteX10" fmla="*/ 573880 w 1399879"/>
                    <a:gd name="connsiteY10" fmla="*/ 262233 h 1367135"/>
                    <a:gd name="connsiteX11" fmla="*/ 276223 w 1399879"/>
                    <a:gd name="connsiteY11" fmla="*/ 300334 h 1367135"/>
                    <a:gd name="connsiteX12" fmla="*/ 180975 w 1399879"/>
                    <a:gd name="connsiteY12" fmla="*/ 588464 h 1367135"/>
                    <a:gd name="connsiteX13" fmla="*/ 0 w 1399879"/>
                    <a:gd name="connsiteY13" fmla="*/ 536076 h 1367135"/>
                    <a:gd name="connsiteX14" fmla="*/ 104773 w 1399879"/>
                    <a:gd name="connsiteY14" fmla="*/ 212227 h 1367135"/>
                    <a:gd name="connsiteX15" fmla="*/ 159542 w 1399879"/>
                    <a:gd name="connsiteY15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652461 w 1399879"/>
                    <a:gd name="connsiteY9" fmla="*/ 407490 h 1367135"/>
                    <a:gd name="connsiteX10" fmla="*/ 573880 w 1399879"/>
                    <a:gd name="connsiteY10" fmla="*/ 262233 h 1367135"/>
                    <a:gd name="connsiteX11" fmla="*/ 276223 w 1399879"/>
                    <a:gd name="connsiteY11" fmla="*/ 300334 h 1367135"/>
                    <a:gd name="connsiteX12" fmla="*/ 180975 w 1399879"/>
                    <a:gd name="connsiteY12" fmla="*/ 588464 h 1367135"/>
                    <a:gd name="connsiteX13" fmla="*/ 0 w 1399879"/>
                    <a:gd name="connsiteY13" fmla="*/ 536076 h 1367135"/>
                    <a:gd name="connsiteX14" fmla="*/ 104773 w 1399879"/>
                    <a:gd name="connsiteY14" fmla="*/ 212227 h 1367135"/>
                    <a:gd name="connsiteX15" fmla="*/ 159542 w 1399879"/>
                    <a:gd name="connsiteY15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888204 w 1399879"/>
                    <a:gd name="connsiteY9" fmla="*/ 655141 h 1367135"/>
                    <a:gd name="connsiteX10" fmla="*/ 652461 w 1399879"/>
                    <a:gd name="connsiteY10" fmla="*/ 407490 h 1367135"/>
                    <a:gd name="connsiteX11" fmla="*/ 573880 w 1399879"/>
                    <a:gd name="connsiteY11" fmla="*/ 262233 h 1367135"/>
                    <a:gd name="connsiteX12" fmla="*/ 276223 w 1399879"/>
                    <a:gd name="connsiteY12" fmla="*/ 300334 h 1367135"/>
                    <a:gd name="connsiteX13" fmla="*/ 180975 w 1399879"/>
                    <a:gd name="connsiteY13" fmla="*/ 588464 h 1367135"/>
                    <a:gd name="connsiteX14" fmla="*/ 0 w 1399879"/>
                    <a:gd name="connsiteY14" fmla="*/ 536076 h 1367135"/>
                    <a:gd name="connsiteX15" fmla="*/ 104773 w 1399879"/>
                    <a:gd name="connsiteY15" fmla="*/ 212227 h 1367135"/>
                    <a:gd name="connsiteX16" fmla="*/ 159542 w 1399879"/>
                    <a:gd name="connsiteY16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992979 w 1399879"/>
                    <a:gd name="connsiteY9" fmla="*/ 793253 h 1367135"/>
                    <a:gd name="connsiteX10" fmla="*/ 652461 w 1399879"/>
                    <a:gd name="connsiteY10" fmla="*/ 407490 h 1367135"/>
                    <a:gd name="connsiteX11" fmla="*/ 573880 w 1399879"/>
                    <a:gd name="connsiteY11" fmla="*/ 262233 h 1367135"/>
                    <a:gd name="connsiteX12" fmla="*/ 276223 w 1399879"/>
                    <a:gd name="connsiteY12" fmla="*/ 300334 h 1367135"/>
                    <a:gd name="connsiteX13" fmla="*/ 180975 w 1399879"/>
                    <a:gd name="connsiteY13" fmla="*/ 588464 h 1367135"/>
                    <a:gd name="connsiteX14" fmla="*/ 0 w 1399879"/>
                    <a:gd name="connsiteY14" fmla="*/ 536076 h 1367135"/>
                    <a:gd name="connsiteX15" fmla="*/ 104773 w 1399879"/>
                    <a:gd name="connsiteY15" fmla="*/ 212227 h 1367135"/>
                    <a:gd name="connsiteX16" fmla="*/ 159542 w 1399879"/>
                    <a:gd name="connsiteY16" fmla="*/ 126500 h 1367135"/>
                    <a:gd name="connsiteX0" fmla="*/ 159542 w 1399879"/>
                    <a:gd name="connsiteY0" fmla="*/ 126500 h 1367135"/>
                    <a:gd name="connsiteX1" fmla="*/ 683417 w 1399879"/>
                    <a:gd name="connsiteY1" fmla="*/ 293 h 1367135"/>
                    <a:gd name="connsiteX2" fmla="*/ 1152524 w 1399879"/>
                    <a:gd name="connsiteY2" fmla="*/ 274139 h 1367135"/>
                    <a:gd name="connsiteX3" fmla="*/ 1364454 w 1399879"/>
                    <a:gd name="connsiteY3" fmla="*/ 952797 h 1367135"/>
                    <a:gd name="connsiteX4" fmla="*/ 1090612 w 1399879"/>
                    <a:gd name="connsiteY4" fmla="*/ 1298075 h 1367135"/>
                    <a:gd name="connsiteX5" fmla="*/ 521492 w 1399879"/>
                    <a:gd name="connsiteY5" fmla="*/ 1367135 h 1367135"/>
                    <a:gd name="connsiteX6" fmla="*/ 495298 w 1399879"/>
                    <a:gd name="connsiteY6" fmla="*/ 1171869 h 1367135"/>
                    <a:gd name="connsiteX7" fmla="*/ 985835 w 1399879"/>
                    <a:gd name="connsiteY7" fmla="*/ 1112341 h 1367135"/>
                    <a:gd name="connsiteX8" fmla="*/ 1116805 w 1399879"/>
                    <a:gd name="connsiteY8" fmla="*/ 886122 h 1367135"/>
                    <a:gd name="connsiteX9" fmla="*/ 990598 w 1399879"/>
                    <a:gd name="connsiteY9" fmla="*/ 786110 h 1367135"/>
                    <a:gd name="connsiteX10" fmla="*/ 652461 w 1399879"/>
                    <a:gd name="connsiteY10" fmla="*/ 407490 h 1367135"/>
                    <a:gd name="connsiteX11" fmla="*/ 573880 w 1399879"/>
                    <a:gd name="connsiteY11" fmla="*/ 262233 h 1367135"/>
                    <a:gd name="connsiteX12" fmla="*/ 276223 w 1399879"/>
                    <a:gd name="connsiteY12" fmla="*/ 300334 h 1367135"/>
                    <a:gd name="connsiteX13" fmla="*/ 180975 w 1399879"/>
                    <a:gd name="connsiteY13" fmla="*/ 588464 h 1367135"/>
                    <a:gd name="connsiteX14" fmla="*/ 0 w 1399879"/>
                    <a:gd name="connsiteY14" fmla="*/ 536076 h 1367135"/>
                    <a:gd name="connsiteX15" fmla="*/ 104773 w 1399879"/>
                    <a:gd name="connsiteY15" fmla="*/ 212227 h 1367135"/>
                    <a:gd name="connsiteX16" fmla="*/ 159542 w 1399879"/>
                    <a:gd name="connsiteY16" fmla="*/ 126500 h 1367135"/>
                    <a:gd name="connsiteX0" fmla="*/ 159542 w 1399879"/>
                    <a:gd name="connsiteY0" fmla="*/ 126500 h 1545376"/>
                    <a:gd name="connsiteX1" fmla="*/ 683417 w 1399879"/>
                    <a:gd name="connsiteY1" fmla="*/ 293 h 1545376"/>
                    <a:gd name="connsiteX2" fmla="*/ 1152524 w 1399879"/>
                    <a:gd name="connsiteY2" fmla="*/ 274139 h 1545376"/>
                    <a:gd name="connsiteX3" fmla="*/ 1364454 w 1399879"/>
                    <a:gd name="connsiteY3" fmla="*/ 952797 h 1545376"/>
                    <a:gd name="connsiteX4" fmla="*/ 1090612 w 1399879"/>
                    <a:gd name="connsiteY4" fmla="*/ 1298075 h 1545376"/>
                    <a:gd name="connsiteX5" fmla="*/ 646389 w 1399879"/>
                    <a:gd name="connsiteY5" fmla="*/ 1545376 h 1545376"/>
                    <a:gd name="connsiteX6" fmla="*/ 495298 w 1399879"/>
                    <a:gd name="connsiteY6" fmla="*/ 1171869 h 1545376"/>
                    <a:gd name="connsiteX7" fmla="*/ 985835 w 1399879"/>
                    <a:gd name="connsiteY7" fmla="*/ 1112341 h 1545376"/>
                    <a:gd name="connsiteX8" fmla="*/ 1116805 w 1399879"/>
                    <a:gd name="connsiteY8" fmla="*/ 886122 h 1545376"/>
                    <a:gd name="connsiteX9" fmla="*/ 990598 w 1399879"/>
                    <a:gd name="connsiteY9" fmla="*/ 786110 h 1545376"/>
                    <a:gd name="connsiteX10" fmla="*/ 652461 w 1399879"/>
                    <a:gd name="connsiteY10" fmla="*/ 407490 h 1545376"/>
                    <a:gd name="connsiteX11" fmla="*/ 573880 w 1399879"/>
                    <a:gd name="connsiteY11" fmla="*/ 262233 h 1545376"/>
                    <a:gd name="connsiteX12" fmla="*/ 276223 w 1399879"/>
                    <a:gd name="connsiteY12" fmla="*/ 300334 h 1545376"/>
                    <a:gd name="connsiteX13" fmla="*/ 180975 w 1399879"/>
                    <a:gd name="connsiteY13" fmla="*/ 588464 h 1545376"/>
                    <a:gd name="connsiteX14" fmla="*/ 0 w 1399879"/>
                    <a:gd name="connsiteY14" fmla="*/ 536076 h 1545376"/>
                    <a:gd name="connsiteX15" fmla="*/ 104773 w 1399879"/>
                    <a:gd name="connsiteY15" fmla="*/ 212227 h 1545376"/>
                    <a:gd name="connsiteX16" fmla="*/ 159542 w 1399879"/>
                    <a:gd name="connsiteY16" fmla="*/ 126500 h 1545376"/>
                    <a:gd name="connsiteX0" fmla="*/ 159542 w 1399879"/>
                    <a:gd name="connsiteY0" fmla="*/ 126500 h 1545376"/>
                    <a:gd name="connsiteX1" fmla="*/ 683417 w 1399879"/>
                    <a:gd name="connsiteY1" fmla="*/ 293 h 1545376"/>
                    <a:gd name="connsiteX2" fmla="*/ 1152524 w 1399879"/>
                    <a:gd name="connsiteY2" fmla="*/ 274139 h 1545376"/>
                    <a:gd name="connsiteX3" fmla="*/ 1364454 w 1399879"/>
                    <a:gd name="connsiteY3" fmla="*/ 952797 h 1545376"/>
                    <a:gd name="connsiteX4" fmla="*/ 1090612 w 1399879"/>
                    <a:gd name="connsiteY4" fmla="*/ 1298075 h 1545376"/>
                    <a:gd name="connsiteX5" fmla="*/ 646389 w 1399879"/>
                    <a:gd name="connsiteY5" fmla="*/ 1545376 h 1545376"/>
                    <a:gd name="connsiteX6" fmla="*/ 538794 w 1399879"/>
                    <a:gd name="connsiteY6" fmla="*/ 1419927 h 1545376"/>
                    <a:gd name="connsiteX7" fmla="*/ 985835 w 1399879"/>
                    <a:gd name="connsiteY7" fmla="*/ 1112341 h 1545376"/>
                    <a:gd name="connsiteX8" fmla="*/ 1116805 w 1399879"/>
                    <a:gd name="connsiteY8" fmla="*/ 886122 h 1545376"/>
                    <a:gd name="connsiteX9" fmla="*/ 990598 w 1399879"/>
                    <a:gd name="connsiteY9" fmla="*/ 786110 h 1545376"/>
                    <a:gd name="connsiteX10" fmla="*/ 652461 w 1399879"/>
                    <a:gd name="connsiteY10" fmla="*/ 407490 h 1545376"/>
                    <a:gd name="connsiteX11" fmla="*/ 573880 w 1399879"/>
                    <a:gd name="connsiteY11" fmla="*/ 262233 h 1545376"/>
                    <a:gd name="connsiteX12" fmla="*/ 276223 w 1399879"/>
                    <a:gd name="connsiteY12" fmla="*/ 300334 h 1545376"/>
                    <a:gd name="connsiteX13" fmla="*/ 180975 w 1399879"/>
                    <a:gd name="connsiteY13" fmla="*/ 588464 h 1545376"/>
                    <a:gd name="connsiteX14" fmla="*/ 0 w 1399879"/>
                    <a:gd name="connsiteY14" fmla="*/ 536076 h 1545376"/>
                    <a:gd name="connsiteX15" fmla="*/ 104773 w 1399879"/>
                    <a:gd name="connsiteY15" fmla="*/ 212227 h 1545376"/>
                    <a:gd name="connsiteX16" fmla="*/ 159542 w 1399879"/>
                    <a:gd name="connsiteY16" fmla="*/ 126500 h 1545376"/>
                    <a:gd name="connsiteX0" fmla="*/ 159542 w 1399879"/>
                    <a:gd name="connsiteY0" fmla="*/ 126500 h 1566778"/>
                    <a:gd name="connsiteX1" fmla="*/ 683417 w 1399879"/>
                    <a:gd name="connsiteY1" fmla="*/ 293 h 1566778"/>
                    <a:gd name="connsiteX2" fmla="*/ 1152524 w 1399879"/>
                    <a:gd name="connsiteY2" fmla="*/ 274139 h 1566778"/>
                    <a:gd name="connsiteX3" fmla="*/ 1364454 w 1399879"/>
                    <a:gd name="connsiteY3" fmla="*/ 952797 h 1566778"/>
                    <a:gd name="connsiteX4" fmla="*/ 1090612 w 1399879"/>
                    <a:gd name="connsiteY4" fmla="*/ 1298075 h 1566778"/>
                    <a:gd name="connsiteX5" fmla="*/ 638319 w 1399879"/>
                    <a:gd name="connsiteY5" fmla="*/ 1566778 h 1566778"/>
                    <a:gd name="connsiteX6" fmla="*/ 538794 w 1399879"/>
                    <a:gd name="connsiteY6" fmla="*/ 1419927 h 1566778"/>
                    <a:gd name="connsiteX7" fmla="*/ 985835 w 1399879"/>
                    <a:gd name="connsiteY7" fmla="*/ 1112341 h 1566778"/>
                    <a:gd name="connsiteX8" fmla="*/ 1116805 w 1399879"/>
                    <a:gd name="connsiteY8" fmla="*/ 886122 h 1566778"/>
                    <a:gd name="connsiteX9" fmla="*/ 990598 w 1399879"/>
                    <a:gd name="connsiteY9" fmla="*/ 786110 h 1566778"/>
                    <a:gd name="connsiteX10" fmla="*/ 652461 w 1399879"/>
                    <a:gd name="connsiteY10" fmla="*/ 407490 h 1566778"/>
                    <a:gd name="connsiteX11" fmla="*/ 573880 w 1399879"/>
                    <a:gd name="connsiteY11" fmla="*/ 262233 h 1566778"/>
                    <a:gd name="connsiteX12" fmla="*/ 276223 w 1399879"/>
                    <a:gd name="connsiteY12" fmla="*/ 300334 h 1566778"/>
                    <a:gd name="connsiteX13" fmla="*/ 180975 w 1399879"/>
                    <a:gd name="connsiteY13" fmla="*/ 588464 h 1566778"/>
                    <a:gd name="connsiteX14" fmla="*/ 0 w 1399879"/>
                    <a:gd name="connsiteY14" fmla="*/ 536076 h 1566778"/>
                    <a:gd name="connsiteX15" fmla="*/ 104773 w 1399879"/>
                    <a:gd name="connsiteY15" fmla="*/ 212227 h 1566778"/>
                    <a:gd name="connsiteX16" fmla="*/ 159542 w 1399879"/>
                    <a:gd name="connsiteY16" fmla="*/ 126500 h 156677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90612 w 1399879"/>
                    <a:gd name="connsiteY4" fmla="*/ 1298075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90612 w 1399879"/>
                    <a:gd name="connsiteY4" fmla="*/ 1298075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85835 w 1399879"/>
                    <a:gd name="connsiteY7" fmla="*/ 1112341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79870 w 1399879"/>
                    <a:gd name="connsiteY7" fmla="*/ 1119007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79870 w 1399879"/>
                    <a:gd name="connsiteY7" fmla="*/ 1119007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79870 w 1399879"/>
                    <a:gd name="connsiteY7" fmla="*/ 1119007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79870 w 1399879"/>
                    <a:gd name="connsiteY7" fmla="*/ 1119007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79870 w 1399879"/>
                    <a:gd name="connsiteY7" fmla="*/ 1119007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2568"/>
                    <a:gd name="connsiteX1" fmla="*/ 683417 w 1399879"/>
                    <a:gd name="connsiteY1" fmla="*/ 293 h 1562568"/>
                    <a:gd name="connsiteX2" fmla="*/ 1152524 w 1399879"/>
                    <a:gd name="connsiteY2" fmla="*/ 274139 h 1562568"/>
                    <a:gd name="connsiteX3" fmla="*/ 1364454 w 1399879"/>
                    <a:gd name="connsiteY3" fmla="*/ 952797 h 1562568"/>
                    <a:gd name="connsiteX4" fmla="*/ 1080789 w 1399879"/>
                    <a:gd name="connsiteY4" fmla="*/ 1287900 h 1562568"/>
                    <a:gd name="connsiteX5" fmla="*/ 643933 w 1399879"/>
                    <a:gd name="connsiteY5" fmla="*/ 1562568 h 1562568"/>
                    <a:gd name="connsiteX6" fmla="*/ 538794 w 1399879"/>
                    <a:gd name="connsiteY6" fmla="*/ 1419927 h 1562568"/>
                    <a:gd name="connsiteX7" fmla="*/ 979870 w 1399879"/>
                    <a:gd name="connsiteY7" fmla="*/ 1119007 h 1562568"/>
                    <a:gd name="connsiteX8" fmla="*/ 1116805 w 1399879"/>
                    <a:gd name="connsiteY8" fmla="*/ 886122 h 1562568"/>
                    <a:gd name="connsiteX9" fmla="*/ 990598 w 1399879"/>
                    <a:gd name="connsiteY9" fmla="*/ 786110 h 1562568"/>
                    <a:gd name="connsiteX10" fmla="*/ 652461 w 1399879"/>
                    <a:gd name="connsiteY10" fmla="*/ 407490 h 1562568"/>
                    <a:gd name="connsiteX11" fmla="*/ 573880 w 1399879"/>
                    <a:gd name="connsiteY11" fmla="*/ 262233 h 1562568"/>
                    <a:gd name="connsiteX12" fmla="*/ 276223 w 1399879"/>
                    <a:gd name="connsiteY12" fmla="*/ 300334 h 1562568"/>
                    <a:gd name="connsiteX13" fmla="*/ 180975 w 1399879"/>
                    <a:gd name="connsiteY13" fmla="*/ 588464 h 1562568"/>
                    <a:gd name="connsiteX14" fmla="*/ 0 w 1399879"/>
                    <a:gd name="connsiteY14" fmla="*/ 536076 h 1562568"/>
                    <a:gd name="connsiteX15" fmla="*/ 104773 w 1399879"/>
                    <a:gd name="connsiteY15" fmla="*/ 212227 h 1562568"/>
                    <a:gd name="connsiteX16" fmla="*/ 159542 w 1399879"/>
                    <a:gd name="connsiteY16" fmla="*/ 126500 h 1562568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73880 w 1399879"/>
                    <a:gd name="connsiteY11" fmla="*/ 262233 h 1568883"/>
                    <a:gd name="connsiteX12" fmla="*/ 276223 w 1399879"/>
                    <a:gd name="connsiteY12" fmla="*/ 300334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73880 w 1399879"/>
                    <a:gd name="connsiteY11" fmla="*/ 262233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73880 w 1399879"/>
                    <a:gd name="connsiteY11" fmla="*/ 262233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75284 w 1399879"/>
                    <a:gd name="connsiteY11" fmla="*/ 261181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75284 w 1399879"/>
                    <a:gd name="connsiteY11" fmla="*/ 261181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75284 w 1399879"/>
                    <a:gd name="connsiteY11" fmla="*/ 261181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86161 w 1399879"/>
                    <a:gd name="connsiteY11" fmla="*/ 255217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86161 w 1399879"/>
                    <a:gd name="connsiteY11" fmla="*/ 255217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86161 w 1399879"/>
                    <a:gd name="connsiteY11" fmla="*/ 255217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86161 w 1399879"/>
                    <a:gd name="connsiteY11" fmla="*/ 255217 h 1568883"/>
                    <a:gd name="connsiteX12" fmla="*/ 460075 w 1399879"/>
                    <a:gd name="connsiteY12" fmla="*/ 232626 h 1568883"/>
                    <a:gd name="connsiteX13" fmla="*/ 180975 w 1399879"/>
                    <a:gd name="connsiteY13" fmla="*/ 588464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159542 w 1399879"/>
                    <a:gd name="connsiteY0" fmla="*/ 126500 h 1568883"/>
                    <a:gd name="connsiteX1" fmla="*/ 683417 w 1399879"/>
                    <a:gd name="connsiteY1" fmla="*/ 293 h 1568883"/>
                    <a:gd name="connsiteX2" fmla="*/ 1152524 w 1399879"/>
                    <a:gd name="connsiteY2" fmla="*/ 274139 h 1568883"/>
                    <a:gd name="connsiteX3" fmla="*/ 1364454 w 1399879"/>
                    <a:gd name="connsiteY3" fmla="*/ 952797 h 1568883"/>
                    <a:gd name="connsiteX4" fmla="*/ 1080789 w 1399879"/>
                    <a:gd name="connsiteY4" fmla="*/ 1287900 h 1568883"/>
                    <a:gd name="connsiteX5" fmla="*/ 644284 w 1399879"/>
                    <a:gd name="connsiteY5" fmla="*/ 1568883 h 1568883"/>
                    <a:gd name="connsiteX6" fmla="*/ 538794 w 1399879"/>
                    <a:gd name="connsiteY6" fmla="*/ 1419927 h 1568883"/>
                    <a:gd name="connsiteX7" fmla="*/ 979870 w 1399879"/>
                    <a:gd name="connsiteY7" fmla="*/ 1119007 h 1568883"/>
                    <a:gd name="connsiteX8" fmla="*/ 1116805 w 1399879"/>
                    <a:gd name="connsiteY8" fmla="*/ 886122 h 1568883"/>
                    <a:gd name="connsiteX9" fmla="*/ 990598 w 1399879"/>
                    <a:gd name="connsiteY9" fmla="*/ 786110 h 1568883"/>
                    <a:gd name="connsiteX10" fmla="*/ 652461 w 1399879"/>
                    <a:gd name="connsiteY10" fmla="*/ 407490 h 1568883"/>
                    <a:gd name="connsiteX11" fmla="*/ 586161 w 1399879"/>
                    <a:gd name="connsiteY11" fmla="*/ 255217 h 1568883"/>
                    <a:gd name="connsiteX12" fmla="*/ 460075 w 1399879"/>
                    <a:gd name="connsiteY12" fmla="*/ 232626 h 1568883"/>
                    <a:gd name="connsiteX13" fmla="*/ 370442 w 1399879"/>
                    <a:gd name="connsiteY13" fmla="*/ 481461 h 1568883"/>
                    <a:gd name="connsiteX14" fmla="*/ 0 w 1399879"/>
                    <a:gd name="connsiteY14" fmla="*/ 536076 h 1568883"/>
                    <a:gd name="connsiteX15" fmla="*/ 104773 w 1399879"/>
                    <a:gd name="connsiteY15" fmla="*/ 212227 h 1568883"/>
                    <a:gd name="connsiteX16" fmla="*/ 159542 w 1399879"/>
                    <a:gd name="connsiteY16" fmla="*/ 126500 h 1568883"/>
                    <a:gd name="connsiteX0" fmla="*/ 59402 w 1299739"/>
                    <a:gd name="connsiteY0" fmla="*/ 126500 h 1568883"/>
                    <a:gd name="connsiteX1" fmla="*/ 583277 w 1299739"/>
                    <a:gd name="connsiteY1" fmla="*/ 293 h 1568883"/>
                    <a:gd name="connsiteX2" fmla="*/ 1052384 w 1299739"/>
                    <a:gd name="connsiteY2" fmla="*/ 274139 h 1568883"/>
                    <a:gd name="connsiteX3" fmla="*/ 1264314 w 1299739"/>
                    <a:gd name="connsiteY3" fmla="*/ 952797 h 1568883"/>
                    <a:gd name="connsiteX4" fmla="*/ 980649 w 1299739"/>
                    <a:gd name="connsiteY4" fmla="*/ 1287900 h 1568883"/>
                    <a:gd name="connsiteX5" fmla="*/ 544144 w 1299739"/>
                    <a:gd name="connsiteY5" fmla="*/ 1568883 h 1568883"/>
                    <a:gd name="connsiteX6" fmla="*/ 438654 w 1299739"/>
                    <a:gd name="connsiteY6" fmla="*/ 1419927 h 1568883"/>
                    <a:gd name="connsiteX7" fmla="*/ 879730 w 1299739"/>
                    <a:gd name="connsiteY7" fmla="*/ 1119007 h 1568883"/>
                    <a:gd name="connsiteX8" fmla="*/ 1016665 w 1299739"/>
                    <a:gd name="connsiteY8" fmla="*/ 886122 h 1568883"/>
                    <a:gd name="connsiteX9" fmla="*/ 890458 w 1299739"/>
                    <a:gd name="connsiteY9" fmla="*/ 786110 h 1568883"/>
                    <a:gd name="connsiteX10" fmla="*/ 552321 w 1299739"/>
                    <a:gd name="connsiteY10" fmla="*/ 407490 h 1568883"/>
                    <a:gd name="connsiteX11" fmla="*/ 486021 w 1299739"/>
                    <a:gd name="connsiteY11" fmla="*/ 255217 h 1568883"/>
                    <a:gd name="connsiteX12" fmla="*/ 359935 w 1299739"/>
                    <a:gd name="connsiteY12" fmla="*/ 232626 h 1568883"/>
                    <a:gd name="connsiteX13" fmla="*/ 270302 w 1299739"/>
                    <a:gd name="connsiteY13" fmla="*/ 481461 h 1568883"/>
                    <a:gd name="connsiteX14" fmla="*/ 85117 w 1299739"/>
                    <a:gd name="connsiteY14" fmla="*/ 432231 h 1568883"/>
                    <a:gd name="connsiteX15" fmla="*/ 4633 w 1299739"/>
                    <a:gd name="connsiteY15" fmla="*/ 212227 h 1568883"/>
                    <a:gd name="connsiteX16" fmla="*/ 59402 w 1299739"/>
                    <a:gd name="connsiteY16" fmla="*/ 126500 h 1568883"/>
                    <a:gd name="connsiteX0" fmla="*/ 10072 w 1250409"/>
                    <a:gd name="connsiteY0" fmla="*/ 126500 h 1568883"/>
                    <a:gd name="connsiteX1" fmla="*/ 533947 w 1250409"/>
                    <a:gd name="connsiteY1" fmla="*/ 293 h 1568883"/>
                    <a:gd name="connsiteX2" fmla="*/ 1003054 w 1250409"/>
                    <a:gd name="connsiteY2" fmla="*/ 274139 h 1568883"/>
                    <a:gd name="connsiteX3" fmla="*/ 1214984 w 1250409"/>
                    <a:gd name="connsiteY3" fmla="*/ 952797 h 1568883"/>
                    <a:gd name="connsiteX4" fmla="*/ 931319 w 1250409"/>
                    <a:gd name="connsiteY4" fmla="*/ 1287900 h 1568883"/>
                    <a:gd name="connsiteX5" fmla="*/ 494814 w 1250409"/>
                    <a:gd name="connsiteY5" fmla="*/ 1568883 h 1568883"/>
                    <a:gd name="connsiteX6" fmla="*/ 389324 w 1250409"/>
                    <a:gd name="connsiteY6" fmla="*/ 1419927 h 1568883"/>
                    <a:gd name="connsiteX7" fmla="*/ 830400 w 1250409"/>
                    <a:gd name="connsiteY7" fmla="*/ 1119007 h 1568883"/>
                    <a:gd name="connsiteX8" fmla="*/ 967335 w 1250409"/>
                    <a:gd name="connsiteY8" fmla="*/ 886122 h 1568883"/>
                    <a:gd name="connsiteX9" fmla="*/ 841128 w 1250409"/>
                    <a:gd name="connsiteY9" fmla="*/ 786110 h 1568883"/>
                    <a:gd name="connsiteX10" fmla="*/ 502991 w 1250409"/>
                    <a:gd name="connsiteY10" fmla="*/ 407490 h 1568883"/>
                    <a:gd name="connsiteX11" fmla="*/ 436691 w 1250409"/>
                    <a:gd name="connsiteY11" fmla="*/ 255217 h 1568883"/>
                    <a:gd name="connsiteX12" fmla="*/ 310605 w 1250409"/>
                    <a:gd name="connsiteY12" fmla="*/ 232626 h 1568883"/>
                    <a:gd name="connsiteX13" fmla="*/ 220972 w 1250409"/>
                    <a:gd name="connsiteY13" fmla="*/ 481461 h 1568883"/>
                    <a:gd name="connsiteX14" fmla="*/ 35787 w 1250409"/>
                    <a:gd name="connsiteY14" fmla="*/ 432231 h 1568883"/>
                    <a:gd name="connsiteX15" fmla="*/ 45125 w 1250409"/>
                    <a:gd name="connsiteY15" fmla="*/ 153637 h 1568883"/>
                    <a:gd name="connsiteX16" fmla="*/ 10072 w 1250409"/>
                    <a:gd name="connsiteY16" fmla="*/ 126500 h 1568883"/>
                    <a:gd name="connsiteX0" fmla="*/ 132630 w 1214727"/>
                    <a:gd name="connsiteY0" fmla="*/ 46123 h 1569899"/>
                    <a:gd name="connsiteX1" fmla="*/ 498265 w 1214727"/>
                    <a:gd name="connsiteY1" fmla="*/ 1309 h 1569899"/>
                    <a:gd name="connsiteX2" fmla="*/ 967372 w 1214727"/>
                    <a:gd name="connsiteY2" fmla="*/ 275155 h 1569899"/>
                    <a:gd name="connsiteX3" fmla="*/ 1179302 w 1214727"/>
                    <a:gd name="connsiteY3" fmla="*/ 953813 h 1569899"/>
                    <a:gd name="connsiteX4" fmla="*/ 895637 w 1214727"/>
                    <a:gd name="connsiteY4" fmla="*/ 1288916 h 1569899"/>
                    <a:gd name="connsiteX5" fmla="*/ 459132 w 1214727"/>
                    <a:gd name="connsiteY5" fmla="*/ 1569899 h 1569899"/>
                    <a:gd name="connsiteX6" fmla="*/ 353642 w 1214727"/>
                    <a:gd name="connsiteY6" fmla="*/ 1420943 h 1569899"/>
                    <a:gd name="connsiteX7" fmla="*/ 794718 w 1214727"/>
                    <a:gd name="connsiteY7" fmla="*/ 1120023 h 1569899"/>
                    <a:gd name="connsiteX8" fmla="*/ 931653 w 1214727"/>
                    <a:gd name="connsiteY8" fmla="*/ 887138 h 1569899"/>
                    <a:gd name="connsiteX9" fmla="*/ 805446 w 1214727"/>
                    <a:gd name="connsiteY9" fmla="*/ 787126 h 1569899"/>
                    <a:gd name="connsiteX10" fmla="*/ 467309 w 1214727"/>
                    <a:gd name="connsiteY10" fmla="*/ 408506 h 1569899"/>
                    <a:gd name="connsiteX11" fmla="*/ 401009 w 1214727"/>
                    <a:gd name="connsiteY11" fmla="*/ 256233 h 1569899"/>
                    <a:gd name="connsiteX12" fmla="*/ 274923 w 1214727"/>
                    <a:gd name="connsiteY12" fmla="*/ 233642 h 1569899"/>
                    <a:gd name="connsiteX13" fmla="*/ 185290 w 1214727"/>
                    <a:gd name="connsiteY13" fmla="*/ 482477 h 1569899"/>
                    <a:gd name="connsiteX14" fmla="*/ 105 w 1214727"/>
                    <a:gd name="connsiteY14" fmla="*/ 433247 h 1569899"/>
                    <a:gd name="connsiteX15" fmla="*/ 9443 w 1214727"/>
                    <a:gd name="connsiteY15" fmla="*/ 154653 h 1569899"/>
                    <a:gd name="connsiteX16" fmla="*/ 132630 w 1214727"/>
                    <a:gd name="connsiteY16" fmla="*/ 46123 h 1569899"/>
                    <a:gd name="connsiteX0" fmla="*/ 178593 w 1214727"/>
                    <a:gd name="connsiteY0" fmla="*/ 26381 h 1573662"/>
                    <a:gd name="connsiteX1" fmla="*/ 498265 w 1214727"/>
                    <a:gd name="connsiteY1" fmla="*/ 5072 h 1573662"/>
                    <a:gd name="connsiteX2" fmla="*/ 967372 w 1214727"/>
                    <a:gd name="connsiteY2" fmla="*/ 278918 h 1573662"/>
                    <a:gd name="connsiteX3" fmla="*/ 1179302 w 1214727"/>
                    <a:gd name="connsiteY3" fmla="*/ 957576 h 1573662"/>
                    <a:gd name="connsiteX4" fmla="*/ 895637 w 1214727"/>
                    <a:gd name="connsiteY4" fmla="*/ 1292679 h 1573662"/>
                    <a:gd name="connsiteX5" fmla="*/ 459132 w 1214727"/>
                    <a:gd name="connsiteY5" fmla="*/ 1573662 h 1573662"/>
                    <a:gd name="connsiteX6" fmla="*/ 353642 w 1214727"/>
                    <a:gd name="connsiteY6" fmla="*/ 1424706 h 1573662"/>
                    <a:gd name="connsiteX7" fmla="*/ 794718 w 1214727"/>
                    <a:gd name="connsiteY7" fmla="*/ 1123786 h 1573662"/>
                    <a:gd name="connsiteX8" fmla="*/ 931653 w 1214727"/>
                    <a:gd name="connsiteY8" fmla="*/ 890901 h 1573662"/>
                    <a:gd name="connsiteX9" fmla="*/ 805446 w 1214727"/>
                    <a:gd name="connsiteY9" fmla="*/ 790889 h 1573662"/>
                    <a:gd name="connsiteX10" fmla="*/ 467309 w 1214727"/>
                    <a:gd name="connsiteY10" fmla="*/ 412269 h 1573662"/>
                    <a:gd name="connsiteX11" fmla="*/ 401009 w 1214727"/>
                    <a:gd name="connsiteY11" fmla="*/ 259996 h 1573662"/>
                    <a:gd name="connsiteX12" fmla="*/ 274923 w 1214727"/>
                    <a:gd name="connsiteY12" fmla="*/ 237405 h 1573662"/>
                    <a:gd name="connsiteX13" fmla="*/ 185290 w 1214727"/>
                    <a:gd name="connsiteY13" fmla="*/ 486240 h 1573662"/>
                    <a:gd name="connsiteX14" fmla="*/ 105 w 1214727"/>
                    <a:gd name="connsiteY14" fmla="*/ 437010 h 1573662"/>
                    <a:gd name="connsiteX15" fmla="*/ 9443 w 1214727"/>
                    <a:gd name="connsiteY15" fmla="*/ 158416 h 1573662"/>
                    <a:gd name="connsiteX16" fmla="*/ 178593 w 1214727"/>
                    <a:gd name="connsiteY16" fmla="*/ 26381 h 1573662"/>
                    <a:gd name="connsiteX0" fmla="*/ 178488 w 1214622"/>
                    <a:gd name="connsiteY0" fmla="*/ 26381 h 1573662"/>
                    <a:gd name="connsiteX1" fmla="*/ 498160 w 1214622"/>
                    <a:gd name="connsiteY1" fmla="*/ 5072 h 1573662"/>
                    <a:gd name="connsiteX2" fmla="*/ 967267 w 1214622"/>
                    <a:gd name="connsiteY2" fmla="*/ 278918 h 1573662"/>
                    <a:gd name="connsiteX3" fmla="*/ 1179197 w 1214622"/>
                    <a:gd name="connsiteY3" fmla="*/ 957576 h 1573662"/>
                    <a:gd name="connsiteX4" fmla="*/ 895532 w 1214622"/>
                    <a:gd name="connsiteY4" fmla="*/ 1292679 h 1573662"/>
                    <a:gd name="connsiteX5" fmla="*/ 459027 w 1214622"/>
                    <a:gd name="connsiteY5" fmla="*/ 1573662 h 1573662"/>
                    <a:gd name="connsiteX6" fmla="*/ 353537 w 1214622"/>
                    <a:gd name="connsiteY6" fmla="*/ 1424706 h 1573662"/>
                    <a:gd name="connsiteX7" fmla="*/ 794613 w 1214622"/>
                    <a:gd name="connsiteY7" fmla="*/ 1123786 h 1573662"/>
                    <a:gd name="connsiteX8" fmla="*/ 931548 w 1214622"/>
                    <a:gd name="connsiteY8" fmla="*/ 890901 h 1573662"/>
                    <a:gd name="connsiteX9" fmla="*/ 805341 w 1214622"/>
                    <a:gd name="connsiteY9" fmla="*/ 790889 h 1573662"/>
                    <a:gd name="connsiteX10" fmla="*/ 467204 w 1214622"/>
                    <a:gd name="connsiteY10" fmla="*/ 412269 h 1573662"/>
                    <a:gd name="connsiteX11" fmla="*/ 400904 w 1214622"/>
                    <a:gd name="connsiteY11" fmla="*/ 259996 h 1573662"/>
                    <a:gd name="connsiteX12" fmla="*/ 274818 w 1214622"/>
                    <a:gd name="connsiteY12" fmla="*/ 237405 h 1573662"/>
                    <a:gd name="connsiteX13" fmla="*/ 185185 w 1214622"/>
                    <a:gd name="connsiteY13" fmla="*/ 486240 h 1573662"/>
                    <a:gd name="connsiteX14" fmla="*/ 0 w 1214622"/>
                    <a:gd name="connsiteY14" fmla="*/ 437010 h 1573662"/>
                    <a:gd name="connsiteX15" fmla="*/ 112493 w 1214622"/>
                    <a:gd name="connsiteY15" fmla="*/ 85442 h 1573662"/>
                    <a:gd name="connsiteX16" fmla="*/ 178488 w 1214622"/>
                    <a:gd name="connsiteY16" fmla="*/ 26381 h 1573662"/>
                    <a:gd name="connsiteX0" fmla="*/ 191469 w 1214622"/>
                    <a:gd name="connsiteY0" fmla="*/ 30368 h 1572035"/>
                    <a:gd name="connsiteX1" fmla="*/ 498160 w 1214622"/>
                    <a:gd name="connsiteY1" fmla="*/ 3445 h 1572035"/>
                    <a:gd name="connsiteX2" fmla="*/ 967267 w 1214622"/>
                    <a:gd name="connsiteY2" fmla="*/ 277291 h 1572035"/>
                    <a:gd name="connsiteX3" fmla="*/ 1179197 w 1214622"/>
                    <a:gd name="connsiteY3" fmla="*/ 955949 h 1572035"/>
                    <a:gd name="connsiteX4" fmla="*/ 895532 w 1214622"/>
                    <a:gd name="connsiteY4" fmla="*/ 1291052 h 1572035"/>
                    <a:gd name="connsiteX5" fmla="*/ 459027 w 1214622"/>
                    <a:gd name="connsiteY5" fmla="*/ 1572035 h 1572035"/>
                    <a:gd name="connsiteX6" fmla="*/ 353537 w 1214622"/>
                    <a:gd name="connsiteY6" fmla="*/ 1423079 h 1572035"/>
                    <a:gd name="connsiteX7" fmla="*/ 794613 w 1214622"/>
                    <a:gd name="connsiteY7" fmla="*/ 1122159 h 1572035"/>
                    <a:gd name="connsiteX8" fmla="*/ 931548 w 1214622"/>
                    <a:gd name="connsiteY8" fmla="*/ 889274 h 1572035"/>
                    <a:gd name="connsiteX9" fmla="*/ 805341 w 1214622"/>
                    <a:gd name="connsiteY9" fmla="*/ 789262 h 1572035"/>
                    <a:gd name="connsiteX10" fmla="*/ 467204 w 1214622"/>
                    <a:gd name="connsiteY10" fmla="*/ 410642 h 1572035"/>
                    <a:gd name="connsiteX11" fmla="*/ 400904 w 1214622"/>
                    <a:gd name="connsiteY11" fmla="*/ 258369 h 1572035"/>
                    <a:gd name="connsiteX12" fmla="*/ 274818 w 1214622"/>
                    <a:gd name="connsiteY12" fmla="*/ 235778 h 1572035"/>
                    <a:gd name="connsiteX13" fmla="*/ 185185 w 1214622"/>
                    <a:gd name="connsiteY13" fmla="*/ 484613 h 1572035"/>
                    <a:gd name="connsiteX14" fmla="*/ 0 w 1214622"/>
                    <a:gd name="connsiteY14" fmla="*/ 435383 h 1572035"/>
                    <a:gd name="connsiteX15" fmla="*/ 112493 w 1214622"/>
                    <a:gd name="connsiteY15" fmla="*/ 83815 h 1572035"/>
                    <a:gd name="connsiteX16" fmla="*/ 191469 w 1214622"/>
                    <a:gd name="connsiteY16" fmla="*/ 30368 h 1572035"/>
                    <a:gd name="connsiteX0" fmla="*/ 191469 w 1214622"/>
                    <a:gd name="connsiteY0" fmla="*/ 30368 h 1572035"/>
                    <a:gd name="connsiteX1" fmla="*/ 498160 w 1214622"/>
                    <a:gd name="connsiteY1" fmla="*/ 3445 h 1572035"/>
                    <a:gd name="connsiteX2" fmla="*/ 967267 w 1214622"/>
                    <a:gd name="connsiteY2" fmla="*/ 277291 h 1572035"/>
                    <a:gd name="connsiteX3" fmla="*/ 1179197 w 1214622"/>
                    <a:gd name="connsiteY3" fmla="*/ 955949 h 1572035"/>
                    <a:gd name="connsiteX4" fmla="*/ 895532 w 1214622"/>
                    <a:gd name="connsiteY4" fmla="*/ 1291052 h 1572035"/>
                    <a:gd name="connsiteX5" fmla="*/ 459027 w 1214622"/>
                    <a:gd name="connsiteY5" fmla="*/ 1572035 h 1572035"/>
                    <a:gd name="connsiteX6" fmla="*/ 353537 w 1214622"/>
                    <a:gd name="connsiteY6" fmla="*/ 1423079 h 1572035"/>
                    <a:gd name="connsiteX7" fmla="*/ 794613 w 1214622"/>
                    <a:gd name="connsiteY7" fmla="*/ 1122159 h 1572035"/>
                    <a:gd name="connsiteX8" fmla="*/ 931548 w 1214622"/>
                    <a:gd name="connsiteY8" fmla="*/ 889274 h 1572035"/>
                    <a:gd name="connsiteX9" fmla="*/ 805341 w 1214622"/>
                    <a:gd name="connsiteY9" fmla="*/ 789262 h 1572035"/>
                    <a:gd name="connsiteX10" fmla="*/ 467204 w 1214622"/>
                    <a:gd name="connsiteY10" fmla="*/ 410642 h 1572035"/>
                    <a:gd name="connsiteX11" fmla="*/ 400904 w 1214622"/>
                    <a:gd name="connsiteY11" fmla="*/ 258369 h 1572035"/>
                    <a:gd name="connsiteX12" fmla="*/ 274818 w 1214622"/>
                    <a:gd name="connsiteY12" fmla="*/ 235778 h 1572035"/>
                    <a:gd name="connsiteX13" fmla="*/ 185185 w 1214622"/>
                    <a:gd name="connsiteY13" fmla="*/ 484613 h 1572035"/>
                    <a:gd name="connsiteX14" fmla="*/ 0 w 1214622"/>
                    <a:gd name="connsiteY14" fmla="*/ 435383 h 1572035"/>
                    <a:gd name="connsiteX15" fmla="*/ 112493 w 1214622"/>
                    <a:gd name="connsiteY15" fmla="*/ 83815 h 1572035"/>
                    <a:gd name="connsiteX16" fmla="*/ 191469 w 1214622"/>
                    <a:gd name="connsiteY16" fmla="*/ 30368 h 1572035"/>
                    <a:gd name="connsiteX0" fmla="*/ 191469 w 1214622"/>
                    <a:gd name="connsiteY0" fmla="*/ 22873 h 1564540"/>
                    <a:gd name="connsiteX1" fmla="*/ 500265 w 1214622"/>
                    <a:gd name="connsiteY1" fmla="*/ 7529 h 1564540"/>
                    <a:gd name="connsiteX2" fmla="*/ 967267 w 1214622"/>
                    <a:gd name="connsiteY2" fmla="*/ 269796 h 1564540"/>
                    <a:gd name="connsiteX3" fmla="*/ 1179197 w 1214622"/>
                    <a:gd name="connsiteY3" fmla="*/ 948454 h 1564540"/>
                    <a:gd name="connsiteX4" fmla="*/ 895532 w 1214622"/>
                    <a:gd name="connsiteY4" fmla="*/ 1283557 h 1564540"/>
                    <a:gd name="connsiteX5" fmla="*/ 459027 w 1214622"/>
                    <a:gd name="connsiteY5" fmla="*/ 1564540 h 1564540"/>
                    <a:gd name="connsiteX6" fmla="*/ 353537 w 1214622"/>
                    <a:gd name="connsiteY6" fmla="*/ 1415584 h 1564540"/>
                    <a:gd name="connsiteX7" fmla="*/ 794613 w 1214622"/>
                    <a:gd name="connsiteY7" fmla="*/ 1114664 h 1564540"/>
                    <a:gd name="connsiteX8" fmla="*/ 931548 w 1214622"/>
                    <a:gd name="connsiteY8" fmla="*/ 881779 h 1564540"/>
                    <a:gd name="connsiteX9" fmla="*/ 805341 w 1214622"/>
                    <a:gd name="connsiteY9" fmla="*/ 781767 h 1564540"/>
                    <a:gd name="connsiteX10" fmla="*/ 467204 w 1214622"/>
                    <a:gd name="connsiteY10" fmla="*/ 403147 h 1564540"/>
                    <a:gd name="connsiteX11" fmla="*/ 400904 w 1214622"/>
                    <a:gd name="connsiteY11" fmla="*/ 250874 h 1564540"/>
                    <a:gd name="connsiteX12" fmla="*/ 274818 w 1214622"/>
                    <a:gd name="connsiteY12" fmla="*/ 228283 h 1564540"/>
                    <a:gd name="connsiteX13" fmla="*/ 185185 w 1214622"/>
                    <a:gd name="connsiteY13" fmla="*/ 477118 h 1564540"/>
                    <a:gd name="connsiteX14" fmla="*/ 0 w 1214622"/>
                    <a:gd name="connsiteY14" fmla="*/ 427888 h 1564540"/>
                    <a:gd name="connsiteX15" fmla="*/ 112493 w 1214622"/>
                    <a:gd name="connsiteY15" fmla="*/ 76320 h 1564540"/>
                    <a:gd name="connsiteX16" fmla="*/ 191469 w 1214622"/>
                    <a:gd name="connsiteY16" fmla="*/ 22873 h 1564540"/>
                    <a:gd name="connsiteX0" fmla="*/ 191469 w 1214622"/>
                    <a:gd name="connsiteY0" fmla="*/ 16834 h 1558501"/>
                    <a:gd name="connsiteX1" fmla="*/ 500265 w 1214622"/>
                    <a:gd name="connsiteY1" fmla="*/ 1490 h 1558501"/>
                    <a:gd name="connsiteX2" fmla="*/ 967267 w 1214622"/>
                    <a:gd name="connsiteY2" fmla="*/ 263757 h 1558501"/>
                    <a:gd name="connsiteX3" fmla="*/ 1179197 w 1214622"/>
                    <a:gd name="connsiteY3" fmla="*/ 942415 h 1558501"/>
                    <a:gd name="connsiteX4" fmla="*/ 895532 w 1214622"/>
                    <a:gd name="connsiteY4" fmla="*/ 1277518 h 1558501"/>
                    <a:gd name="connsiteX5" fmla="*/ 459027 w 1214622"/>
                    <a:gd name="connsiteY5" fmla="*/ 1558501 h 1558501"/>
                    <a:gd name="connsiteX6" fmla="*/ 353537 w 1214622"/>
                    <a:gd name="connsiteY6" fmla="*/ 1409545 h 1558501"/>
                    <a:gd name="connsiteX7" fmla="*/ 794613 w 1214622"/>
                    <a:gd name="connsiteY7" fmla="*/ 1108625 h 1558501"/>
                    <a:gd name="connsiteX8" fmla="*/ 931548 w 1214622"/>
                    <a:gd name="connsiteY8" fmla="*/ 875740 h 1558501"/>
                    <a:gd name="connsiteX9" fmla="*/ 805341 w 1214622"/>
                    <a:gd name="connsiteY9" fmla="*/ 775728 h 1558501"/>
                    <a:gd name="connsiteX10" fmla="*/ 467204 w 1214622"/>
                    <a:gd name="connsiteY10" fmla="*/ 397108 h 1558501"/>
                    <a:gd name="connsiteX11" fmla="*/ 400904 w 1214622"/>
                    <a:gd name="connsiteY11" fmla="*/ 244835 h 1558501"/>
                    <a:gd name="connsiteX12" fmla="*/ 274818 w 1214622"/>
                    <a:gd name="connsiteY12" fmla="*/ 222244 h 1558501"/>
                    <a:gd name="connsiteX13" fmla="*/ 185185 w 1214622"/>
                    <a:gd name="connsiteY13" fmla="*/ 471079 h 1558501"/>
                    <a:gd name="connsiteX14" fmla="*/ 0 w 1214622"/>
                    <a:gd name="connsiteY14" fmla="*/ 421849 h 1558501"/>
                    <a:gd name="connsiteX15" fmla="*/ 112493 w 1214622"/>
                    <a:gd name="connsiteY15" fmla="*/ 70281 h 1558501"/>
                    <a:gd name="connsiteX16" fmla="*/ 191469 w 1214622"/>
                    <a:gd name="connsiteY16" fmla="*/ 16834 h 1558501"/>
                    <a:gd name="connsiteX0" fmla="*/ 191469 w 1214622"/>
                    <a:gd name="connsiteY0" fmla="*/ 13312 h 1554979"/>
                    <a:gd name="connsiteX1" fmla="*/ 500967 w 1214622"/>
                    <a:gd name="connsiteY1" fmla="*/ 1827 h 1554979"/>
                    <a:gd name="connsiteX2" fmla="*/ 967267 w 1214622"/>
                    <a:gd name="connsiteY2" fmla="*/ 260235 h 1554979"/>
                    <a:gd name="connsiteX3" fmla="*/ 1179197 w 1214622"/>
                    <a:gd name="connsiteY3" fmla="*/ 938893 h 1554979"/>
                    <a:gd name="connsiteX4" fmla="*/ 895532 w 1214622"/>
                    <a:gd name="connsiteY4" fmla="*/ 1273996 h 1554979"/>
                    <a:gd name="connsiteX5" fmla="*/ 459027 w 1214622"/>
                    <a:gd name="connsiteY5" fmla="*/ 1554979 h 1554979"/>
                    <a:gd name="connsiteX6" fmla="*/ 353537 w 1214622"/>
                    <a:gd name="connsiteY6" fmla="*/ 1406023 h 1554979"/>
                    <a:gd name="connsiteX7" fmla="*/ 794613 w 1214622"/>
                    <a:gd name="connsiteY7" fmla="*/ 1105103 h 1554979"/>
                    <a:gd name="connsiteX8" fmla="*/ 931548 w 1214622"/>
                    <a:gd name="connsiteY8" fmla="*/ 872218 h 1554979"/>
                    <a:gd name="connsiteX9" fmla="*/ 805341 w 1214622"/>
                    <a:gd name="connsiteY9" fmla="*/ 772206 h 1554979"/>
                    <a:gd name="connsiteX10" fmla="*/ 467204 w 1214622"/>
                    <a:gd name="connsiteY10" fmla="*/ 393586 h 1554979"/>
                    <a:gd name="connsiteX11" fmla="*/ 400904 w 1214622"/>
                    <a:gd name="connsiteY11" fmla="*/ 241313 h 1554979"/>
                    <a:gd name="connsiteX12" fmla="*/ 274818 w 1214622"/>
                    <a:gd name="connsiteY12" fmla="*/ 218722 h 1554979"/>
                    <a:gd name="connsiteX13" fmla="*/ 185185 w 1214622"/>
                    <a:gd name="connsiteY13" fmla="*/ 467557 h 1554979"/>
                    <a:gd name="connsiteX14" fmla="*/ 0 w 1214622"/>
                    <a:gd name="connsiteY14" fmla="*/ 418327 h 1554979"/>
                    <a:gd name="connsiteX15" fmla="*/ 112493 w 1214622"/>
                    <a:gd name="connsiteY15" fmla="*/ 66759 h 1554979"/>
                    <a:gd name="connsiteX16" fmla="*/ 191469 w 1214622"/>
                    <a:gd name="connsiteY16" fmla="*/ 13312 h 1554979"/>
                    <a:gd name="connsiteX0" fmla="*/ 191469 w 1214622"/>
                    <a:gd name="connsiteY0" fmla="*/ 16834 h 1558501"/>
                    <a:gd name="connsiteX1" fmla="*/ 500265 w 1214622"/>
                    <a:gd name="connsiteY1" fmla="*/ 1489 h 1558501"/>
                    <a:gd name="connsiteX2" fmla="*/ 967267 w 1214622"/>
                    <a:gd name="connsiteY2" fmla="*/ 263757 h 1558501"/>
                    <a:gd name="connsiteX3" fmla="*/ 1179197 w 1214622"/>
                    <a:gd name="connsiteY3" fmla="*/ 942415 h 1558501"/>
                    <a:gd name="connsiteX4" fmla="*/ 895532 w 1214622"/>
                    <a:gd name="connsiteY4" fmla="*/ 1277518 h 1558501"/>
                    <a:gd name="connsiteX5" fmla="*/ 459027 w 1214622"/>
                    <a:gd name="connsiteY5" fmla="*/ 1558501 h 1558501"/>
                    <a:gd name="connsiteX6" fmla="*/ 353537 w 1214622"/>
                    <a:gd name="connsiteY6" fmla="*/ 1409545 h 1558501"/>
                    <a:gd name="connsiteX7" fmla="*/ 794613 w 1214622"/>
                    <a:gd name="connsiteY7" fmla="*/ 1108625 h 1558501"/>
                    <a:gd name="connsiteX8" fmla="*/ 931548 w 1214622"/>
                    <a:gd name="connsiteY8" fmla="*/ 875740 h 1558501"/>
                    <a:gd name="connsiteX9" fmla="*/ 805341 w 1214622"/>
                    <a:gd name="connsiteY9" fmla="*/ 775728 h 1558501"/>
                    <a:gd name="connsiteX10" fmla="*/ 467204 w 1214622"/>
                    <a:gd name="connsiteY10" fmla="*/ 397108 h 1558501"/>
                    <a:gd name="connsiteX11" fmla="*/ 400904 w 1214622"/>
                    <a:gd name="connsiteY11" fmla="*/ 244835 h 1558501"/>
                    <a:gd name="connsiteX12" fmla="*/ 274818 w 1214622"/>
                    <a:gd name="connsiteY12" fmla="*/ 222244 h 1558501"/>
                    <a:gd name="connsiteX13" fmla="*/ 185185 w 1214622"/>
                    <a:gd name="connsiteY13" fmla="*/ 471079 h 1558501"/>
                    <a:gd name="connsiteX14" fmla="*/ 0 w 1214622"/>
                    <a:gd name="connsiteY14" fmla="*/ 421849 h 1558501"/>
                    <a:gd name="connsiteX15" fmla="*/ 112493 w 1214622"/>
                    <a:gd name="connsiteY15" fmla="*/ 70281 h 1558501"/>
                    <a:gd name="connsiteX16" fmla="*/ 191469 w 1214622"/>
                    <a:gd name="connsiteY16" fmla="*/ 16834 h 1558501"/>
                    <a:gd name="connsiteX0" fmla="*/ 191469 w 1214622"/>
                    <a:gd name="connsiteY0" fmla="*/ 16834 h 1558501"/>
                    <a:gd name="connsiteX1" fmla="*/ 500265 w 1214622"/>
                    <a:gd name="connsiteY1" fmla="*/ 1489 h 1558501"/>
                    <a:gd name="connsiteX2" fmla="*/ 967267 w 1214622"/>
                    <a:gd name="connsiteY2" fmla="*/ 263757 h 1558501"/>
                    <a:gd name="connsiteX3" fmla="*/ 1179197 w 1214622"/>
                    <a:gd name="connsiteY3" fmla="*/ 942415 h 1558501"/>
                    <a:gd name="connsiteX4" fmla="*/ 895532 w 1214622"/>
                    <a:gd name="connsiteY4" fmla="*/ 1277518 h 1558501"/>
                    <a:gd name="connsiteX5" fmla="*/ 459027 w 1214622"/>
                    <a:gd name="connsiteY5" fmla="*/ 1558501 h 1558501"/>
                    <a:gd name="connsiteX6" fmla="*/ 353537 w 1214622"/>
                    <a:gd name="connsiteY6" fmla="*/ 1409545 h 1558501"/>
                    <a:gd name="connsiteX7" fmla="*/ 794613 w 1214622"/>
                    <a:gd name="connsiteY7" fmla="*/ 1108625 h 1558501"/>
                    <a:gd name="connsiteX8" fmla="*/ 931548 w 1214622"/>
                    <a:gd name="connsiteY8" fmla="*/ 875740 h 1558501"/>
                    <a:gd name="connsiteX9" fmla="*/ 805341 w 1214622"/>
                    <a:gd name="connsiteY9" fmla="*/ 775728 h 1558501"/>
                    <a:gd name="connsiteX10" fmla="*/ 467204 w 1214622"/>
                    <a:gd name="connsiteY10" fmla="*/ 397108 h 1558501"/>
                    <a:gd name="connsiteX11" fmla="*/ 400904 w 1214622"/>
                    <a:gd name="connsiteY11" fmla="*/ 244835 h 1558501"/>
                    <a:gd name="connsiteX12" fmla="*/ 274818 w 1214622"/>
                    <a:gd name="connsiteY12" fmla="*/ 222244 h 1558501"/>
                    <a:gd name="connsiteX13" fmla="*/ 185185 w 1214622"/>
                    <a:gd name="connsiteY13" fmla="*/ 471079 h 1558501"/>
                    <a:gd name="connsiteX14" fmla="*/ 0 w 1214622"/>
                    <a:gd name="connsiteY14" fmla="*/ 421849 h 1558501"/>
                    <a:gd name="connsiteX15" fmla="*/ 112493 w 1214622"/>
                    <a:gd name="connsiteY15" fmla="*/ 70281 h 1558501"/>
                    <a:gd name="connsiteX16" fmla="*/ 191469 w 1214622"/>
                    <a:gd name="connsiteY16" fmla="*/ 16834 h 1558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14622" h="1558501">
                      <a:moveTo>
                        <a:pt x="191469" y="16834"/>
                      </a:moveTo>
                      <a:cubicBezTo>
                        <a:pt x="371903" y="10771"/>
                        <a:pt x="403428" y="-4861"/>
                        <a:pt x="500265" y="1489"/>
                      </a:cubicBezTo>
                      <a:cubicBezTo>
                        <a:pt x="610770" y="-5610"/>
                        <a:pt x="868048" y="96275"/>
                        <a:pt x="967267" y="263757"/>
                      </a:cubicBezTo>
                      <a:cubicBezTo>
                        <a:pt x="1159354" y="459020"/>
                        <a:pt x="1277623" y="706671"/>
                        <a:pt x="1179197" y="942415"/>
                      </a:cubicBezTo>
                      <a:cubicBezTo>
                        <a:pt x="1075710" y="1071978"/>
                        <a:pt x="950895" y="1229797"/>
                        <a:pt x="895532" y="1277518"/>
                      </a:cubicBezTo>
                      <a:cubicBezTo>
                        <a:pt x="814304" y="1338444"/>
                        <a:pt x="643699" y="1462521"/>
                        <a:pt x="459027" y="1558501"/>
                      </a:cubicBezTo>
                      <a:lnTo>
                        <a:pt x="353537" y="1409545"/>
                      </a:lnTo>
                      <a:cubicBezTo>
                        <a:pt x="380917" y="1374844"/>
                        <a:pt x="651447" y="1217001"/>
                        <a:pt x="794613" y="1108625"/>
                      </a:cubicBezTo>
                      <a:cubicBezTo>
                        <a:pt x="826224" y="1041522"/>
                        <a:pt x="876078" y="960735"/>
                        <a:pt x="931548" y="875740"/>
                      </a:cubicBezTo>
                      <a:lnTo>
                        <a:pt x="805341" y="775728"/>
                      </a:lnTo>
                      <a:lnTo>
                        <a:pt x="467204" y="397108"/>
                      </a:lnTo>
                      <a:cubicBezTo>
                        <a:pt x="445104" y="346350"/>
                        <a:pt x="413881" y="298048"/>
                        <a:pt x="400904" y="244835"/>
                      </a:cubicBezTo>
                      <a:cubicBezTo>
                        <a:pt x="322184" y="236962"/>
                        <a:pt x="304918" y="238013"/>
                        <a:pt x="274818" y="222244"/>
                      </a:cubicBezTo>
                      <a:lnTo>
                        <a:pt x="185185" y="471079"/>
                      </a:lnTo>
                      <a:lnTo>
                        <a:pt x="0" y="421849"/>
                      </a:lnTo>
                      <a:cubicBezTo>
                        <a:pt x="45243" y="279767"/>
                        <a:pt x="79155" y="176644"/>
                        <a:pt x="112493" y="70281"/>
                      </a:cubicBezTo>
                      <a:cubicBezTo>
                        <a:pt x="112493" y="25036"/>
                        <a:pt x="166627" y="12378"/>
                        <a:pt x="191469" y="16834"/>
                      </a:cubicBezTo>
                      <a:close/>
                    </a:path>
                  </a:pathLst>
                </a:custGeom>
                <a:solidFill>
                  <a:srgbClr val="48369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2">
                  <a:extLst>
                    <a:ext uri="{FF2B5EF4-FFF2-40B4-BE49-F238E27FC236}">
                      <a16:creationId xmlns:a16="http://schemas.microsoft.com/office/drawing/2014/main" id="{3484A3A4-D059-41EB-A796-F71EC9BB23DD}"/>
                    </a:ext>
                  </a:extLst>
                </p:cNvPr>
                <p:cNvSpPr/>
                <p:nvPr/>
              </p:nvSpPr>
              <p:spPr>
                <a:xfrm rot="5134474" flipV="1">
                  <a:off x="5044577" y="4722977"/>
                  <a:ext cx="243858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359910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202090" y="5502563"/>
                        <a:pt x="8359907" y="5645609"/>
                      </a:cubicBezTo>
                      <a:cubicBezTo>
                        <a:pt x="7584628" y="6890205"/>
                        <a:pt x="7007393" y="7933774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Rectangle 2">
                  <a:extLst>
                    <a:ext uri="{FF2B5EF4-FFF2-40B4-BE49-F238E27FC236}">
                      <a16:creationId xmlns:a16="http://schemas.microsoft.com/office/drawing/2014/main" id="{0A6070C5-A430-4D39-A658-181979211175}"/>
                    </a:ext>
                  </a:extLst>
                </p:cNvPr>
                <p:cNvSpPr/>
                <p:nvPr/>
              </p:nvSpPr>
              <p:spPr>
                <a:xfrm rot="14378550" flipH="1" flipV="1">
                  <a:off x="4225218" y="4352724"/>
                  <a:ext cx="243858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359910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202090" y="5502563"/>
                        <a:pt x="8359907" y="5645609"/>
                      </a:cubicBezTo>
                      <a:cubicBezTo>
                        <a:pt x="7584628" y="6890205"/>
                        <a:pt x="7007393" y="7933774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D01EA6E-2243-4296-84F6-A9085D4ABE03}"/>
                  </a:ext>
                </a:extLst>
              </p:cNvPr>
              <p:cNvGrpSpPr/>
              <p:nvPr/>
            </p:nvGrpSpPr>
            <p:grpSpPr>
              <a:xfrm>
                <a:off x="4612508" y="5058047"/>
                <a:ext cx="466167" cy="544332"/>
                <a:chOff x="4612508" y="5058047"/>
                <a:chExt cx="466167" cy="544332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91ED0AE-2F86-4E43-A215-B2BF926FC287}"/>
                    </a:ext>
                  </a:extLst>
                </p:cNvPr>
                <p:cNvGrpSpPr/>
                <p:nvPr/>
              </p:nvGrpSpPr>
              <p:grpSpPr>
                <a:xfrm rot="7612051">
                  <a:off x="4657502" y="5144976"/>
                  <a:ext cx="393594" cy="437147"/>
                  <a:chOff x="5523932" y="1674900"/>
                  <a:chExt cx="437832" cy="486281"/>
                </a:xfrm>
              </p:grpSpPr>
              <p:sp>
                <p:nvSpPr>
                  <p:cNvPr id="123" name="Rectangle 5">
                    <a:extLst>
                      <a:ext uri="{FF2B5EF4-FFF2-40B4-BE49-F238E27FC236}">
                        <a16:creationId xmlns:a16="http://schemas.microsoft.com/office/drawing/2014/main" id="{BEFC4139-4B86-43DC-97FB-B2AA4BB9F878}"/>
                      </a:ext>
                    </a:extLst>
                  </p:cNvPr>
                  <p:cNvSpPr/>
                  <p:nvPr/>
                </p:nvSpPr>
                <p:spPr>
                  <a:xfrm>
                    <a:off x="5865018" y="2040732"/>
                    <a:ext cx="96746" cy="120449"/>
                  </a:xfrm>
                  <a:custGeom>
                    <a:avLst/>
                    <a:gdLst>
                      <a:gd name="connsiteX0" fmla="*/ 0 w 128588"/>
                      <a:gd name="connsiteY0" fmla="*/ 0 h 138112"/>
                      <a:gd name="connsiteX1" fmla="*/ 128588 w 128588"/>
                      <a:gd name="connsiteY1" fmla="*/ 0 h 138112"/>
                      <a:gd name="connsiteX2" fmla="*/ 128588 w 128588"/>
                      <a:gd name="connsiteY2" fmla="*/ 138112 h 138112"/>
                      <a:gd name="connsiteX3" fmla="*/ 0 w 128588"/>
                      <a:gd name="connsiteY3" fmla="*/ 138112 h 138112"/>
                      <a:gd name="connsiteX4" fmla="*/ 0 w 128588"/>
                      <a:gd name="connsiteY4" fmla="*/ 0 h 138112"/>
                      <a:gd name="connsiteX0" fmla="*/ 9525 w 128588"/>
                      <a:gd name="connsiteY0" fmla="*/ 90487 h 138112"/>
                      <a:gd name="connsiteX1" fmla="*/ 128588 w 128588"/>
                      <a:gd name="connsiteY1" fmla="*/ 0 h 138112"/>
                      <a:gd name="connsiteX2" fmla="*/ 128588 w 128588"/>
                      <a:gd name="connsiteY2" fmla="*/ 138112 h 138112"/>
                      <a:gd name="connsiteX3" fmla="*/ 0 w 128588"/>
                      <a:gd name="connsiteY3" fmla="*/ 138112 h 138112"/>
                      <a:gd name="connsiteX4" fmla="*/ 9525 w 128588"/>
                      <a:gd name="connsiteY4" fmla="*/ 90487 h 138112"/>
                      <a:gd name="connsiteX0" fmla="*/ 9525 w 128588"/>
                      <a:gd name="connsiteY0" fmla="*/ 90487 h 138112"/>
                      <a:gd name="connsiteX1" fmla="*/ 78582 w 128588"/>
                      <a:gd name="connsiteY1" fmla="*/ 0 h 138112"/>
                      <a:gd name="connsiteX2" fmla="*/ 128588 w 128588"/>
                      <a:gd name="connsiteY2" fmla="*/ 138112 h 138112"/>
                      <a:gd name="connsiteX3" fmla="*/ 0 w 128588"/>
                      <a:gd name="connsiteY3" fmla="*/ 138112 h 138112"/>
                      <a:gd name="connsiteX4" fmla="*/ 9525 w 128588"/>
                      <a:gd name="connsiteY4" fmla="*/ 90487 h 138112"/>
                      <a:gd name="connsiteX0" fmla="*/ 9525 w 78582"/>
                      <a:gd name="connsiteY0" fmla="*/ 90487 h 138112"/>
                      <a:gd name="connsiteX1" fmla="*/ 78582 w 78582"/>
                      <a:gd name="connsiteY1" fmla="*/ 0 h 138112"/>
                      <a:gd name="connsiteX2" fmla="*/ 0 w 78582"/>
                      <a:gd name="connsiteY2" fmla="*/ 138112 h 138112"/>
                      <a:gd name="connsiteX3" fmla="*/ 9525 w 78582"/>
                      <a:gd name="connsiteY3" fmla="*/ 90487 h 138112"/>
                      <a:gd name="connsiteX0" fmla="*/ 0 w 69057"/>
                      <a:gd name="connsiteY0" fmla="*/ 90487 h 90487"/>
                      <a:gd name="connsiteX1" fmla="*/ 69057 w 69057"/>
                      <a:gd name="connsiteY1" fmla="*/ 0 h 90487"/>
                      <a:gd name="connsiteX2" fmla="*/ 0 w 69057"/>
                      <a:gd name="connsiteY2" fmla="*/ 90487 h 90487"/>
                      <a:gd name="connsiteX0" fmla="*/ 0 w 69057"/>
                      <a:gd name="connsiteY0" fmla="*/ 90487 h 90487"/>
                      <a:gd name="connsiteX1" fmla="*/ 69057 w 69057"/>
                      <a:gd name="connsiteY1" fmla="*/ 0 h 90487"/>
                      <a:gd name="connsiteX2" fmla="*/ 0 w 69057"/>
                      <a:gd name="connsiteY2" fmla="*/ 90487 h 90487"/>
                      <a:gd name="connsiteX0" fmla="*/ 11614 w 80671"/>
                      <a:gd name="connsiteY0" fmla="*/ 101039 h 101039"/>
                      <a:gd name="connsiteX1" fmla="*/ 80671 w 80671"/>
                      <a:gd name="connsiteY1" fmla="*/ 10552 h 101039"/>
                      <a:gd name="connsiteX2" fmla="*/ 11614 w 80671"/>
                      <a:gd name="connsiteY2" fmla="*/ 101039 h 101039"/>
                      <a:gd name="connsiteX0" fmla="*/ 11614 w 95553"/>
                      <a:gd name="connsiteY0" fmla="*/ 101039 h 101039"/>
                      <a:gd name="connsiteX1" fmla="*/ 80671 w 95553"/>
                      <a:gd name="connsiteY1" fmla="*/ 10552 h 101039"/>
                      <a:gd name="connsiteX2" fmla="*/ 11614 w 95553"/>
                      <a:gd name="connsiteY2" fmla="*/ 101039 h 101039"/>
                      <a:gd name="connsiteX0" fmla="*/ 8915 w 96897"/>
                      <a:gd name="connsiteY0" fmla="*/ 101039 h 101039"/>
                      <a:gd name="connsiteX1" fmla="*/ 82734 w 96897"/>
                      <a:gd name="connsiteY1" fmla="*/ 10552 h 101039"/>
                      <a:gd name="connsiteX2" fmla="*/ 8915 w 96897"/>
                      <a:gd name="connsiteY2" fmla="*/ 101039 h 101039"/>
                      <a:gd name="connsiteX0" fmla="*/ 8915 w 94961"/>
                      <a:gd name="connsiteY0" fmla="*/ 101039 h 102320"/>
                      <a:gd name="connsiteX1" fmla="*/ 82734 w 94961"/>
                      <a:gd name="connsiteY1" fmla="*/ 10552 h 102320"/>
                      <a:gd name="connsiteX2" fmla="*/ 8915 w 94961"/>
                      <a:gd name="connsiteY2" fmla="*/ 101039 h 102320"/>
                      <a:gd name="connsiteX0" fmla="*/ 8915 w 94044"/>
                      <a:gd name="connsiteY0" fmla="*/ 101039 h 105488"/>
                      <a:gd name="connsiteX1" fmla="*/ 82734 w 94044"/>
                      <a:gd name="connsiteY1" fmla="*/ 10552 h 105488"/>
                      <a:gd name="connsiteX2" fmla="*/ 8915 w 94044"/>
                      <a:gd name="connsiteY2" fmla="*/ 101039 h 105488"/>
                      <a:gd name="connsiteX0" fmla="*/ 0 w 85129"/>
                      <a:gd name="connsiteY0" fmla="*/ 90487 h 94936"/>
                      <a:gd name="connsiteX1" fmla="*/ 73819 w 85129"/>
                      <a:gd name="connsiteY1" fmla="*/ 0 h 94936"/>
                      <a:gd name="connsiteX2" fmla="*/ 0 w 85129"/>
                      <a:gd name="connsiteY2" fmla="*/ 90487 h 94936"/>
                      <a:gd name="connsiteX0" fmla="*/ 0 w 85129"/>
                      <a:gd name="connsiteY0" fmla="*/ 90487 h 94936"/>
                      <a:gd name="connsiteX1" fmla="*/ 73819 w 85129"/>
                      <a:gd name="connsiteY1" fmla="*/ 0 h 94936"/>
                      <a:gd name="connsiteX2" fmla="*/ 0 w 85129"/>
                      <a:gd name="connsiteY2" fmla="*/ 90487 h 94936"/>
                      <a:gd name="connsiteX0" fmla="*/ 0 w 93797"/>
                      <a:gd name="connsiteY0" fmla="*/ 100012 h 104017"/>
                      <a:gd name="connsiteX1" fmla="*/ 83344 w 93797"/>
                      <a:gd name="connsiteY1" fmla="*/ 0 h 104017"/>
                      <a:gd name="connsiteX2" fmla="*/ 0 w 93797"/>
                      <a:gd name="connsiteY2" fmla="*/ 100012 h 104017"/>
                      <a:gd name="connsiteX0" fmla="*/ 0 w 98177"/>
                      <a:gd name="connsiteY0" fmla="*/ 111918 h 115476"/>
                      <a:gd name="connsiteX1" fmla="*/ 88107 w 98177"/>
                      <a:gd name="connsiteY1" fmla="*/ 0 h 115476"/>
                      <a:gd name="connsiteX2" fmla="*/ 0 w 98177"/>
                      <a:gd name="connsiteY2" fmla="*/ 111918 h 115476"/>
                      <a:gd name="connsiteX0" fmla="*/ 0 w 95984"/>
                      <a:gd name="connsiteY0" fmla="*/ 114299 h 117779"/>
                      <a:gd name="connsiteX1" fmla="*/ 85726 w 95984"/>
                      <a:gd name="connsiteY1" fmla="*/ 0 h 117779"/>
                      <a:gd name="connsiteX2" fmla="*/ 0 w 95984"/>
                      <a:gd name="connsiteY2" fmla="*/ 114299 h 117779"/>
                      <a:gd name="connsiteX0" fmla="*/ 0 w 95984"/>
                      <a:gd name="connsiteY0" fmla="*/ 114299 h 117779"/>
                      <a:gd name="connsiteX1" fmla="*/ 85726 w 95984"/>
                      <a:gd name="connsiteY1" fmla="*/ 0 h 117779"/>
                      <a:gd name="connsiteX2" fmla="*/ 0 w 95984"/>
                      <a:gd name="connsiteY2" fmla="*/ 114299 h 117779"/>
                      <a:gd name="connsiteX0" fmla="*/ 0 w 95984"/>
                      <a:gd name="connsiteY0" fmla="*/ 114299 h 117779"/>
                      <a:gd name="connsiteX1" fmla="*/ 85726 w 95984"/>
                      <a:gd name="connsiteY1" fmla="*/ 0 h 117779"/>
                      <a:gd name="connsiteX2" fmla="*/ 0 w 95984"/>
                      <a:gd name="connsiteY2" fmla="*/ 114299 h 117779"/>
                      <a:gd name="connsiteX0" fmla="*/ 0 w 96746"/>
                      <a:gd name="connsiteY0" fmla="*/ 114299 h 120449"/>
                      <a:gd name="connsiteX1" fmla="*/ 85726 w 96746"/>
                      <a:gd name="connsiteY1" fmla="*/ 0 h 120449"/>
                      <a:gd name="connsiteX2" fmla="*/ 0 w 96746"/>
                      <a:gd name="connsiteY2" fmla="*/ 114299 h 120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6746" h="120449">
                        <a:moveTo>
                          <a:pt x="0" y="114299"/>
                        </a:moveTo>
                        <a:cubicBezTo>
                          <a:pt x="32544" y="81756"/>
                          <a:pt x="46039" y="61118"/>
                          <a:pt x="85726" y="0"/>
                        </a:cubicBezTo>
                        <a:cubicBezTo>
                          <a:pt x="127000" y="46831"/>
                          <a:pt x="42068" y="146051"/>
                          <a:pt x="0" y="114299"/>
                        </a:cubicBezTo>
                        <a:close/>
                      </a:path>
                    </a:pathLst>
                  </a:custGeom>
                  <a:solidFill>
                    <a:srgbClr val="F8CBA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Rectangle 5">
                    <a:extLst>
                      <a:ext uri="{FF2B5EF4-FFF2-40B4-BE49-F238E27FC236}">
                        <a16:creationId xmlns:a16="http://schemas.microsoft.com/office/drawing/2014/main" id="{6F337A27-9519-4FAD-8D3B-FB352080DCDC}"/>
                      </a:ext>
                    </a:extLst>
                  </p:cNvPr>
                  <p:cNvSpPr/>
                  <p:nvPr/>
                </p:nvSpPr>
                <p:spPr>
                  <a:xfrm rot="11838720">
                    <a:off x="5523932" y="1674900"/>
                    <a:ext cx="96746" cy="120449"/>
                  </a:xfrm>
                  <a:custGeom>
                    <a:avLst/>
                    <a:gdLst>
                      <a:gd name="connsiteX0" fmla="*/ 0 w 128588"/>
                      <a:gd name="connsiteY0" fmla="*/ 0 h 138112"/>
                      <a:gd name="connsiteX1" fmla="*/ 128588 w 128588"/>
                      <a:gd name="connsiteY1" fmla="*/ 0 h 138112"/>
                      <a:gd name="connsiteX2" fmla="*/ 128588 w 128588"/>
                      <a:gd name="connsiteY2" fmla="*/ 138112 h 138112"/>
                      <a:gd name="connsiteX3" fmla="*/ 0 w 128588"/>
                      <a:gd name="connsiteY3" fmla="*/ 138112 h 138112"/>
                      <a:gd name="connsiteX4" fmla="*/ 0 w 128588"/>
                      <a:gd name="connsiteY4" fmla="*/ 0 h 138112"/>
                      <a:gd name="connsiteX0" fmla="*/ 9525 w 128588"/>
                      <a:gd name="connsiteY0" fmla="*/ 90487 h 138112"/>
                      <a:gd name="connsiteX1" fmla="*/ 128588 w 128588"/>
                      <a:gd name="connsiteY1" fmla="*/ 0 h 138112"/>
                      <a:gd name="connsiteX2" fmla="*/ 128588 w 128588"/>
                      <a:gd name="connsiteY2" fmla="*/ 138112 h 138112"/>
                      <a:gd name="connsiteX3" fmla="*/ 0 w 128588"/>
                      <a:gd name="connsiteY3" fmla="*/ 138112 h 138112"/>
                      <a:gd name="connsiteX4" fmla="*/ 9525 w 128588"/>
                      <a:gd name="connsiteY4" fmla="*/ 90487 h 138112"/>
                      <a:gd name="connsiteX0" fmla="*/ 9525 w 128588"/>
                      <a:gd name="connsiteY0" fmla="*/ 90487 h 138112"/>
                      <a:gd name="connsiteX1" fmla="*/ 78582 w 128588"/>
                      <a:gd name="connsiteY1" fmla="*/ 0 h 138112"/>
                      <a:gd name="connsiteX2" fmla="*/ 128588 w 128588"/>
                      <a:gd name="connsiteY2" fmla="*/ 138112 h 138112"/>
                      <a:gd name="connsiteX3" fmla="*/ 0 w 128588"/>
                      <a:gd name="connsiteY3" fmla="*/ 138112 h 138112"/>
                      <a:gd name="connsiteX4" fmla="*/ 9525 w 128588"/>
                      <a:gd name="connsiteY4" fmla="*/ 90487 h 138112"/>
                      <a:gd name="connsiteX0" fmla="*/ 9525 w 78582"/>
                      <a:gd name="connsiteY0" fmla="*/ 90487 h 138112"/>
                      <a:gd name="connsiteX1" fmla="*/ 78582 w 78582"/>
                      <a:gd name="connsiteY1" fmla="*/ 0 h 138112"/>
                      <a:gd name="connsiteX2" fmla="*/ 0 w 78582"/>
                      <a:gd name="connsiteY2" fmla="*/ 138112 h 138112"/>
                      <a:gd name="connsiteX3" fmla="*/ 9525 w 78582"/>
                      <a:gd name="connsiteY3" fmla="*/ 90487 h 138112"/>
                      <a:gd name="connsiteX0" fmla="*/ 0 w 69057"/>
                      <a:gd name="connsiteY0" fmla="*/ 90487 h 90487"/>
                      <a:gd name="connsiteX1" fmla="*/ 69057 w 69057"/>
                      <a:gd name="connsiteY1" fmla="*/ 0 h 90487"/>
                      <a:gd name="connsiteX2" fmla="*/ 0 w 69057"/>
                      <a:gd name="connsiteY2" fmla="*/ 90487 h 90487"/>
                      <a:gd name="connsiteX0" fmla="*/ 0 w 69057"/>
                      <a:gd name="connsiteY0" fmla="*/ 90487 h 90487"/>
                      <a:gd name="connsiteX1" fmla="*/ 69057 w 69057"/>
                      <a:gd name="connsiteY1" fmla="*/ 0 h 90487"/>
                      <a:gd name="connsiteX2" fmla="*/ 0 w 69057"/>
                      <a:gd name="connsiteY2" fmla="*/ 90487 h 90487"/>
                      <a:gd name="connsiteX0" fmla="*/ 11614 w 80671"/>
                      <a:gd name="connsiteY0" fmla="*/ 101039 h 101039"/>
                      <a:gd name="connsiteX1" fmla="*/ 80671 w 80671"/>
                      <a:gd name="connsiteY1" fmla="*/ 10552 h 101039"/>
                      <a:gd name="connsiteX2" fmla="*/ 11614 w 80671"/>
                      <a:gd name="connsiteY2" fmla="*/ 101039 h 101039"/>
                      <a:gd name="connsiteX0" fmla="*/ 11614 w 95553"/>
                      <a:gd name="connsiteY0" fmla="*/ 101039 h 101039"/>
                      <a:gd name="connsiteX1" fmla="*/ 80671 w 95553"/>
                      <a:gd name="connsiteY1" fmla="*/ 10552 h 101039"/>
                      <a:gd name="connsiteX2" fmla="*/ 11614 w 95553"/>
                      <a:gd name="connsiteY2" fmla="*/ 101039 h 101039"/>
                      <a:gd name="connsiteX0" fmla="*/ 8915 w 96897"/>
                      <a:gd name="connsiteY0" fmla="*/ 101039 h 101039"/>
                      <a:gd name="connsiteX1" fmla="*/ 82734 w 96897"/>
                      <a:gd name="connsiteY1" fmla="*/ 10552 h 101039"/>
                      <a:gd name="connsiteX2" fmla="*/ 8915 w 96897"/>
                      <a:gd name="connsiteY2" fmla="*/ 101039 h 101039"/>
                      <a:gd name="connsiteX0" fmla="*/ 8915 w 94961"/>
                      <a:gd name="connsiteY0" fmla="*/ 101039 h 102320"/>
                      <a:gd name="connsiteX1" fmla="*/ 82734 w 94961"/>
                      <a:gd name="connsiteY1" fmla="*/ 10552 h 102320"/>
                      <a:gd name="connsiteX2" fmla="*/ 8915 w 94961"/>
                      <a:gd name="connsiteY2" fmla="*/ 101039 h 102320"/>
                      <a:gd name="connsiteX0" fmla="*/ 8915 w 94044"/>
                      <a:gd name="connsiteY0" fmla="*/ 101039 h 105488"/>
                      <a:gd name="connsiteX1" fmla="*/ 82734 w 94044"/>
                      <a:gd name="connsiteY1" fmla="*/ 10552 h 105488"/>
                      <a:gd name="connsiteX2" fmla="*/ 8915 w 94044"/>
                      <a:gd name="connsiteY2" fmla="*/ 101039 h 105488"/>
                      <a:gd name="connsiteX0" fmla="*/ 0 w 85129"/>
                      <a:gd name="connsiteY0" fmla="*/ 90487 h 94936"/>
                      <a:gd name="connsiteX1" fmla="*/ 73819 w 85129"/>
                      <a:gd name="connsiteY1" fmla="*/ 0 h 94936"/>
                      <a:gd name="connsiteX2" fmla="*/ 0 w 85129"/>
                      <a:gd name="connsiteY2" fmla="*/ 90487 h 94936"/>
                      <a:gd name="connsiteX0" fmla="*/ 0 w 85129"/>
                      <a:gd name="connsiteY0" fmla="*/ 90487 h 94936"/>
                      <a:gd name="connsiteX1" fmla="*/ 73819 w 85129"/>
                      <a:gd name="connsiteY1" fmla="*/ 0 h 94936"/>
                      <a:gd name="connsiteX2" fmla="*/ 0 w 85129"/>
                      <a:gd name="connsiteY2" fmla="*/ 90487 h 94936"/>
                      <a:gd name="connsiteX0" fmla="*/ 0 w 93797"/>
                      <a:gd name="connsiteY0" fmla="*/ 100012 h 104017"/>
                      <a:gd name="connsiteX1" fmla="*/ 83344 w 93797"/>
                      <a:gd name="connsiteY1" fmla="*/ 0 h 104017"/>
                      <a:gd name="connsiteX2" fmla="*/ 0 w 93797"/>
                      <a:gd name="connsiteY2" fmla="*/ 100012 h 104017"/>
                      <a:gd name="connsiteX0" fmla="*/ 0 w 98177"/>
                      <a:gd name="connsiteY0" fmla="*/ 111918 h 115476"/>
                      <a:gd name="connsiteX1" fmla="*/ 88107 w 98177"/>
                      <a:gd name="connsiteY1" fmla="*/ 0 h 115476"/>
                      <a:gd name="connsiteX2" fmla="*/ 0 w 98177"/>
                      <a:gd name="connsiteY2" fmla="*/ 111918 h 115476"/>
                      <a:gd name="connsiteX0" fmla="*/ 0 w 95984"/>
                      <a:gd name="connsiteY0" fmla="*/ 114299 h 117779"/>
                      <a:gd name="connsiteX1" fmla="*/ 85726 w 95984"/>
                      <a:gd name="connsiteY1" fmla="*/ 0 h 117779"/>
                      <a:gd name="connsiteX2" fmla="*/ 0 w 95984"/>
                      <a:gd name="connsiteY2" fmla="*/ 114299 h 117779"/>
                      <a:gd name="connsiteX0" fmla="*/ 0 w 95984"/>
                      <a:gd name="connsiteY0" fmla="*/ 114299 h 117779"/>
                      <a:gd name="connsiteX1" fmla="*/ 85726 w 95984"/>
                      <a:gd name="connsiteY1" fmla="*/ 0 h 117779"/>
                      <a:gd name="connsiteX2" fmla="*/ 0 w 95984"/>
                      <a:gd name="connsiteY2" fmla="*/ 114299 h 117779"/>
                      <a:gd name="connsiteX0" fmla="*/ 0 w 95984"/>
                      <a:gd name="connsiteY0" fmla="*/ 114299 h 117779"/>
                      <a:gd name="connsiteX1" fmla="*/ 85726 w 95984"/>
                      <a:gd name="connsiteY1" fmla="*/ 0 h 117779"/>
                      <a:gd name="connsiteX2" fmla="*/ 0 w 95984"/>
                      <a:gd name="connsiteY2" fmla="*/ 114299 h 117779"/>
                      <a:gd name="connsiteX0" fmla="*/ 0 w 96746"/>
                      <a:gd name="connsiteY0" fmla="*/ 114299 h 120449"/>
                      <a:gd name="connsiteX1" fmla="*/ 85726 w 96746"/>
                      <a:gd name="connsiteY1" fmla="*/ 0 h 120449"/>
                      <a:gd name="connsiteX2" fmla="*/ 0 w 96746"/>
                      <a:gd name="connsiteY2" fmla="*/ 114299 h 120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6746" h="120449">
                        <a:moveTo>
                          <a:pt x="0" y="114299"/>
                        </a:moveTo>
                        <a:cubicBezTo>
                          <a:pt x="32544" y="81756"/>
                          <a:pt x="46039" y="61118"/>
                          <a:pt x="85726" y="0"/>
                        </a:cubicBezTo>
                        <a:cubicBezTo>
                          <a:pt x="127000" y="46831"/>
                          <a:pt x="42068" y="146051"/>
                          <a:pt x="0" y="114299"/>
                        </a:cubicBezTo>
                        <a:close/>
                      </a:path>
                    </a:pathLst>
                  </a:custGeom>
                  <a:solidFill>
                    <a:srgbClr val="F8CBA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2" name="Rectangle 89">
                  <a:extLst>
                    <a:ext uri="{FF2B5EF4-FFF2-40B4-BE49-F238E27FC236}">
                      <a16:creationId xmlns:a16="http://schemas.microsoft.com/office/drawing/2014/main" id="{3D6F0FA1-9080-4386-84AA-88D5470A3558}"/>
                    </a:ext>
                  </a:extLst>
                </p:cNvPr>
                <p:cNvSpPr/>
                <p:nvPr/>
              </p:nvSpPr>
              <p:spPr>
                <a:xfrm>
                  <a:off x="4612508" y="5058047"/>
                  <a:ext cx="466167" cy="544332"/>
                </a:xfrm>
                <a:custGeom>
                  <a:avLst/>
                  <a:gdLst>
                    <a:gd name="connsiteX0" fmla="*/ 0 w 1071437"/>
                    <a:gd name="connsiteY0" fmla="*/ 0 h 1127383"/>
                    <a:gd name="connsiteX1" fmla="*/ 1071437 w 1071437"/>
                    <a:gd name="connsiteY1" fmla="*/ 0 h 1127383"/>
                    <a:gd name="connsiteX2" fmla="*/ 1071437 w 1071437"/>
                    <a:gd name="connsiteY2" fmla="*/ 1127383 h 1127383"/>
                    <a:gd name="connsiteX3" fmla="*/ 0 w 1071437"/>
                    <a:gd name="connsiteY3" fmla="*/ 1127383 h 1127383"/>
                    <a:gd name="connsiteX4" fmla="*/ 0 w 1071437"/>
                    <a:gd name="connsiteY4" fmla="*/ 0 h 1127383"/>
                    <a:gd name="connsiteX0" fmla="*/ 0 w 1151266"/>
                    <a:gd name="connsiteY0" fmla="*/ 590247 h 1127383"/>
                    <a:gd name="connsiteX1" fmla="*/ 1151266 w 1151266"/>
                    <a:gd name="connsiteY1" fmla="*/ 0 h 1127383"/>
                    <a:gd name="connsiteX2" fmla="*/ 1151266 w 1151266"/>
                    <a:gd name="connsiteY2" fmla="*/ 1127383 h 1127383"/>
                    <a:gd name="connsiteX3" fmla="*/ 79829 w 1151266"/>
                    <a:gd name="connsiteY3" fmla="*/ 1127383 h 1127383"/>
                    <a:gd name="connsiteX4" fmla="*/ 0 w 1151266"/>
                    <a:gd name="connsiteY4" fmla="*/ 590247 h 1127383"/>
                    <a:gd name="connsiteX0" fmla="*/ 0 w 1151266"/>
                    <a:gd name="connsiteY0" fmla="*/ 590247 h 1127383"/>
                    <a:gd name="connsiteX1" fmla="*/ 568476 w 1151266"/>
                    <a:gd name="connsiteY1" fmla="*/ 299962 h 1127383"/>
                    <a:gd name="connsiteX2" fmla="*/ 1151266 w 1151266"/>
                    <a:gd name="connsiteY2" fmla="*/ 0 h 1127383"/>
                    <a:gd name="connsiteX3" fmla="*/ 1151266 w 1151266"/>
                    <a:gd name="connsiteY3" fmla="*/ 1127383 h 1127383"/>
                    <a:gd name="connsiteX4" fmla="*/ 79829 w 1151266"/>
                    <a:gd name="connsiteY4" fmla="*/ 1127383 h 1127383"/>
                    <a:gd name="connsiteX5" fmla="*/ 0 w 1151266"/>
                    <a:gd name="connsiteY5" fmla="*/ 590247 h 1127383"/>
                    <a:gd name="connsiteX0" fmla="*/ 0 w 1151266"/>
                    <a:gd name="connsiteY0" fmla="*/ 590247 h 1127383"/>
                    <a:gd name="connsiteX1" fmla="*/ 389467 w 1151266"/>
                    <a:gd name="connsiteY1" fmla="*/ 58057 h 1127383"/>
                    <a:gd name="connsiteX2" fmla="*/ 1151266 w 1151266"/>
                    <a:gd name="connsiteY2" fmla="*/ 0 h 1127383"/>
                    <a:gd name="connsiteX3" fmla="*/ 1151266 w 1151266"/>
                    <a:gd name="connsiteY3" fmla="*/ 1127383 h 1127383"/>
                    <a:gd name="connsiteX4" fmla="*/ 79829 w 1151266"/>
                    <a:gd name="connsiteY4" fmla="*/ 1127383 h 1127383"/>
                    <a:gd name="connsiteX5" fmla="*/ 0 w 1151266"/>
                    <a:gd name="connsiteY5" fmla="*/ 590247 h 1127383"/>
                    <a:gd name="connsiteX0" fmla="*/ 0 w 1151266"/>
                    <a:gd name="connsiteY0" fmla="*/ 590247 h 1127383"/>
                    <a:gd name="connsiteX1" fmla="*/ 254000 w 1151266"/>
                    <a:gd name="connsiteY1" fmla="*/ 94343 h 1127383"/>
                    <a:gd name="connsiteX2" fmla="*/ 389467 w 1151266"/>
                    <a:gd name="connsiteY2" fmla="*/ 58057 h 1127383"/>
                    <a:gd name="connsiteX3" fmla="*/ 1151266 w 1151266"/>
                    <a:gd name="connsiteY3" fmla="*/ 0 h 1127383"/>
                    <a:gd name="connsiteX4" fmla="*/ 1151266 w 1151266"/>
                    <a:gd name="connsiteY4" fmla="*/ 1127383 h 1127383"/>
                    <a:gd name="connsiteX5" fmla="*/ 79829 w 1151266"/>
                    <a:gd name="connsiteY5" fmla="*/ 1127383 h 1127383"/>
                    <a:gd name="connsiteX6" fmla="*/ 0 w 1151266"/>
                    <a:gd name="connsiteY6" fmla="*/ 590247 h 1127383"/>
                    <a:gd name="connsiteX0" fmla="*/ 0 w 1151266"/>
                    <a:gd name="connsiteY0" fmla="*/ 590247 h 1127383"/>
                    <a:gd name="connsiteX1" fmla="*/ 273353 w 1151266"/>
                    <a:gd name="connsiteY1" fmla="*/ 38704 h 1127383"/>
                    <a:gd name="connsiteX2" fmla="*/ 389467 w 1151266"/>
                    <a:gd name="connsiteY2" fmla="*/ 58057 h 1127383"/>
                    <a:gd name="connsiteX3" fmla="*/ 1151266 w 1151266"/>
                    <a:gd name="connsiteY3" fmla="*/ 0 h 1127383"/>
                    <a:gd name="connsiteX4" fmla="*/ 1151266 w 1151266"/>
                    <a:gd name="connsiteY4" fmla="*/ 1127383 h 1127383"/>
                    <a:gd name="connsiteX5" fmla="*/ 79829 w 1151266"/>
                    <a:gd name="connsiteY5" fmla="*/ 1127383 h 1127383"/>
                    <a:gd name="connsiteX6" fmla="*/ 0 w 1151266"/>
                    <a:gd name="connsiteY6" fmla="*/ 590247 h 1127383"/>
                    <a:gd name="connsiteX0" fmla="*/ 0 w 1151266"/>
                    <a:gd name="connsiteY0" fmla="*/ 590247 h 1127383"/>
                    <a:gd name="connsiteX1" fmla="*/ 273353 w 1151266"/>
                    <a:gd name="connsiteY1" fmla="*/ 38704 h 1127383"/>
                    <a:gd name="connsiteX2" fmla="*/ 389467 w 1151266"/>
                    <a:gd name="connsiteY2" fmla="*/ 58057 h 1127383"/>
                    <a:gd name="connsiteX3" fmla="*/ 1151266 w 1151266"/>
                    <a:gd name="connsiteY3" fmla="*/ 0 h 1127383"/>
                    <a:gd name="connsiteX4" fmla="*/ 1151266 w 1151266"/>
                    <a:gd name="connsiteY4" fmla="*/ 1127383 h 1127383"/>
                    <a:gd name="connsiteX5" fmla="*/ 79829 w 1151266"/>
                    <a:gd name="connsiteY5" fmla="*/ 1127383 h 1127383"/>
                    <a:gd name="connsiteX6" fmla="*/ 0 w 1151266"/>
                    <a:gd name="connsiteY6" fmla="*/ 590247 h 1127383"/>
                    <a:gd name="connsiteX0" fmla="*/ 0 w 1151266"/>
                    <a:gd name="connsiteY0" fmla="*/ 590247 h 1127383"/>
                    <a:gd name="connsiteX1" fmla="*/ 273353 w 1151266"/>
                    <a:gd name="connsiteY1" fmla="*/ 38704 h 1127383"/>
                    <a:gd name="connsiteX2" fmla="*/ 389467 w 1151266"/>
                    <a:gd name="connsiteY2" fmla="*/ 58057 h 1127383"/>
                    <a:gd name="connsiteX3" fmla="*/ 1151266 w 1151266"/>
                    <a:gd name="connsiteY3" fmla="*/ 0 h 1127383"/>
                    <a:gd name="connsiteX4" fmla="*/ 1151266 w 1151266"/>
                    <a:gd name="connsiteY4" fmla="*/ 1127383 h 1127383"/>
                    <a:gd name="connsiteX5" fmla="*/ 79829 w 1151266"/>
                    <a:gd name="connsiteY5" fmla="*/ 1127383 h 1127383"/>
                    <a:gd name="connsiteX6" fmla="*/ 0 w 1151266"/>
                    <a:gd name="connsiteY6" fmla="*/ 590247 h 1127383"/>
                    <a:gd name="connsiteX0" fmla="*/ 0 w 1151266"/>
                    <a:gd name="connsiteY0" fmla="*/ 602342 h 1127383"/>
                    <a:gd name="connsiteX1" fmla="*/ 273353 w 1151266"/>
                    <a:gd name="connsiteY1" fmla="*/ 38704 h 1127383"/>
                    <a:gd name="connsiteX2" fmla="*/ 389467 w 1151266"/>
                    <a:gd name="connsiteY2" fmla="*/ 58057 h 1127383"/>
                    <a:gd name="connsiteX3" fmla="*/ 1151266 w 1151266"/>
                    <a:gd name="connsiteY3" fmla="*/ 0 h 1127383"/>
                    <a:gd name="connsiteX4" fmla="*/ 1151266 w 1151266"/>
                    <a:gd name="connsiteY4" fmla="*/ 1127383 h 1127383"/>
                    <a:gd name="connsiteX5" fmla="*/ 79829 w 1151266"/>
                    <a:gd name="connsiteY5" fmla="*/ 1127383 h 1127383"/>
                    <a:gd name="connsiteX6" fmla="*/ 0 w 1151266"/>
                    <a:gd name="connsiteY6" fmla="*/ 602342 h 1127383"/>
                    <a:gd name="connsiteX0" fmla="*/ 0 w 1146428"/>
                    <a:gd name="connsiteY0" fmla="*/ 582989 h 1127383"/>
                    <a:gd name="connsiteX1" fmla="*/ 268515 w 1146428"/>
                    <a:gd name="connsiteY1" fmla="*/ 38704 h 1127383"/>
                    <a:gd name="connsiteX2" fmla="*/ 384629 w 1146428"/>
                    <a:gd name="connsiteY2" fmla="*/ 58057 h 1127383"/>
                    <a:gd name="connsiteX3" fmla="*/ 1146428 w 1146428"/>
                    <a:gd name="connsiteY3" fmla="*/ 0 h 1127383"/>
                    <a:gd name="connsiteX4" fmla="*/ 1146428 w 1146428"/>
                    <a:gd name="connsiteY4" fmla="*/ 1127383 h 1127383"/>
                    <a:gd name="connsiteX5" fmla="*/ 74991 w 1146428"/>
                    <a:gd name="connsiteY5" fmla="*/ 1127383 h 1127383"/>
                    <a:gd name="connsiteX6" fmla="*/ 0 w 1146428"/>
                    <a:gd name="connsiteY6" fmla="*/ 582989 h 1127383"/>
                    <a:gd name="connsiteX0" fmla="*/ 0 w 1146428"/>
                    <a:gd name="connsiteY0" fmla="*/ 582989 h 1127383"/>
                    <a:gd name="connsiteX1" fmla="*/ 268515 w 1146428"/>
                    <a:gd name="connsiteY1" fmla="*/ 38704 h 1127383"/>
                    <a:gd name="connsiteX2" fmla="*/ 384629 w 1146428"/>
                    <a:gd name="connsiteY2" fmla="*/ 58057 h 1127383"/>
                    <a:gd name="connsiteX3" fmla="*/ 1146428 w 1146428"/>
                    <a:gd name="connsiteY3" fmla="*/ 0 h 1127383"/>
                    <a:gd name="connsiteX4" fmla="*/ 1146428 w 1146428"/>
                    <a:gd name="connsiteY4" fmla="*/ 1127383 h 1127383"/>
                    <a:gd name="connsiteX5" fmla="*/ 74991 w 1146428"/>
                    <a:gd name="connsiteY5" fmla="*/ 1127383 h 1127383"/>
                    <a:gd name="connsiteX6" fmla="*/ 0 w 1146428"/>
                    <a:gd name="connsiteY6" fmla="*/ 582989 h 1127383"/>
                    <a:gd name="connsiteX0" fmla="*/ 0 w 1146428"/>
                    <a:gd name="connsiteY0" fmla="*/ 582989 h 1127383"/>
                    <a:gd name="connsiteX1" fmla="*/ 268515 w 1146428"/>
                    <a:gd name="connsiteY1" fmla="*/ 38704 h 1127383"/>
                    <a:gd name="connsiteX2" fmla="*/ 384629 w 1146428"/>
                    <a:gd name="connsiteY2" fmla="*/ 58057 h 1127383"/>
                    <a:gd name="connsiteX3" fmla="*/ 1146428 w 1146428"/>
                    <a:gd name="connsiteY3" fmla="*/ 0 h 1127383"/>
                    <a:gd name="connsiteX4" fmla="*/ 1146428 w 1146428"/>
                    <a:gd name="connsiteY4" fmla="*/ 1127383 h 1127383"/>
                    <a:gd name="connsiteX5" fmla="*/ 74991 w 1146428"/>
                    <a:gd name="connsiteY5" fmla="*/ 1127383 h 1127383"/>
                    <a:gd name="connsiteX6" fmla="*/ 0 w 1146428"/>
                    <a:gd name="connsiteY6" fmla="*/ 582989 h 1127383"/>
                    <a:gd name="connsiteX0" fmla="*/ 0 w 1146428"/>
                    <a:gd name="connsiteY0" fmla="*/ 582989 h 1127383"/>
                    <a:gd name="connsiteX1" fmla="*/ 268515 w 1146428"/>
                    <a:gd name="connsiteY1" fmla="*/ 38704 h 1127383"/>
                    <a:gd name="connsiteX2" fmla="*/ 384629 w 1146428"/>
                    <a:gd name="connsiteY2" fmla="*/ 58057 h 1127383"/>
                    <a:gd name="connsiteX3" fmla="*/ 474133 w 1146428"/>
                    <a:gd name="connsiteY3" fmla="*/ 48381 h 1127383"/>
                    <a:gd name="connsiteX4" fmla="*/ 1146428 w 1146428"/>
                    <a:gd name="connsiteY4" fmla="*/ 0 h 1127383"/>
                    <a:gd name="connsiteX5" fmla="*/ 1146428 w 1146428"/>
                    <a:gd name="connsiteY5" fmla="*/ 1127383 h 1127383"/>
                    <a:gd name="connsiteX6" fmla="*/ 74991 w 1146428"/>
                    <a:gd name="connsiteY6" fmla="*/ 1127383 h 1127383"/>
                    <a:gd name="connsiteX7" fmla="*/ 0 w 1146428"/>
                    <a:gd name="connsiteY7" fmla="*/ 582989 h 1127383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1146428 w 1146428"/>
                    <a:gd name="connsiteY4" fmla="*/ 91924 h 1219307"/>
                    <a:gd name="connsiteX5" fmla="*/ 1146428 w 1146428"/>
                    <a:gd name="connsiteY5" fmla="*/ 1219307 h 1219307"/>
                    <a:gd name="connsiteX6" fmla="*/ 74991 w 1146428"/>
                    <a:gd name="connsiteY6" fmla="*/ 1219307 h 1219307"/>
                    <a:gd name="connsiteX7" fmla="*/ 0 w 1146428"/>
                    <a:gd name="connsiteY7" fmla="*/ 674913 h 1219307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1146428 w 1146428"/>
                    <a:gd name="connsiteY4" fmla="*/ 91924 h 1219307"/>
                    <a:gd name="connsiteX5" fmla="*/ 1146428 w 1146428"/>
                    <a:gd name="connsiteY5" fmla="*/ 1219307 h 1219307"/>
                    <a:gd name="connsiteX6" fmla="*/ 74991 w 1146428"/>
                    <a:gd name="connsiteY6" fmla="*/ 1219307 h 1219307"/>
                    <a:gd name="connsiteX7" fmla="*/ 0 w 1146428"/>
                    <a:gd name="connsiteY7" fmla="*/ 674913 h 1219307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1146428 w 1146428"/>
                    <a:gd name="connsiteY4" fmla="*/ 91924 h 1219307"/>
                    <a:gd name="connsiteX5" fmla="*/ 1146428 w 1146428"/>
                    <a:gd name="connsiteY5" fmla="*/ 1219307 h 1219307"/>
                    <a:gd name="connsiteX6" fmla="*/ 74991 w 1146428"/>
                    <a:gd name="connsiteY6" fmla="*/ 1219307 h 1219307"/>
                    <a:gd name="connsiteX7" fmla="*/ 0 w 1146428"/>
                    <a:gd name="connsiteY7" fmla="*/ 674913 h 1219307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1146428 w 1146428"/>
                    <a:gd name="connsiteY4" fmla="*/ 91924 h 1219307"/>
                    <a:gd name="connsiteX5" fmla="*/ 1146428 w 1146428"/>
                    <a:gd name="connsiteY5" fmla="*/ 1219307 h 1219307"/>
                    <a:gd name="connsiteX6" fmla="*/ 74991 w 1146428"/>
                    <a:gd name="connsiteY6" fmla="*/ 1219307 h 1219307"/>
                    <a:gd name="connsiteX7" fmla="*/ 0 w 1146428"/>
                    <a:gd name="connsiteY7" fmla="*/ 674913 h 1219307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1146428 w 1146428"/>
                    <a:gd name="connsiteY4" fmla="*/ 91924 h 1219307"/>
                    <a:gd name="connsiteX5" fmla="*/ 1146428 w 1146428"/>
                    <a:gd name="connsiteY5" fmla="*/ 1219307 h 1219307"/>
                    <a:gd name="connsiteX6" fmla="*/ 74991 w 1146428"/>
                    <a:gd name="connsiteY6" fmla="*/ 1219307 h 1219307"/>
                    <a:gd name="connsiteX7" fmla="*/ 0 w 1146428"/>
                    <a:gd name="connsiteY7" fmla="*/ 674913 h 1219307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706362 w 1146428"/>
                    <a:gd name="connsiteY4" fmla="*/ 21771 h 1219307"/>
                    <a:gd name="connsiteX5" fmla="*/ 1146428 w 1146428"/>
                    <a:gd name="connsiteY5" fmla="*/ 91924 h 1219307"/>
                    <a:gd name="connsiteX6" fmla="*/ 1146428 w 1146428"/>
                    <a:gd name="connsiteY6" fmla="*/ 1219307 h 1219307"/>
                    <a:gd name="connsiteX7" fmla="*/ 74991 w 1146428"/>
                    <a:gd name="connsiteY7" fmla="*/ 1219307 h 1219307"/>
                    <a:gd name="connsiteX8" fmla="*/ 0 w 1146428"/>
                    <a:gd name="connsiteY8" fmla="*/ 674913 h 1219307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682171 w 1146428"/>
                    <a:gd name="connsiteY4" fmla="*/ 84667 h 1219307"/>
                    <a:gd name="connsiteX5" fmla="*/ 1146428 w 1146428"/>
                    <a:gd name="connsiteY5" fmla="*/ 91924 h 1219307"/>
                    <a:gd name="connsiteX6" fmla="*/ 1146428 w 1146428"/>
                    <a:gd name="connsiteY6" fmla="*/ 1219307 h 1219307"/>
                    <a:gd name="connsiteX7" fmla="*/ 74991 w 1146428"/>
                    <a:gd name="connsiteY7" fmla="*/ 1219307 h 1219307"/>
                    <a:gd name="connsiteX8" fmla="*/ 0 w 1146428"/>
                    <a:gd name="connsiteY8" fmla="*/ 674913 h 1219307"/>
                    <a:gd name="connsiteX0" fmla="*/ 0 w 1146428"/>
                    <a:gd name="connsiteY0" fmla="*/ 674913 h 1219307"/>
                    <a:gd name="connsiteX1" fmla="*/ 268515 w 1146428"/>
                    <a:gd name="connsiteY1" fmla="*/ 130628 h 1219307"/>
                    <a:gd name="connsiteX2" fmla="*/ 384629 w 1146428"/>
                    <a:gd name="connsiteY2" fmla="*/ 149981 h 1219307"/>
                    <a:gd name="connsiteX3" fmla="*/ 527352 w 1146428"/>
                    <a:gd name="connsiteY3" fmla="*/ 0 h 1219307"/>
                    <a:gd name="connsiteX4" fmla="*/ 682171 w 1146428"/>
                    <a:gd name="connsiteY4" fmla="*/ 84667 h 1219307"/>
                    <a:gd name="connsiteX5" fmla="*/ 1146428 w 1146428"/>
                    <a:gd name="connsiteY5" fmla="*/ 91924 h 1219307"/>
                    <a:gd name="connsiteX6" fmla="*/ 1146428 w 1146428"/>
                    <a:gd name="connsiteY6" fmla="*/ 1219307 h 1219307"/>
                    <a:gd name="connsiteX7" fmla="*/ 74991 w 1146428"/>
                    <a:gd name="connsiteY7" fmla="*/ 1219307 h 1219307"/>
                    <a:gd name="connsiteX8" fmla="*/ 0 w 1146428"/>
                    <a:gd name="connsiteY8" fmla="*/ 674913 h 1219307"/>
                    <a:gd name="connsiteX0" fmla="*/ 0 w 1146428"/>
                    <a:gd name="connsiteY0" fmla="*/ 679625 h 1224019"/>
                    <a:gd name="connsiteX1" fmla="*/ 268515 w 1146428"/>
                    <a:gd name="connsiteY1" fmla="*/ 135340 h 1224019"/>
                    <a:gd name="connsiteX2" fmla="*/ 384629 w 1146428"/>
                    <a:gd name="connsiteY2" fmla="*/ 154693 h 1224019"/>
                    <a:gd name="connsiteX3" fmla="*/ 527352 w 1146428"/>
                    <a:gd name="connsiteY3" fmla="*/ 4712 h 1224019"/>
                    <a:gd name="connsiteX4" fmla="*/ 682171 w 1146428"/>
                    <a:gd name="connsiteY4" fmla="*/ 89379 h 1224019"/>
                    <a:gd name="connsiteX5" fmla="*/ 1146428 w 1146428"/>
                    <a:gd name="connsiteY5" fmla="*/ 96636 h 1224019"/>
                    <a:gd name="connsiteX6" fmla="*/ 1146428 w 1146428"/>
                    <a:gd name="connsiteY6" fmla="*/ 1224019 h 1224019"/>
                    <a:gd name="connsiteX7" fmla="*/ 74991 w 1146428"/>
                    <a:gd name="connsiteY7" fmla="*/ 1224019 h 1224019"/>
                    <a:gd name="connsiteX8" fmla="*/ 0 w 1146428"/>
                    <a:gd name="connsiteY8" fmla="*/ 679625 h 1224019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1146428 w 1146428"/>
                    <a:gd name="connsiteY5" fmla="*/ 93667 h 1221050"/>
                    <a:gd name="connsiteX6" fmla="*/ 1146428 w 1146428"/>
                    <a:gd name="connsiteY6" fmla="*/ 1221050 h 1221050"/>
                    <a:gd name="connsiteX7" fmla="*/ 74991 w 1146428"/>
                    <a:gd name="connsiteY7" fmla="*/ 1221050 h 1221050"/>
                    <a:gd name="connsiteX8" fmla="*/ 0 w 1146428"/>
                    <a:gd name="connsiteY8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1146428 w 1146428"/>
                    <a:gd name="connsiteY5" fmla="*/ 93667 h 1221050"/>
                    <a:gd name="connsiteX6" fmla="*/ 1146428 w 1146428"/>
                    <a:gd name="connsiteY6" fmla="*/ 1221050 h 1221050"/>
                    <a:gd name="connsiteX7" fmla="*/ 74991 w 1146428"/>
                    <a:gd name="connsiteY7" fmla="*/ 1221050 h 1221050"/>
                    <a:gd name="connsiteX8" fmla="*/ 0 w 1146428"/>
                    <a:gd name="connsiteY8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1146428 w 1146428"/>
                    <a:gd name="connsiteY5" fmla="*/ 93667 h 1221050"/>
                    <a:gd name="connsiteX6" fmla="*/ 1146428 w 1146428"/>
                    <a:gd name="connsiteY6" fmla="*/ 1221050 h 1221050"/>
                    <a:gd name="connsiteX7" fmla="*/ 74991 w 1146428"/>
                    <a:gd name="connsiteY7" fmla="*/ 1221050 h 1221050"/>
                    <a:gd name="connsiteX8" fmla="*/ 0 w 1146428"/>
                    <a:gd name="connsiteY8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926495 w 1146428"/>
                    <a:gd name="connsiteY5" fmla="*/ 93666 h 1221050"/>
                    <a:gd name="connsiteX6" fmla="*/ 1146428 w 1146428"/>
                    <a:gd name="connsiteY6" fmla="*/ 93667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6428 w 1146428"/>
                    <a:gd name="connsiteY6" fmla="*/ 93667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6428 w 1146428"/>
                    <a:gd name="connsiteY6" fmla="*/ 93667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6428 w 1146428"/>
                    <a:gd name="connsiteY6" fmla="*/ 93667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6428 w 1146428"/>
                    <a:gd name="connsiteY6" fmla="*/ 93667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6428 w 1146428"/>
                    <a:gd name="connsiteY6" fmla="*/ 93667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34332 w 1146428"/>
                    <a:gd name="connsiteY6" fmla="*/ 570219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4008 w 1146428"/>
                    <a:gd name="connsiteY6" fmla="*/ 565381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4008 w 1146428"/>
                    <a:gd name="connsiteY6" fmla="*/ 553286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4008 w 1146428"/>
                    <a:gd name="connsiteY6" fmla="*/ 553286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4008 w 1146428"/>
                    <a:gd name="connsiteY6" fmla="*/ 553286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6428"/>
                    <a:gd name="connsiteY0" fmla="*/ 676656 h 1221050"/>
                    <a:gd name="connsiteX1" fmla="*/ 268515 w 1146428"/>
                    <a:gd name="connsiteY1" fmla="*/ 132371 h 1221050"/>
                    <a:gd name="connsiteX2" fmla="*/ 384629 w 1146428"/>
                    <a:gd name="connsiteY2" fmla="*/ 151724 h 1221050"/>
                    <a:gd name="connsiteX3" fmla="*/ 527352 w 1146428"/>
                    <a:gd name="connsiteY3" fmla="*/ 1743 h 1221050"/>
                    <a:gd name="connsiteX4" fmla="*/ 682171 w 1146428"/>
                    <a:gd name="connsiteY4" fmla="*/ 86410 h 1221050"/>
                    <a:gd name="connsiteX5" fmla="*/ 858762 w 1146428"/>
                    <a:gd name="connsiteY5" fmla="*/ 96085 h 1221050"/>
                    <a:gd name="connsiteX6" fmla="*/ 1144008 w 1146428"/>
                    <a:gd name="connsiteY6" fmla="*/ 553286 h 1221050"/>
                    <a:gd name="connsiteX7" fmla="*/ 1146428 w 1146428"/>
                    <a:gd name="connsiteY7" fmla="*/ 1221050 h 1221050"/>
                    <a:gd name="connsiteX8" fmla="*/ 74991 w 1146428"/>
                    <a:gd name="connsiteY8" fmla="*/ 1221050 h 1221050"/>
                    <a:gd name="connsiteX9" fmla="*/ 0 w 1146428"/>
                    <a:gd name="connsiteY9" fmla="*/ 676656 h 1221050"/>
                    <a:gd name="connsiteX0" fmla="*/ 0 w 1144241"/>
                    <a:gd name="connsiteY0" fmla="*/ 676656 h 1221050"/>
                    <a:gd name="connsiteX1" fmla="*/ 268515 w 1144241"/>
                    <a:gd name="connsiteY1" fmla="*/ 132371 h 1221050"/>
                    <a:gd name="connsiteX2" fmla="*/ 384629 w 1144241"/>
                    <a:gd name="connsiteY2" fmla="*/ 151724 h 1221050"/>
                    <a:gd name="connsiteX3" fmla="*/ 527352 w 1144241"/>
                    <a:gd name="connsiteY3" fmla="*/ 1743 h 1221050"/>
                    <a:gd name="connsiteX4" fmla="*/ 682171 w 1144241"/>
                    <a:gd name="connsiteY4" fmla="*/ 86410 h 1221050"/>
                    <a:gd name="connsiteX5" fmla="*/ 858762 w 1144241"/>
                    <a:gd name="connsiteY5" fmla="*/ 96085 h 1221050"/>
                    <a:gd name="connsiteX6" fmla="*/ 1144008 w 1144241"/>
                    <a:gd name="connsiteY6" fmla="*/ 553286 h 1221050"/>
                    <a:gd name="connsiteX7" fmla="*/ 1144009 w 1144241"/>
                    <a:gd name="connsiteY7" fmla="*/ 887221 h 1221050"/>
                    <a:gd name="connsiteX8" fmla="*/ 74991 w 1144241"/>
                    <a:gd name="connsiteY8" fmla="*/ 1221050 h 1221050"/>
                    <a:gd name="connsiteX9" fmla="*/ 0 w 1144241"/>
                    <a:gd name="connsiteY9" fmla="*/ 676656 h 1221050"/>
                    <a:gd name="connsiteX0" fmla="*/ 0 w 1144241"/>
                    <a:gd name="connsiteY0" fmla="*/ 676656 h 1221050"/>
                    <a:gd name="connsiteX1" fmla="*/ 268515 w 1144241"/>
                    <a:gd name="connsiteY1" fmla="*/ 132371 h 1221050"/>
                    <a:gd name="connsiteX2" fmla="*/ 384629 w 1144241"/>
                    <a:gd name="connsiteY2" fmla="*/ 151724 h 1221050"/>
                    <a:gd name="connsiteX3" fmla="*/ 527352 w 1144241"/>
                    <a:gd name="connsiteY3" fmla="*/ 1743 h 1221050"/>
                    <a:gd name="connsiteX4" fmla="*/ 682171 w 1144241"/>
                    <a:gd name="connsiteY4" fmla="*/ 86410 h 1221050"/>
                    <a:gd name="connsiteX5" fmla="*/ 858762 w 1144241"/>
                    <a:gd name="connsiteY5" fmla="*/ 96085 h 1221050"/>
                    <a:gd name="connsiteX6" fmla="*/ 1144008 w 1144241"/>
                    <a:gd name="connsiteY6" fmla="*/ 553286 h 1221050"/>
                    <a:gd name="connsiteX7" fmla="*/ 1144009 w 1144241"/>
                    <a:gd name="connsiteY7" fmla="*/ 887221 h 1221050"/>
                    <a:gd name="connsiteX8" fmla="*/ 687011 w 1144241"/>
                    <a:gd name="connsiteY8" fmla="*/ 1022580 h 1221050"/>
                    <a:gd name="connsiteX9" fmla="*/ 74991 w 1144241"/>
                    <a:gd name="connsiteY9" fmla="*/ 1221050 h 1221050"/>
                    <a:gd name="connsiteX10" fmla="*/ 0 w 1144241"/>
                    <a:gd name="connsiteY10" fmla="*/ 676656 h 1221050"/>
                    <a:gd name="connsiteX0" fmla="*/ 0 w 1144241"/>
                    <a:gd name="connsiteY0" fmla="*/ 676656 h 1346732"/>
                    <a:gd name="connsiteX1" fmla="*/ 268515 w 1144241"/>
                    <a:gd name="connsiteY1" fmla="*/ 132371 h 1346732"/>
                    <a:gd name="connsiteX2" fmla="*/ 384629 w 1144241"/>
                    <a:gd name="connsiteY2" fmla="*/ 151724 h 1346732"/>
                    <a:gd name="connsiteX3" fmla="*/ 527352 w 1144241"/>
                    <a:gd name="connsiteY3" fmla="*/ 1743 h 1346732"/>
                    <a:gd name="connsiteX4" fmla="*/ 682171 w 1144241"/>
                    <a:gd name="connsiteY4" fmla="*/ 86410 h 1346732"/>
                    <a:gd name="connsiteX5" fmla="*/ 858762 w 1144241"/>
                    <a:gd name="connsiteY5" fmla="*/ 96085 h 1346732"/>
                    <a:gd name="connsiteX6" fmla="*/ 1144008 w 1144241"/>
                    <a:gd name="connsiteY6" fmla="*/ 553286 h 1346732"/>
                    <a:gd name="connsiteX7" fmla="*/ 1144009 w 1144241"/>
                    <a:gd name="connsiteY7" fmla="*/ 887221 h 1346732"/>
                    <a:gd name="connsiteX8" fmla="*/ 674915 w 1144241"/>
                    <a:gd name="connsiteY8" fmla="*/ 1346732 h 1346732"/>
                    <a:gd name="connsiteX9" fmla="*/ 74991 w 1144241"/>
                    <a:gd name="connsiteY9" fmla="*/ 1221050 h 1346732"/>
                    <a:gd name="connsiteX10" fmla="*/ 0 w 1144241"/>
                    <a:gd name="connsiteY10" fmla="*/ 676656 h 1346732"/>
                    <a:gd name="connsiteX0" fmla="*/ 0 w 1144241"/>
                    <a:gd name="connsiteY0" fmla="*/ 676656 h 1346732"/>
                    <a:gd name="connsiteX1" fmla="*/ 268515 w 1144241"/>
                    <a:gd name="connsiteY1" fmla="*/ 132371 h 1346732"/>
                    <a:gd name="connsiteX2" fmla="*/ 384629 w 1144241"/>
                    <a:gd name="connsiteY2" fmla="*/ 151724 h 1346732"/>
                    <a:gd name="connsiteX3" fmla="*/ 527352 w 1144241"/>
                    <a:gd name="connsiteY3" fmla="*/ 1743 h 1346732"/>
                    <a:gd name="connsiteX4" fmla="*/ 682171 w 1144241"/>
                    <a:gd name="connsiteY4" fmla="*/ 86410 h 1346732"/>
                    <a:gd name="connsiteX5" fmla="*/ 858762 w 1144241"/>
                    <a:gd name="connsiteY5" fmla="*/ 96085 h 1346732"/>
                    <a:gd name="connsiteX6" fmla="*/ 1144008 w 1144241"/>
                    <a:gd name="connsiteY6" fmla="*/ 553286 h 1346732"/>
                    <a:gd name="connsiteX7" fmla="*/ 1144009 w 1144241"/>
                    <a:gd name="connsiteY7" fmla="*/ 887221 h 1346732"/>
                    <a:gd name="connsiteX8" fmla="*/ 674915 w 1144241"/>
                    <a:gd name="connsiteY8" fmla="*/ 1346732 h 1346732"/>
                    <a:gd name="connsiteX9" fmla="*/ 96762 w 1144241"/>
                    <a:gd name="connsiteY9" fmla="*/ 969469 h 1346732"/>
                    <a:gd name="connsiteX10" fmla="*/ 0 w 1144241"/>
                    <a:gd name="connsiteY10" fmla="*/ 676656 h 1346732"/>
                    <a:gd name="connsiteX0" fmla="*/ 0 w 1144241"/>
                    <a:gd name="connsiteY0" fmla="*/ 676656 h 1346732"/>
                    <a:gd name="connsiteX1" fmla="*/ 268515 w 1144241"/>
                    <a:gd name="connsiteY1" fmla="*/ 132371 h 1346732"/>
                    <a:gd name="connsiteX2" fmla="*/ 384629 w 1144241"/>
                    <a:gd name="connsiteY2" fmla="*/ 151724 h 1346732"/>
                    <a:gd name="connsiteX3" fmla="*/ 527352 w 1144241"/>
                    <a:gd name="connsiteY3" fmla="*/ 1743 h 1346732"/>
                    <a:gd name="connsiteX4" fmla="*/ 682171 w 1144241"/>
                    <a:gd name="connsiteY4" fmla="*/ 86410 h 1346732"/>
                    <a:gd name="connsiteX5" fmla="*/ 858762 w 1144241"/>
                    <a:gd name="connsiteY5" fmla="*/ 96085 h 1346732"/>
                    <a:gd name="connsiteX6" fmla="*/ 1144008 w 1144241"/>
                    <a:gd name="connsiteY6" fmla="*/ 553286 h 1346732"/>
                    <a:gd name="connsiteX7" fmla="*/ 1144009 w 1144241"/>
                    <a:gd name="connsiteY7" fmla="*/ 887221 h 1346732"/>
                    <a:gd name="connsiteX8" fmla="*/ 674915 w 1144241"/>
                    <a:gd name="connsiteY8" fmla="*/ 1346732 h 1346732"/>
                    <a:gd name="connsiteX9" fmla="*/ 79829 w 1144241"/>
                    <a:gd name="connsiteY9" fmla="*/ 976726 h 1346732"/>
                    <a:gd name="connsiteX10" fmla="*/ 0 w 1144241"/>
                    <a:gd name="connsiteY10" fmla="*/ 676656 h 1346732"/>
                    <a:gd name="connsiteX0" fmla="*/ 0 w 1151716"/>
                    <a:gd name="connsiteY0" fmla="*/ 676656 h 1346732"/>
                    <a:gd name="connsiteX1" fmla="*/ 268515 w 1151716"/>
                    <a:gd name="connsiteY1" fmla="*/ 132371 h 1346732"/>
                    <a:gd name="connsiteX2" fmla="*/ 384629 w 1151716"/>
                    <a:gd name="connsiteY2" fmla="*/ 151724 h 1346732"/>
                    <a:gd name="connsiteX3" fmla="*/ 527352 w 1151716"/>
                    <a:gd name="connsiteY3" fmla="*/ 1743 h 1346732"/>
                    <a:gd name="connsiteX4" fmla="*/ 682171 w 1151716"/>
                    <a:gd name="connsiteY4" fmla="*/ 86410 h 1346732"/>
                    <a:gd name="connsiteX5" fmla="*/ 858762 w 1151716"/>
                    <a:gd name="connsiteY5" fmla="*/ 96085 h 1346732"/>
                    <a:gd name="connsiteX6" fmla="*/ 1144008 w 1151716"/>
                    <a:gd name="connsiteY6" fmla="*/ 553286 h 1346732"/>
                    <a:gd name="connsiteX7" fmla="*/ 1144009 w 1151716"/>
                    <a:gd name="connsiteY7" fmla="*/ 887221 h 1346732"/>
                    <a:gd name="connsiteX8" fmla="*/ 674915 w 1151716"/>
                    <a:gd name="connsiteY8" fmla="*/ 1346732 h 1346732"/>
                    <a:gd name="connsiteX9" fmla="*/ 79829 w 1151716"/>
                    <a:gd name="connsiteY9" fmla="*/ 976726 h 1346732"/>
                    <a:gd name="connsiteX10" fmla="*/ 0 w 1151716"/>
                    <a:gd name="connsiteY10" fmla="*/ 676656 h 1346732"/>
                    <a:gd name="connsiteX0" fmla="*/ 0 w 1155025"/>
                    <a:gd name="connsiteY0" fmla="*/ 676656 h 1346732"/>
                    <a:gd name="connsiteX1" fmla="*/ 268515 w 1155025"/>
                    <a:gd name="connsiteY1" fmla="*/ 132371 h 1346732"/>
                    <a:gd name="connsiteX2" fmla="*/ 384629 w 1155025"/>
                    <a:gd name="connsiteY2" fmla="*/ 151724 h 1346732"/>
                    <a:gd name="connsiteX3" fmla="*/ 527352 w 1155025"/>
                    <a:gd name="connsiteY3" fmla="*/ 1743 h 1346732"/>
                    <a:gd name="connsiteX4" fmla="*/ 682171 w 1155025"/>
                    <a:gd name="connsiteY4" fmla="*/ 86410 h 1346732"/>
                    <a:gd name="connsiteX5" fmla="*/ 858762 w 1155025"/>
                    <a:gd name="connsiteY5" fmla="*/ 96085 h 1346732"/>
                    <a:gd name="connsiteX6" fmla="*/ 1144008 w 1155025"/>
                    <a:gd name="connsiteY6" fmla="*/ 553286 h 1346732"/>
                    <a:gd name="connsiteX7" fmla="*/ 1144009 w 1155025"/>
                    <a:gd name="connsiteY7" fmla="*/ 887221 h 1346732"/>
                    <a:gd name="connsiteX8" fmla="*/ 674915 w 1155025"/>
                    <a:gd name="connsiteY8" fmla="*/ 1346732 h 1346732"/>
                    <a:gd name="connsiteX9" fmla="*/ 79829 w 1155025"/>
                    <a:gd name="connsiteY9" fmla="*/ 976726 h 1346732"/>
                    <a:gd name="connsiteX10" fmla="*/ 0 w 1155025"/>
                    <a:gd name="connsiteY10" fmla="*/ 676656 h 1346732"/>
                    <a:gd name="connsiteX0" fmla="*/ 0 w 1155025"/>
                    <a:gd name="connsiteY0" fmla="*/ 676656 h 1346732"/>
                    <a:gd name="connsiteX1" fmla="*/ 268515 w 1155025"/>
                    <a:gd name="connsiteY1" fmla="*/ 132371 h 1346732"/>
                    <a:gd name="connsiteX2" fmla="*/ 384629 w 1155025"/>
                    <a:gd name="connsiteY2" fmla="*/ 151724 h 1346732"/>
                    <a:gd name="connsiteX3" fmla="*/ 527352 w 1155025"/>
                    <a:gd name="connsiteY3" fmla="*/ 1743 h 1346732"/>
                    <a:gd name="connsiteX4" fmla="*/ 682171 w 1155025"/>
                    <a:gd name="connsiteY4" fmla="*/ 86410 h 1346732"/>
                    <a:gd name="connsiteX5" fmla="*/ 858762 w 1155025"/>
                    <a:gd name="connsiteY5" fmla="*/ 96085 h 1346732"/>
                    <a:gd name="connsiteX6" fmla="*/ 1144008 w 1155025"/>
                    <a:gd name="connsiteY6" fmla="*/ 553286 h 1346732"/>
                    <a:gd name="connsiteX7" fmla="*/ 1144009 w 1155025"/>
                    <a:gd name="connsiteY7" fmla="*/ 887221 h 1346732"/>
                    <a:gd name="connsiteX8" fmla="*/ 674915 w 1155025"/>
                    <a:gd name="connsiteY8" fmla="*/ 1346732 h 1346732"/>
                    <a:gd name="connsiteX9" fmla="*/ 79829 w 1155025"/>
                    <a:gd name="connsiteY9" fmla="*/ 976726 h 1346732"/>
                    <a:gd name="connsiteX10" fmla="*/ 0 w 1155025"/>
                    <a:gd name="connsiteY10" fmla="*/ 676656 h 1346732"/>
                    <a:gd name="connsiteX0" fmla="*/ 0 w 1155025"/>
                    <a:gd name="connsiteY0" fmla="*/ 676656 h 1346732"/>
                    <a:gd name="connsiteX1" fmla="*/ 268515 w 1155025"/>
                    <a:gd name="connsiteY1" fmla="*/ 132371 h 1346732"/>
                    <a:gd name="connsiteX2" fmla="*/ 384629 w 1155025"/>
                    <a:gd name="connsiteY2" fmla="*/ 151724 h 1346732"/>
                    <a:gd name="connsiteX3" fmla="*/ 527352 w 1155025"/>
                    <a:gd name="connsiteY3" fmla="*/ 1743 h 1346732"/>
                    <a:gd name="connsiteX4" fmla="*/ 682171 w 1155025"/>
                    <a:gd name="connsiteY4" fmla="*/ 86410 h 1346732"/>
                    <a:gd name="connsiteX5" fmla="*/ 858762 w 1155025"/>
                    <a:gd name="connsiteY5" fmla="*/ 96085 h 1346732"/>
                    <a:gd name="connsiteX6" fmla="*/ 1144008 w 1155025"/>
                    <a:gd name="connsiteY6" fmla="*/ 553286 h 1346732"/>
                    <a:gd name="connsiteX7" fmla="*/ 1144009 w 1155025"/>
                    <a:gd name="connsiteY7" fmla="*/ 887221 h 1346732"/>
                    <a:gd name="connsiteX8" fmla="*/ 674915 w 1155025"/>
                    <a:gd name="connsiteY8" fmla="*/ 1346732 h 1346732"/>
                    <a:gd name="connsiteX9" fmla="*/ 108857 w 1155025"/>
                    <a:gd name="connsiteY9" fmla="*/ 964631 h 1346732"/>
                    <a:gd name="connsiteX10" fmla="*/ 0 w 1155025"/>
                    <a:gd name="connsiteY10" fmla="*/ 676656 h 1346732"/>
                    <a:gd name="connsiteX0" fmla="*/ 0 w 1155025"/>
                    <a:gd name="connsiteY0" fmla="*/ 676656 h 1346732"/>
                    <a:gd name="connsiteX1" fmla="*/ 268515 w 1155025"/>
                    <a:gd name="connsiteY1" fmla="*/ 132371 h 1346732"/>
                    <a:gd name="connsiteX2" fmla="*/ 384629 w 1155025"/>
                    <a:gd name="connsiteY2" fmla="*/ 151724 h 1346732"/>
                    <a:gd name="connsiteX3" fmla="*/ 527352 w 1155025"/>
                    <a:gd name="connsiteY3" fmla="*/ 1743 h 1346732"/>
                    <a:gd name="connsiteX4" fmla="*/ 682171 w 1155025"/>
                    <a:gd name="connsiteY4" fmla="*/ 86410 h 1346732"/>
                    <a:gd name="connsiteX5" fmla="*/ 858762 w 1155025"/>
                    <a:gd name="connsiteY5" fmla="*/ 96085 h 1346732"/>
                    <a:gd name="connsiteX6" fmla="*/ 1144008 w 1155025"/>
                    <a:gd name="connsiteY6" fmla="*/ 553286 h 1346732"/>
                    <a:gd name="connsiteX7" fmla="*/ 1144009 w 1155025"/>
                    <a:gd name="connsiteY7" fmla="*/ 887221 h 1346732"/>
                    <a:gd name="connsiteX8" fmla="*/ 674915 w 1155025"/>
                    <a:gd name="connsiteY8" fmla="*/ 1346732 h 1346732"/>
                    <a:gd name="connsiteX9" fmla="*/ 108857 w 1155025"/>
                    <a:gd name="connsiteY9" fmla="*/ 964631 h 1346732"/>
                    <a:gd name="connsiteX10" fmla="*/ 0 w 1155025"/>
                    <a:gd name="connsiteY10" fmla="*/ 676656 h 1346732"/>
                    <a:gd name="connsiteX0" fmla="*/ 0 w 1155025"/>
                    <a:gd name="connsiteY0" fmla="*/ 676656 h 1346732"/>
                    <a:gd name="connsiteX1" fmla="*/ 268515 w 1155025"/>
                    <a:gd name="connsiteY1" fmla="*/ 132371 h 1346732"/>
                    <a:gd name="connsiteX2" fmla="*/ 384629 w 1155025"/>
                    <a:gd name="connsiteY2" fmla="*/ 151724 h 1346732"/>
                    <a:gd name="connsiteX3" fmla="*/ 527352 w 1155025"/>
                    <a:gd name="connsiteY3" fmla="*/ 1743 h 1346732"/>
                    <a:gd name="connsiteX4" fmla="*/ 682171 w 1155025"/>
                    <a:gd name="connsiteY4" fmla="*/ 86410 h 1346732"/>
                    <a:gd name="connsiteX5" fmla="*/ 858762 w 1155025"/>
                    <a:gd name="connsiteY5" fmla="*/ 96085 h 1346732"/>
                    <a:gd name="connsiteX6" fmla="*/ 1144008 w 1155025"/>
                    <a:gd name="connsiteY6" fmla="*/ 553286 h 1346732"/>
                    <a:gd name="connsiteX7" fmla="*/ 1144009 w 1155025"/>
                    <a:gd name="connsiteY7" fmla="*/ 887221 h 1346732"/>
                    <a:gd name="connsiteX8" fmla="*/ 674915 w 1155025"/>
                    <a:gd name="connsiteY8" fmla="*/ 1346732 h 1346732"/>
                    <a:gd name="connsiteX9" fmla="*/ 106438 w 1155025"/>
                    <a:gd name="connsiteY9" fmla="*/ 974307 h 1346732"/>
                    <a:gd name="connsiteX10" fmla="*/ 0 w 1155025"/>
                    <a:gd name="connsiteY10" fmla="*/ 676656 h 1346732"/>
                    <a:gd name="connsiteX0" fmla="*/ 333 w 1155358"/>
                    <a:gd name="connsiteY0" fmla="*/ 676656 h 1346732"/>
                    <a:gd name="connsiteX1" fmla="*/ 268848 w 1155358"/>
                    <a:gd name="connsiteY1" fmla="*/ 132371 h 1346732"/>
                    <a:gd name="connsiteX2" fmla="*/ 384962 w 1155358"/>
                    <a:gd name="connsiteY2" fmla="*/ 151724 h 1346732"/>
                    <a:gd name="connsiteX3" fmla="*/ 527685 w 1155358"/>
                    <a:gd name="connsiteY3" fmla="*/ 1743 h 1346732"/>
                    <a:gd name="connsiteX4" fmla="*/ 682504 w 1155358"/>
                    <a:gd name="connsiteY4" fmla="*/ 86410 h 1346732"/>
                    <a:gd name="connsiteX5" fmla="*/ 859095 w 1155358"/>
                    <a:gd name="connsiteY5" fmla="*/ 96085 h 1346732"/>
                    <a:gd name="connsiteX6" fmla="*/ 1144341 w 1155358"/>
                    <a:gd name="connsiteY6" fmla="*/ 553286 h 1346732"/>
                    <a:gd name="connsiteX7" fmla="*/ 1144342 w 1155358"/>
                    <a:gd name="connsiteY7" fmla="*/ 887221 h 1346732"/>
                    <a:gd name="connsiteX8" fmla="*/ 675248 w 1155358"/>
                    <a:gd name="connsiteY8" fmla="*/ 1346732 h 1346732"/>
                    <a:gd name="connsiteX9" fmla="*/ 106771 w 1155358"/>
                    <a:gd name="connsiteY9" fmla="*/ 974307 h 1346732"/>
                    <a:gd name="connsiteX10" fmla="*/ 333 w 1155358"/>
                    <a:gd name="connsiteY10" fmla="*/ 676656 h 1346732"/>
                    <a:gd name="connsiteX0" fmla="*/ 333 w 1155358"/>
                    <a:gd name="connsiteY0" fmla="*/ 676656 h 1346732"/>
                    <a:gd name="connsiteX1" fmla="*/ 268848 w 1155358"/>
                    <a:gd name="connsiteY1" fmla="*/ 132371 h 1346732"/>
                    <a:gd name="connsiteX2" fmla="*/ 384962 w 1155358"/>
                    <a:gd name="connsiteY2" fmla="*/ 151724 h 1346732"/>
                    <a:gd name="connsiteX3" fmla="*/ 527685 w 1155358"/>
                    <a:gd name="connsiteY3" fmla="*/ 1743 h 1346732"/>
                    <a:gd name="connsiteX4" fmla="*/ 682504 w 1155358"/>
                    <a:gd name="connsiteY4" fmla="*/ 86410 h 1346732"/>
                    <a:gd name="connsiteX5" fmla="*/ 859095 w 1155358"/>
                    <a:gd name="connsiteY5" fmla="*/ 96085 h 1346732"/>
                    <a:gd name="connsiteX6" fmla="*/ 1144341 w 1155358"/>
                    <a:gd name="connsiteY6" fmla="*/ 553286 h 1346732"/>
                    <a:gd name="connsiteX7" fmla="*/ 1144342 w 1155358"/>
                    <a:gd name="connsiteY7" fmla="*/ 887221 h 1346732"/>
                    <a:gd name="connsiteX8" fmla="*/ 675248 w 1155358"/>
                    <a:gd name="connsiteY8" fmla="*/ 1346732 h 1346732"/>
                    <a:gd name="connsiteX9" fmla="*/ 106771 w 1155358"/>
                    <a:gd name="connsiteY9" fmla="*/ 981564 h 1346732"/>
                    <a:gd name="connsiteX10" fmla="*/ 333 w 1155358"/>
                    <a:gd name="connsiteY10" fmla="*/ 676656 h 1346732"/>
                    <a:gd name="connsiteX0" fmla="*/ 333 w 1155358"/>
                    <a:gd name="connsiteY0" fmla="*/ 676656 h 1346732"/>
                    <a:gd name="connsiteX1" fmla="*/ 268848 w 1155358"/>
                    <a:gd name="connsiteY1" fmla="*/ 132371 h 1346732"/>
                    <a:gd name="connsiteX2" fmla="*/ 384962 w 1155358"/>
                    <a:gd name="connsiteY2" fmla="*/ 151724 h 1346732"/>
                    <a:gd name="connsiteX3" fmla="*/ 527685 w 1155358"/>
                    <a:gd name="connsiteY3" fmla="*/ 1743 h 1346732"/>
                    <a:gd name="connsiteX4" fmla="*/ 682504 w 1155358"/>
                    <a:gd name="connsiteY4" fmla="*/ 86410 h 1346732"/>
                    <a:gd name="connsiteX5" fmla="*/ 859095 w 1155358"/>
                    <a:gd name="connsiteY5" fmla="*/ 96085 h 1346732"/>
                    <a:gd name="connsiteX6" fmla="*/ 1144341 w 1155358"/>
                    <a:gd name="connsiteY6" fmla="*/ 553286 h 1346732"/>
                    <a:gd name="connsiteX7" fmla="*/ 1144342 w 1155358"/>
                    <a:gd name="connsiteY7" fmla="*/ 887221 h 1346732"/>
                    <a:gd name="connsiteX8" fmla="*/ 675248 w 1155358"/>
                    <a:gd name="connsiteY8" fmla="*/ 1346732 h 1346732"/>
                    <a:gd name="connsiteX9" fmla="*/ 106771 w 1155358"/>
                    <a:gd name="connsiteY9" fmla="*/ 981564 h 1346732"/>
                    <a:gd name="connsiteX10" fmla="*/ 333 w 1155358"/>
                    <a:gd name="connsiteY10" fmla="*/ 676656 h 1346732"/>
                    <a:gd name="connsiteX0" fmla="*/ 295 w 1155320"/>
                    <a:gd name="connsiteY0" fmla="*/ 676656 h 1346732"/>
                    <a:gd name="connsiteX1" fmla="*/ 268810 w 1155320"/>
                    <a:gd name="connsiteY1" fmla="*/ 132371 h 1346732"/>
                    <a:gd name="connsiteX2" fmla="*/ 384924 w 1155320"/>
                    <a:gd name="connsiteY2" fmla="*/ 151724 h 1346732"/>
                    <a:gd name="connsiteX3" fmla="*/ 527647 w 1155320"/>
                    <a:gd name="connsiteY3" fmla="*/ 1743 h 1346732"/>
                    <a:gd name="connsiteX4" fmla="*/ 682466 w 1155320"/>
                    <a:gd name="connsiteY4" fmla="*/ 86410 h 1346732"/>
                    <a:gd name="connsiteX5" fmla="*/ 859057 w 1155320"/>
                    <a:gd name="connsiteY5" fmla="*/ 96085 h 1346732"/>
                    <a:gd name="connsiteX6" fmla="*/ 1144303 w 1155320"/>
                    <a:gd name="connsiteY6" fmla="*/ 553286 h 1346732"/>
                    <a:gd name="connsiteX7" fmla="*/ 1144304 w 1155320"/>
                    <a:gd name="connsiteY7" fmla="*/ 887221 h 1346732"/>
                    <a:gd name="connsiteX8" fmla="*/ 675210 w 1155320"/>
                    <a:gd name="connsiteY8" fmla="*/ 1346732 h 1346732"/>
                    <a:gd name="connsiteX9" fmla="*/ 106733 w 1155320"/>
                    <a:gd name="connsiteY9" fmla="*/ 981564 h 1346732"/>
                    <a:gd name="connsiteX10" fmla="*/ 295 w 1155320"/>
                    <a:gd name="connsiteY10" fmla="*/ 676656 h 1346732"/>
                    <a:gd name="connsiteX0" fmla="*/ 295 w 1155320"/>
                    <a:gd name="connsiteY0" fmla="*/ 676656 h 1347695"/>
                    <a:gd name="connsiteX1" fmla="*/ 268810 w 1155320"/>
                    <a:gd name="connsiteY1" fmla="*/ 132371 h 1347695"/>
                    <a:gd name="connsiteX2" fmla="*/ 384924 w 1155320"/>
                    <a:gd name="connsiteY2" fmla="*/ 151724 h 1347695"/>
                    <a:gd name="connsiteX3" fmla="*/ 527647 w 1155320"/>
                    <a:gd name="connsiteY3" fmla="*/ 1743 h 1347695"/>
                    <a:gd name="connsiteX4" fmla="*/ 682466 w 1155320"/>
                    <a:gd name="connsiteY4" fmla="*/ 86410 h 1347695"/>
                    <a:gd name="connsiteX5" fmla="*/ 859057 w 1155320"/>
                    <a:gd name="connsiteY5" fmla="*/ 96085 h 1347695"/>
                    <a:gd name="connsiteX6" fmla="*/ 1144303 w 1155320"/>
                    <a:gd name="connsiteY6" fmla="*/ 553286 h 1347695"/>
                    <a:gd name="connsiteX7" fmla="*/ 1144304 w 1155320"/>
                    <a:gd name="connsiteY7" fmla="*/ 887221 h 1347695"/>
                    <a:gd name="connsiteX8" fmla="*/ 675210 w 1155320"/>
                    <a:gd name="connsiteY8" fmla="*/ 1346732 h 1347695"/>
                    <a:gd name="connsiteX9" fmla="*/ 106733 w 1155320"/>
                    <a:gd name="connsiteY9" fmla="*/ 981564 h 1347695"/>
                    <a:gd name="connsiteX10" fmla="*/ 295 w 1155320"/>
                    <a:gd name="connsiteY10" fmla="*/ 676656 h 1347695"/>
                    <a:gd name="connsiteX0" fmla="*/ 319 w 1155344"/>
                    <a:gd name="connsiteY0" fmla="*/ 676656 h 1347695"/>
                    <a:gd name="connsiteX1" fmla="*/ 268834 w 1155344"/>
                    <a:gd name="connsiteY1" fmla="*/ 132371 h 1347695"/>
                    <a:gd name="connsiteX2" fmla="*/ 384948 w 1155344"/>
                    <a:gd name="connsiteY2" fmla="*/ 151724 h 1347695"/>
                    <a:gd name="connsiteX3" fmla="*/ 527671 w 1155344"/>
                    <a:gd name="connsiteY3" fmla="*/ 1743 h 1347695"/>
                    <a:gd name="connsiteX4" fmla="*/ 682490 w 1155344"/>
                    <a:gd name="connsiteY4" fmla="*/ 86410 h 1347695"/>
                    <a:gd name="connsiteX5" fmla="*/ 859081 w 1155344"/>
                    <a:gd name="connsiteY5" fmla="*/ 96085 h 1347695"/>
                    <a:gd name="connsiteX6" fmla="*/ 1144327 w 1155344"/>
                    <a:gd name="connsiteY6" fmla="*/ 553286 h 1347695"/>
                    <a:gd name="connsiteX7" fmla="*/ 1144328 w 1155344"/>
                    <a:gd name="connsiteY7" fmla="*/ 887221 h 1347695"/>
                    <a:gd name="connsiteX8" fmla="*/ 675234 w 1155344"/>
                    <a:gd name="connsiteY8" fmla="*/ 1346732 h 1347695"/>
                    <a:gd name="connsiteX9" fmla="*/ 101919 w 1155344"/>
                    <a:gd name="connsiteY9" fmla="*/ 981564 h 1347695"/>
                    <a:gd name="connsiteX10" fmla="*/ 319 w 1155344"/>
                    <a:gd name="connsiteY10" fmla="*/ 676656 h 1347695"/>
                    <a:gd name="connsiteX0" fmla="*/ 295 w 1155320"/>
                    <a:gd name="connsiteY0" fmla="*/ 676656 h 1347695"/>
                    <a:gd name="connsiteX1" fmla="*/ 268810 w 1155320"/>
                    <a:gd name="connsiteY1" fmla="*/ 132371 h 1347695"/>
                    <a:gd name="connsiteX2" fmla="*/ 384924 w 1155320"/>
                    <a:gd name="connsiteY2" fmla="*/ 151724 h 1347695"/>
                    <a:gd name="connsiteX3" fmla="*/ 527647 w 1155320"/>
                    <a:gd name="connsiteY3" fmla="*/ 1743 h 1347695"/>
                    <a:gd name="connsiteX4" fmla="*/ 682466 w 1155320"/>
                    <a:gd name="connsiteY4" fmla="*/ 86410 h 1347695"/>
                    <a:gd name="connsiteX5" fmla="*/ 859057 w 1155320"/>
                    <a:gd name="connsiteY5" fmla="*/ 96085 h 1347695"/>
                    <a:gd name="connsiteX6" fmla="*/ 1144303 w 1155320"/>
                    <a:gd name="connsiteY6" fmla="*/ 553286 h 1347695"/>
                    <a:gd name="connsiteX7" fmla="*/ 1144304 w 1155320"/>
                    <a:gd name="connsiteY7" fmla="*/ 887221 h 1347695"/>
                    <a:gd name="connsiteX8" fmla="*/ 675210 w 1155320"/>
                    <a:gd name="connsiteY8" fmla="*/ 1346732 h 1347695"/>
                    <a:gd name="connsiteX9" fmla="*/ 101895 w 1155320"/>
                    <a:gd name="connsiteY9" fmla="*/ 981564 h 1347695"/>
                    <a:gd name="connsiteX10" fmla="*/ 295 w 1155320"/>
                    <a:gd name="connsiteY10" fmla="*/ 676656 h 1347695"/>
                    <a:gd name="connsiteX0" fmla="*/ 80 w 1155105"/>
                    <a:gd name="connsiteY0" fmla="*/ 676656 h 1347695"/>
                    <a:gd name="connsiteX1" fmla="*/ 268595 w 1155105"/>
                    <a:gd name="connsiteY1" fmla="*/ 132371 h 1347695"/>
                    <a:gd name="connsiteX2" fmla="*/ 384709 w 1155105"/>
                    <a:gd name="connsiteY2" fmla="*/ 151724 h 1347695"/>
                    <a:gd name="connsiteX3" fmla="*/ 527432 w 1155105"/>
                    <a:gd name="connsiteY3" fmla="*/ 1743 h 1347695"/>
                    <a:gd name="connsiteX4" fmla="*/ 682251 w 1155105"/>
                    <a:gd name="connsiteY4" fmla="*/ 86410 h 1347695"/>
                    <a:gd name="connsiteX5" fmla="*/ 858842 w 1155105"/>
                    <a:gd name="connsiteY5" fmla="*/ 96085 h 1347695"/>
                    <a:gd name="connsiteX6" fmla="*/ 1144088 w 1155105"/>
                    <a:gd name="connsiteY6" fmla="*/ 553286 h 1347695"/>
                    <a:gd name="connsiteX7" fmla="*/ 1144089 w 1155105"/>
                    <a:gd name="connsiteY7" fmla="*/ 887221 h 1347695"/>
                    <a:gd name="connsiteX8" fmla="*/ 674995 w 1155105"/>
                    <a:gd name="connsiteY8" fmla="*/ 1346732 h 1347695"/>
                    <a:gd name="connsiteX9" fmla="*/ 101680 w 1155105"/>
                    <a:gd name="connsiteY9" fmla="*/ 981564 h 1347695"/>
                    <a:gd name="connsiteX10" fmla="*/ 80 w 1155105"/>
                    <a:gd name="connsiteY10" fmla="*/ 676656 h 1347695"/>
                    <a:gd name="connsiteX0" fmla="*/ 80 w 1155105"/>
                    <a:gd name="connsiteY0" fmla="*/ 676656 h 1348788"/>
                    <a:gd name="connsiteX1" fmla="*/ 268595 w 1155105"/>
                    <a:gd name="connsiteY1" fmla="*/ 132371 h 1348788"/>
                    <a:gd name="connsiteX2" fmla="*/ 384709 w 1155105"/>
                    <a:gd name="connsiteY2" fmla="*/ 151724 h 1348788"/>
                    <a:gd name="connsiteX3" fmla="*/ 527432 w 1155105"/>
                    <a:gd name="connsiteY3" fmla="*/ 1743 h 1348788"/>
                    <a:gd name="connsiteX4" fmla="*/ 682251 w 1155105"/>
                    <a:gd name="connsiteY4" fmla="*/ 86410 h 1348788"/>
                    <a:gd name="connsiteX5" fmla="*/ 858842 w 1155105"/>
                    <a:gd name="connsiteY5" fmla="*/ 96085 h 1348788"/>
                    <a:gd name="connsiteX6" fmla="*/ 1144088 w 1155105"/>
                    <a:gd name="connsiteY6" fmla="*/ 553286 h 1348788"/>
                    <a:gd name="connsiteX7" fmla="*/ 1144089 w 1155105"/>
                    <a:gd name="connsiteY7" fmla="*/ 887221 h 1348788"/>
                    <a:gd name="connsiteX8" fmla="*/ 674995 w 1155105"/>
                    <a:gd name="connsiteY8" fmla="*/ 1346732 h 1348788"/>
                    <a:gd name="connsiteX9" fmla="*/ 101680 w 1155105"/>
                    <a:gd name="connsiteY9" fmla="*/ 981564 h 1348788"/>
                    <a:gd name="connsiteX10" fmla="*/ 80 w 1155105"/>
                    <a:gd name="connsiteY10" fmla="*/ 676656 h 1348788"/>
                    <a:gd name="connsiteX0" fmla="*/ 80 w 1155105"/>
                    <a:gd name="connsiteY0" fmla="*/ 676656 h 1348788"/>
                    <a:gd name="connsiteX1" fmla="*/ 268595 w 1155105"/>
                    <a:gd name="connsiteY1" fmla="*/ 132371 h 1348788"/>
                    <a:gd name="connsiteX2" fmla="*/ 384709 w 1155105"/>
                    <a:gd name="connsiteY2" fmla="*/ 151724 h 1348788"/>
                    <a:gd name="connsiteX3" fmla="*/ 527432 w 1155105"/>
                    <a:gd name="connsiteY3" fmla="*/ 1743 h 1348788"/>
                    <a:gd name="connsiteX4" fmla="*/ 682251 w 1155105"/>
                    <a:gd name="connsiteY4" fmla="*/ 86410 h 1348788"/>
                    <a:gd name="connsiteX5" fmla="*/ 858842 w 1155105"/>
                    <a:gd name="connsiteY5" fmla="*/ 96085 h 1348788"/>
                    <a:gd name="connsiteX6" fmla="*/ 1144088 w 1155105"/>
                    <a:gd name="connsiteY6" fmla="*/ 553286 h 1348788"/>
                    <a:gd name="connsiteX7" fmla="*/ 1144089 w 1155105"/>
                    <a:gd name="connsiteY7" fmla="*/ 887221 h 1348788"/>
                    <a:gd name="connsiteX8" fmla="*/ 674995 w 1155105"/>
                    <a:gd name="connsiteY8" fmla="*/ 1346732 h 1348788"/>
                    <a:gd name="connsiteX9" fmla="*/ 101680 w 1155105"/>
                    <a:gd name="connsiteY9" fmla="*/ 981564 h 1348788"/>
                    <a:gd name="connsiteX10" fmla="*/ 80 w 1155105"/>
                    <a:gd name="connsiteY10" fmla="*/ 676656 h 1348788"/>
                    <a:gd name="connsiteX0" fmla="*/ 80 w 1155105"/>
                    <a:gd name="connsiteY0" fmla="*/ 676656 h 1348788"/>
                    <a:gd name="connsiteX1" fmla="*/ 268595 w 1155105"/>
                    <a:gd name="connsiteY1" fmla="*/ 132371 h 1348788"/>
                    <a:gd name="connsiteX2" fmla="*/ 384709 w 1155105"/>
                    <a:gd name="connsiteY2" fmla="*/ 151724 h 1348788"/>
                    <a:gd name="connsiteX3" fmla="*/ 527432 w 1155105"/>
                    <a:gd name="connsiteY3" fmla="*/ 1743 h 1348788"/>
                    <a:gd name="connsiteX4" fmla="*/ 682251 w 1155105"/>
                    <a:gd name="connsiteY4" fmla="*/ 86410 h 1348788"/>
                    <a:gd name="connsiteX5" fmla="*/ 858842 w 1155105"/>
                    <a:gd name="connsiteY5" fmla="*/ 96085 h 1348788"/>
                    <a:gd name="connsiteX6" fmla="*/ 1144088 w 1155105"/>
                    <a:gd name="connsiteY6" fmla="*/ 553286 h 1348788"/>
                    <a:gd name="connsiteX7" fmla="*/ 1144089 w 1155105"/>
                    <a:gd name="connsiteY7" fmla="*/ 887221 h 1348788"/>
                    <a:gd name="connsiteX8" fmla="*/ 674995 w 1155105"/>
                    <a:gd name="connsiteY8" fmla="*/ 1346732 h 1348788"/>
                    <a:gd name="connsiteX9" fmla="*/ 101680 w 1155105"/>
                    <a:gd name="connsiteY9" fmla="*/ 981564 h 1348788"/>
                    <a:gd name="connsiteX10" fmla="*/ 80 w 1155105"/>
                    <a:gd name="connsiteY10" fmla="*/ 676656 h 1348788"/>
                    <a:gd name="connsiteX0" fmla="*/ 80 w 1155105"/>
                    <a:gd name="connsiteY0" fmla="*/ 676656 h 1348788"/>
                    <a:gd name="connsiteX1" fmla="*/ 268595 w 1155105"/>
                    <a:gd name="connsiteY1" fmla="*/ 132371 h 1348788"/>
                    <a:gd name="connsiteX2" fmla="*/ 384709 w 1155105"/>
                    <a:gd name="connsiteY2" fmla="*/ 151724 h 1348788"/>
                    <a:gd name="connsiteX3" fmla="*/ 527432 w 1155105"/>
                    <a:gd name="connsiteY3" fmla="*/ 1743 h 1348788"/>
                    <a:gd name="connsiteX4" fmla="*/ 682251 w 1155105"/>
                    <a:gd name="connsiteY4" fmla="*/ 86410 h 1348788"/>
                    <a:gd name="connsiteX5" fmla="*/ 858842 w 1155105"/>
                    <a:gd name="connsiteY5" fmla="*/ 96085 h 1348788"/>
                    <a:gd name="connsiteX6" fmla="*/ 1144088 w 1155105"/>
                    <a:gd name="connsiteY6" fmla="*/ 553286 h 1348788"/>
                    <a:gd name="connsiteX7" fmla="*/ 1144089 w 1155105"/>
                    <a:gd name="connsiteY7" fmla="*/ 887221 h 1348788"/>
                    <a:gd name="connsiteX8" fmla="*/ 674995 w 1155105"/>
                    <a:gd name="connsiteY8" fmla="*/ 1346732 h 1348788"/>
                    <a:gd name="connsiteX9" fmla="*/ 101680 w 1155105"/>
                    <a:gd name="connsiteY9" fmla="*/ 981564 h 1348788"/>
                    <a:gd name="connsiteX10" fmla="*/ 80 w 1155105"/>
                    <a:gd name="connsiteY10" fmla="*/ 676656 h 1348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5105" h="1348788">
                      <a:moveTo>
                        <a:pt x="80" y="676656"/>
                      </a:moveTo>
                      <a:cubicBezTo>
                        <a:pt x="55718" y="357342"/>
                        <a:pt x="118613" y="224294"/>
                        <a:pt x="268595" y="132371"/>
                      </a:cubicBezTo>
                      <a:cubicBezTo>
                        <a:pt x="307300" y="136403"/>
                        <a:pt x="346004" y="138016"/>
                        <a:pt x="384709" y="151724"/>
                      </a:cubicBezTo>
                      <a:cubicBezTo>
                        <a:pt x="415350" y="101730"/>
                        <a:pt x="472600" y="15451"/>
                        <a:pt x="527432" y="1743"/>
                      </a:cubicBezTo>
                      <a:cubicBezTo>
                        <a:pt x="579039" y="-8740"/>
                        <a:pt x="635483" y="29160"/>
                        <a:pt x="682251" y="86410"/>
                      </a:cubicBezTo>
                      <a:cubicBezTo>
                        <a:pt x="709667" y="65444"/>
                        <a:pt x="829006" y="39641"/>
                        <a:pt x="858842" y="96085"/>
                      </a:cubicBezTo>
                      <a:cubicBezTo>
                        <a:pt x="929733" y="125113"/>
                        <a:pt x="1128834" y="296867"/>
                        <a:pt x="1144088" y="553286"/>
                      </a:cubicBezTo>
                      <a:cubicBezTo>
                        <a:pt x="1161828" y="660566"/>
                        <a:pt x="1155377" y="741236"/>
                        <a:pt x="1144089" y="887221"/>
                      </a:cubicBezTo>
                      <a:cubicBezTo>
                        <a:pt x="1140124" y="984753"/>
                        <a:pt x="1034560" y="1302419"/>
                        <a:pt x="674995" y="1346732"/>
                      </a:cubicBezTo>
                      <a:cubicBezTo>
                        <a:pt x="451636" y="1367733"/>
                        <a:pt x="218600" y="1226658"/>
                        <a:pt x="101680" y="981564"/>
                      </a:cubicBezTo>
                      <a:cubicBezTo>
                        <a:pt x="50880" y="885572"/>
                        <a:pt x="-2339" y="767810"/>
                        <a:pt x="80" y="676656"/>
                      </a:cubicBezTo>
                      <a:close/>
                    </a:path>
                  </a:pathLst>
                </a:custGeom>
                <a:solidFill>
                  <a:srgbClr val="14111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C0239C-932D-433C-A935-E9D9DF2E406D}"/>
                </a:ext>
              </a:extLst>
            </p:cNvPr>
            <p:cNvGrpSpPr/>
            <p:nvPr/>
          </p:nvGrpSpPr>
          <p:grpSpPr>
            <a:xfrm>
              <a:off x="7938684" y="3862928"/>
              <a:ext cx="670890" cy="1057017"/>
              <a:chOff x="6188334" y="3476439"/>
              <a:chExt cx="723733" cy="1238525"/>
            </a:xfrm>
            <a:solidFill>
              <a:srgbClr val="EAAA00"/>
            </a:solidFill>
          </p:grpSpPr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B2DBFA6E-510E-4FAC-ABD1-1CF15C9846CC}"/>
                  </a:ext>
                </a:extLst>
              </p:cNvPr>
              <p:cNvSpPr/>
              <p:nvPr/>
            </p:nvSpPr>
            <p:spPr>
              <a:xfrm rot="6615602">
                <a:off x="6230932" y="3990397"/>
                <a:ext cx="1052783" cy="309487"/>
              </a:xfrm>
              <a:custGeom>
                <a:avLst/>
                <a:gdLst>
                  <a:gd name="connsiteX0" fmla="*/ 0 w 2372684"/>
                  <a:gd name="connsiteY0" fmla="*/ 0 h 655932"/>
                  <a:gd name="connsiteX1" fmla="*/ 2372684 w 2372684"/>
                  <a:gd name="connsiteY1" fmla="*/ 0 h 655932"/>
                  <a:gd name="connsiteX2" fmla="*/ 2372684 w 2372684"/>
                  <a:gd name="connsiteY2" fmla="*/ 655932 h 655932"/>
                  <a:gd name="connsiteX3" fmla="*/ 0 w 2372684"/>
                  <a:gd name="connsiteY3" fmla="*/ 655932 h 655932"/>
                  <a:gd name="connsiteX4" fmla="*/ 0 w 2372684"/>
                  <a:gd name="connsiteY4" fmla="*/ 0 h 655932"/>
                  <a:gd name="connsiteX0" fmla="*/ 0 w 2466203"/>
                  <a:gd name="connsiteY0" fmla="*/ 280555 h 655932"/>
                  <a:gd name="connsiteX1" fmla="*/ 2466203 w 2466203"/>
                  <a:gd name="connsiteY1" fmla="*/ 0 h 655932"/>
                  <a:gd name="connsiteX2" fmla="*/ 2466203 w 2466203"/>
                  <a:gd name="connsiteY2" fmla="*/ 655932 h 655932"/>
                  <a:gd name="connsiteX3" fmla="*/ 93519 w 2466203"/>
                  <a:gd name="connsiteY3" fmla="*/ 655932 h 655932"/>
                  <a:gd name="connsiteX4" fmla="*/ 0 w 2466203"/>
                  <a:gd name="connsiteY4" fmla="*/ 280555 h 655932"/>
                  <a:gd name="connsiteX0" fmla="*/ 0 w 2466203"/>
                  <a:gd name="connsiteY0" fmla="*/ 228601 h 603978"/>
                  <a:gd name="connsiteX1" fmla="*/ 2336317 w 2466203"/>
                  <a:gd name="connsiteY1" fmla="*/ 0 h 603978"/>
                  <a:gd name="connsiteX2" fmla="*/ 2466203 w 2466203"/>
                  <a:gd name="connsiteY2" fmla="*/ 603978 h 603978"/>
                  <a:gd name="connsiteX3" fmla="*/ 93519 w 2466203"/>
                  <a:gd name="connsiteY3" fmla="*/ 603978 h 603978"/>
                  <a:gd name="connsiteX4" fmla="*/ 0 w 2466203"/>
                  <a:gd name="connsiteY4" fmla="*/ 228601 h 603978"/>
                  <a:gd name="connsiteX0" fmla="*/ 0 w 2466203"/>
                  <a:gd name="connsiteY0" fmla="*/ 253640 h 629017"/>
                  <a:gd name="connsiteX1" fmla="*/ 2336317 w 2466203"/>
                  <a:gd name="connsiteY1" fmla="*/ 25039 h 629017"/>
                  <a:gd name="connsiteX2" fmla="*/ 2466203 w 2466203"/>
                  <a:gd name="connsiteY2" fmla="*/ 629017 h 629017"/>
                  <a:gd name="connsiteX3" fmla="*/ 93519 w 2466203"/>
                  <a:gd name="connsiteY3" fmla="*/ 629017 h 629017"/>
                  <a:gd name="connsiteX4" fmla="*/ 0 w 2466203"/>
                  <a:gd name="connsiteY4" fmla="*/ 253640 h 629017"/>
                  <a:gd name="connsiteX0" fmla="*/ 0 w 2461007"/>
                  <a:gd name="connsiteY0" fmla="*/ 272983 h 627578"/>
                  <a:gd name="connsiteX1" fmla="*/ 2331121 w 2461007"/>
                  <a:gd name="connsiteY1" fmla="*/ 23600 h 627578"/>
                  <a:gd name="connsiteX2" fmla="*/ 2461007 w 2461007"/>
                  <a:gd name="connsiteY2" fmla="*/ 627578 h 627578"/>
                  <a:gd name="connsiteX3" fmla="*/ 88323 w 2461007"/>
                  <a:gd name="connsiteY3" fmla="*/ 627578 h 627578"/>
                  <a:gd name="connsiteX4" fmla="*/ 0 w 2461007"/>
                  <a:gd name="connsiteY4" fmla="*/ 272983 h 627578"/>
                  <a:gd name="connsiteX0" fmla="*/ 0 w 2461007"/>
                  <a:gd name="connsiteY0" fmla="*/ 294915 h 649510"/>
                  <a:gd name="connsiteX1" fmla="*/ 2331121 w 2461007"/>
                  <a:gd name="connsiteY1" fmla="*/ 45532 h 649510"/>
                  <a:gd name="connsiteX2" fmla="*/ 2461007 w 2461007"/>
                  <a:gd name="connsiteY2" fmla="*/ 649510 h 649510"/>
                  <a:gd name="connsiteX3" fmla="*/ 88323 w 2461007"/>
                  <a:gd name="connsiteY3" fmla="*/ 649510 h 649510"/>
                  <a:gd name="connsiteX4" fmla="*/ 0 w 2461007"/>
                  <a:gd name="connsiteY4" fmla="*/ 294915 h 649510"/>
                  <a:gd name="connsiteX0" fmla="*/ 0 w 2461007"/>
                  <a:gd name="connsiteY0" fmla="*/ 308581 h 663176"/>
                  <a:gd name="connsiteX1" fmla="*/ 2331121 w 2461007"/>
                  <a:gd name="connsiteY1" fmla="*/ 59198 h 663176"/>
                  <a:gd name="connsiteX2" fmla="*/ 2461007 w 2461007"/>
                  <a:gd name="connsiteY2" fmla="*/ 663176 h 663176"/>
                  <a:gd name="connsiteX3" fmla="*/ 88323 w 2461007"/>
                  <a:gd name="connsiteY3" fmla="*/ 663176 h 663176"/>
                  <a:gd name="connsiteX4" fmla="*/ 0 w 2461007"/>
                  <a:gd name="connsiteY4" fmla="*/ 308581 h 663176"/>
                  <a:gd name="connsiteX0" fmla="*/ 0 w 2461007"/>
                  <a:gd name="connsiteY0" fmla="*/ 308581 h 663176"/>
                  <a:gd name="connsiteX1" fmla="*/ 2331121 w 2461007"/>
                  <a:gd name="connsiteY1" fmla="*/ 59198 h 663176"/>
                  <a:gd name="connsiteX2" fmla="*/ 2461007 w 2461007"/>
                  <a:gd name="connsiteY2" fmla="*/ 663176 h 663176"/>
                  <a:gd name="connsiteX3" fmla="*/ 88323 w 2461007"/>
                  <a:gd name="connsiteY3" fmla="*/ 663176 h 663176"/>
                  <a:gd name="connsiteX4" fmla="*/ 0 w 2461007"/>
                  <a:gd name="connsiteY4" fmla="*/ 308581 h 663176"/>
                  <a:gd name="connsiteX0" fmla="*/ 0 w 2461007"/>
                  <a:gd name="connsiteY0" fmla="*/ 317722 h 672317"/>
                  <a:gd name="connsiteX1" fmla="*/ 2331121 w 2461007"/>
                  <a:gd name="connsiteY1" fmla="*/ 68339 h 672317"/>
                  <a:gd name="connsiteX2" fmla="*/ 2461007 w 2461007"/>
                  <a:gd name="connsiteY2" fmla="*/ 672317 h 672317"/>
                  <a:gd name="connsiteX3" fmla="*/ 88323 w 2461007"/>
                  <a:gd name="connsiteY3" fmla="*/ 672317 h 672317"/>
                  <a:gd name="connsiteX4" fmla="*/ 0 w 2461007"/>
                  <a:gd name="connsiteY4" fmla="*/ 317722 h 672317"/>
                  <a:gd name="connsiteX0" fmla="*/ 0 w 2461007"/>
                  <a:gd name="connsiteY0" fmla="*/ 309589 h 664184"/>
                  <a:gd name="connsiteX1" fmla="*/ 2331121 w 2461007"/>
                  <a:gd name="connsiteY1" fmla="*/ 70597 h 664184"/>
                  <a:gd name="connsiteX2" fmla="*/ 2461007 w 2461007"/>
                  <a:gd name="connsiteY2" fmla="*/ 664184 h 664184"/>
                  <a:gd name="connsiteX3" fmla="*/ 88323 w 2461007"/>
                  <a:gd name="connsiteY3" fmla="*/ 664184 h 664184"/>
                  <a:gd name="connsiteX4" fmla="*/ 0 w 2461007"/>
                  <a:gd name="connsiteY4" fmla="*/ 309589 h 664184"/>
                  <a:gd name="connsiteX0" fmla="*/ 0 w 2331121"/>
                  <a:gd name="connsiteY0" fmla="*/ 309589 h 664184"/>
                  <a:gd name="connsiteX1" fmla="*/ 2331121 w 2331121"/>
                  <a:gd name="connsiteY1" fmla="*/ 70597 h 664184"/>
                  <a:gd name="connsiteX2" fmla="*/ 2320729 w 2331121"/>
                  <a:gd name="connsiteY2" fmla="*/ 440779 h 664184"/>
                  <a:gd name="connsiteX3" fmla="*/ 88323 w 2331121"/>
                  <a:gd name="connsiteY3" fmla="*/ 664184 h 664184"/>
                  <a:gd name="connsiteX4" fmla="*/ 0 w 2331121"/>
                  <a:gd name="connsiteY4" fmla="*/ 309589 h 664184"/>
                  <a:gd name="connsiteX0" fmla="*/ 0 w 2331121"/>
                  <a:gd name="connsiteY0" fmla="*/ 309589 h 664184"/>
                  <a:gd name="connsiteX1" fmla="*/ 2331121 w 2331121"/>
                  <a:gd name="connsiteY1" fmla="*/ 70597 h 664184"/>
                  <a:gd name="connsiteX2" fmla="*/ 2325924 w 2331121"/>
                  <a:gd name="connsiteY2" fmla="*/ 461561 h 664184"/>
                  <a:gd name="connsiteX3" fmla="*/ 88323 w 2331121"/>
                  <a:gd name="connsiteY3" fmla="*/ 664184 h 664184"/>
                  <a:gd name="connsiteX4" fmla="*/ 0 w 2331121"/>
                  <a:gd name="connsiteY4" fmla="*/ 309589 h 664184"/>
                  <a:gd name="connsiteX0" fmla="*/ 0 w 2420030"/>
                  <a:gd name="connsiteY0" fmla="*/ 309589 h 664184"/>
                  <a:gd name="connsiteX1" fmla="*/ 2331121 w 2420030"/>
                  <a:gd name="connsiteY1" fmla="*/ 70597 h 664184"/>
                  <a:gd name="connsiteX2" fmla="*/ 2325924 w 2420030"/>
                  <a:gd name="connsiteY2" fmla="*/ 461561 h 664184"/>
                  <a:gd name="connsiteX3" fmla="*/ 88323 w 2420030"/>
                  <a:gd name="connsiteY3" fmla="*/ 664184 h 664184"/>
                  <a:gd name="connsiteX4" fmla="*/ 0 w 2420030"/>
                  <a:gd name="connsiteY4" fmla="*/ 309589 h 664184"/>
                  <a:gd name="connsiteX0" fmla="*/ 0 w 2517060"/>
                  <a:gd name="connsiteY0" fmla="*/ 309589 h 664184"/>
                  <a:gd name="connsiteX1" fmla="*/ 2331121 w 2517060"/>
                  <a:gd name="connsiteY1" fmla="*/ 70597 h 664184"/>
                  <a:gd name="connsiteX2" fmla="*/ 2325924 w 2517060"/>
                  <a:gd name="connsiteY2" fmla="*/ 461561 h 664184"/>
                  <a:gd name="connsiteX3" fmla="*/ 88323 w 2517060"/>
                  <a:gd name="connsiteY3" fmla="*/ 664184 h 664184"/>
                  <a:gd name="connsiteX4" fmla="*/ 0 w 2517060"/>
                  <a:gd name="connsiteY4" fmla="*/ 309589 h 664184"/>
                  <a:gd name="connsiteX0" fmla="*/ 0 w 2531551"/>
                  <a:gd name="connsiteY0" fmla="*/ 309589 h 664184"/>
                  <a:gd name="connsiteX1" fmla="*/ 2331121 w 2531551"/>
                  <a:gd name="connsiteY1" fmla="*/ 70597 h 664184"/>
                  <a:gd name="connsiteX2" fmla="*/ 2325924 w 2531551"/>
                  <a:gd name="connsiteY2" fmla="*/ 461561 h 664184"/>
                  <a:gd name="connsiteX3" fmla="*/ 88323 w 2531551"/>
                  <a:gd name="connsiteY3" fmla="*/ 664184 h 664184"/>
                  <a:gd name="connsiteX4" fmla="*/ 0 w 2531551"/>
                  <a:gd name="connsiteY4" fmla="*/ 309589 h 664184"/>
                  <a:gd name="connsiteX0" fmla="*/ 0 w 2531551"/>
                  <a:gd name="connsiteY0" fmla="*/ 309589 h 664184"/>
                  <a:gd name="connsiteX1" fmla="*/ 2331121 w 2531551"/>
                  <a:gd name="connsiteY1" fmla="*/ 70597 h 664184"/>
                  <a:gd name="connsiteX2" fmla="*/ 2325924 w 2531551"/>
                  <a:gd name="connsiteY2" fmla="*/ 461561 h 664184"/>
                  <a:gd name="connsiteX3" fmla="*/ 88323 w 2531551"/>
                  <a:gd name="connsiteY3" fmla="*/ 664184 h 664184"/>
                  <a:gd name="connsiteX4" fmla="*/ 0 w 2531551"/>
                  <a:gd name="connsiteY4" fmla="*/ 309589 h 664184"/>
                  <a:gd name="connsiteX0" fmla="*/ 0 w 2523403"/>
                  <a:gd name="connsiteY0" fmla="*/ 317722 h 672317"/>
                  <a:gd name="connsiteX1" fmla="*/ 2315535 w 2523403"/>
                  <a:gd name="connsiteY1" fmla="*/ 68339 h 672317"/>
                  <a:gd name="connsiteX2" fmla="*/ 2325924 w 2523403"/>
                  <a:gd name="connsiteY2" fmla="*/ 469694 h 672317"/>
                  <a:gd name="connsiteX3" fmla="*/ 88323 w 2523403"/>
                  <a:gd name="connsiteY3" fmla="*/ 672317 h 672317"/>
                  <a:gd name="connsiteX4" fmla="*/ 0 w 2523403"/>
                  <a:gd name="connsiteY4" fmla="*/ 317722 h 672317"/>
                  <a:gd name="connsiteX0" fmla="*/ 0 w 2523403"/>
                  <a:gd name="connsiteY0" fmla="*/ 306301 h 660896"/>
                  <a:gd name="connsiteX1" fmla="*/ 2315535 w 2523403"/>
                  <a:gd name="connsiteY1" fmla="*/ 56918 h 660896"/>
                  <a:gd name="connsiteX2" fmla="*/ 2325924 w 2523403"/>
                  <a:gd name="connsiteY2" fmla="*/ 458273 h 660896"/>
                  <a:gd name="connsiteX3" fmla="*/ 88323 w 2523403"/>
                  <a:gd name="connsiteY3" fmla="*/ 660896 h 660896"/>
                  <a:gd name="connsiteX4" fmla="*/ 0 w 2523403"/>
                  <a:gd name="connsiteY4" fmla="*/ 306301 h 660896"/>
                  <a:gd name="connsiteX0" fmla="*/ 0 w 2523403"/>
                  <a:gd name="connsiteY0" fmla="*/ 318816 h 673411"/>
                  <a:gd name="connsiteX1" fmla="*/ 2315535 w 2523403"/>
                  <a:gd name="connsiteY1" fmla="*/ 53847 h 673411"/>
                  <a:gd name="connsiteX2" fmla="*/ 2325924 w 2523403"/>
                  <a:gd name="connsiteY2" fmla="*/ 470788 h 673411"/>
                  <a:gd name="connsiteX3" fmla="*/ 88323 w 2523403"/>
                  <a:gd name="connsiteY3" fmla="*/ 673411 h 673411"/>
                  <a:gd name="connsiteX4" fmla="*/ 0 w 2523403"/>
                  <a:gd name="connsiteY4" fmla="*/ 318816 h 673411"/>
                  <a:gd name="connsiteX0" fmla="*/ 0 w 2520762"/>
                  <a:gd name="connsiteY0" fmla="*/ 314615 h 669210"/>
                  <a:gd name="connsiteX1" fmla="*/ 2310340 w 2520762"/>
                  <a:gd name="connsiteY1" fmla="*/ 54841 h 669210"/>
                  <a:gd name="connsiteX2" fmla="*/ 2325924 w 2520762"/>
                  <a:gd name="connsiteY2" fmla="*/ 466587 h 669210"/>
                  <a:gd name="connsiteX3" fmla="*/ 88323 w 2520762"/>
                  <a:gd name="connsiteY3" fmla="*/ 669210 h 669210"/>
                  <a:gd name="connsiteX4" fmla="*/ 0 w 2520762"/>
                  <a:gd name="connsiteY4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88323 w 2526684"/>
                  <a:gd name="connsiteY3" fmla="*/ 669210 h 669210"/>
                  <a:gd name="connsiteX4" fmla="*/ 0 w 2526684"/>
                  <a:gd name="connsiteY4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31071 w 2526684"/>
                  <a:gd name="connsiteY3" fmla="*/ 512042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1182925 w 2526684"/>
                  <a:gd name="connsiteY4" fmla="*/ 548410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60088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80870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65284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22451"/>
                  <a:gd name="connsiteX1" fmla="*/ 2310340 w 2526684"/>
                  <a:gd name="connsiteY1" fmla="*/ 54841 h 622451"/>
                  <a:gd name="connsiteX2" fmla="*/ 2325924 w 2526684"/>
                  <a:gd name="connsiteY2" fmla="*/ 466587 h 622451"/>
                  <a:gd name="connsiteX3" fmla="*/ 1910289 w 2526684"/>
                  <a:gd name="connsiteY3" fmla="*/ 465284 h 622451"/>
                  <a:gd name="connsiteX4" fmla="*/ 2097325 w 2526684"/>
                  <a:gd name="connsiteY4" fmla="*/ 569191 h 622451"/>
                  <a:gd name="connsiteX5" fmla="*/ 88323 w 2526684"/>
                  <a:gd name="connsiteY5" fmla="*/ 622451 h 622451"/>
                  <a:gd name="connsiteX6" fmla="*/ 0 w 2526684"/>
                  <a:gd name="connsiteY6" fmla="*/ 314615 h 622451"/>
                  <a:gd name="connsiteX0" fmla="*/ 0 w 2526684"/>
                  <a:gd name="connsiteY0" fmla="*/ 314615 h 658819"/>
                  <a:gd name="connsiteX1" fmla="*/ 2310340 w 2526684"/>
                  <a:gd name="connsiteY1" fmla="*/ 54841 h 658819"/>
                  <a:gd name="connsiteX2" fmla="*/ 2325924 w 2526684"/>
                  <a:gd name="connsiteY2" fmla="*/ 466587 h 658819"/>
                  <a:gd name="connsiteX3" fmla="*/ 1910289 w 2526684"/>
                  <a:gd name="connsiteY3" fmla="*/ 465284 h 658819"/>
                  <a:gd name="connsiteX4" fmla="*/ 2097325 w 2526684"/>
                  <a:gd name="connsiteY4" fmla="*/ 569191 h 658819"/>
                  <a:gd name="connsiteX5" fmla="*/ 83128 w 2526684"/>
                  <a:gd name="connsiteY5" fmla="*/ 658819 h 658819"/>
                  <a:gd name="connsiteX6" fmla="*/ 0 w 2526684"/>
                  <a:gd name="connsiteY6" fmla="*/ 314615 h 658819"/>
                  <a:gd name="connsiteX0" fmla="*/ 0 w 2526684"/>
                  <a:gd name="connsiteY0" fmla="*/ 314615 h 658819"/>
                  <a:gd name="connsiteX1" fmla="*/ 2310340 w 2526684"/>
                  <a:gd name="connsiteY1" fmla="*/ 54841 h 658819"/>
                  <a:gd name="connsiteX2" fmla="*/ 2325924 w 2526684"/>
                  <a:gd name="connsiteY2" fmla="*/ 466587 h 658819"/>
                  <a:gd name="connsiteX3" fmla="*/ 1910289 w 2526684"/>
                  <a:gd name="connsiteY3" fmla="*/ 465284 h 658819"/>
                  <a:gd name="connsiteX4" fmla="*/ 2097325 w 2526684"/>
                  <a:gd name="connsiteY4" fmla="*/ 569191 h 658819"/>
                  <a:gd name="connsiteX5" fmla="*/ 83128 w 2526684"/>
                  <a:gd name="connsiteY5" fmla="*/ 658819 h 658819"/>
                  <a:gd name="connsiteX6" fmla="*/ 0 w 2526684"/>
                  <a:gd name="connsiteY6" fmla="*/ 314615 h 658819"/>
                  <a:gd name="connsiteX0" fmla="*/ 85480 w 2612164"/>
                  <a:gd name="connsiteY0" fmla="*/ 314615 h 658819"/>
                  <a:gd name="connsiteX1" fmla="*/ 2395820 w 2612164"/>
                  <a:gd name="connsiteY1" fmla="*/ 54841 h 658819"/>
                  <a:gd name="connsiteX2" fmla="*/ 2411404 w 2612164"/>
                  <a:gd name="connsiteY2" fmla="*/ 466587 h 658819"/>
                  <a:gd name="connsiteX3" fmla="*/ 1995769 w 2612164"/>
                  <a:gd name="connsiteY3" fmla="*/ 465284 h 658819"/>
                  <a:gd name="connsiteX4" fmla="*/ 2182805 w 2612164"/>
                  <a:gd name="connsiteY4" fmla="*/ 569191 h 658819"/>
                  <a:gd name="connsiteX5" fmla="*/ 168608 w 2612164"/>
                  <a:gd name="connsiteY5" fmla="*/ 658819 h 658819"/>
                  <a:gd name="connsiteX6" fmla="*/ 85480 w 2612164"/>
                  <a:gd name="connsiteY6" fmla="*/ 314615 h 658819"/>
                  <a:gd name="connsiteX0" fmla="*/ 85480 w 2612164"/>
                  <a:gd name="connsiteY0" fmla="*/ 314615 h 658819"/>
                  <a:gd name="connsiteX1" fmla="*/ 2395820 w 2612164"/>
                  <a:gd name="connsiteY1" fmla="*/ 54841 h 658819"/>
                  <a:gd name="connsiteX2" fmla="*/ 2411404 w 2612164"/>
                  <a:gd name="connsiteY2" fmla="*/ 466587 h 658819"/>
                  <a:gd name="connsiteX3" fmla="*/ 1995769 w 2612164"/>
                  <a:gd name="connsiteY3" fmla="*/ 465284 h 658819"/>
                  <a:gd name="connsiteX4" fmla="*/ 2182805 w 2612164"/>
                  <a:gd name="connsiteY4" fmla="*/ 569191 h 658819"/>
                  <a:gd name="connsiteX5" fmla="*/ 168608 w 2612164"/>
                  <a:gd name="connsiteY5" fmla="*/ 658819 h 658819"/>
                  <a:gd name="connsiteX6" fmla="*/ 85480 w 2612164"/>
                  <a:gd name="connsiteY6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165112 w 2608668"/>
                  <a:gd name="connsiteY5" fmla="*/ 658819 h 658819"/>
                  <a:gd name="connsiteX6" fmla="*/ 81984 w 2608668"/>
                  <a:gd name="connsiteY6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714191 w 2608668"/>
                  <a:gd name="connsiteY5" fmla="*/ 631538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667432 w 2608668"/>
                  <a:gd name="connsiteY5" fmla="*/ 595169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667432 w 2608668"/>
                  <a:gd name="connsiteY5" fmla="*/ 595169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9614"/>
                  <a:gd name="connsiteX1" fmla="*/ 2392324 w 2608668"/>
                  <a:gd name="connsiteY1" fmla="*/ 54841 h 659614"/>
                  <a:gd name="connsiteX2" fmla="*/ 2407908 w 2608668"/>
                  <a:gd name="connsiteY2" fmla="*/ 466587 h 659614"/>
                  <a:gd name="connsiteX3" fmla="*/ 1992273 w 2608668"/>
                  <a:gd name="connsiteY3" fmla="*/ 465284 h 659614"/>
                  <a:gd name="connsiteX4" fmla="*/ 2179309 w 2608668"/>
                  <a:gd name="connsiteY4" fmla="*/ 569191 h 659614"/>
                  <a:gd name="connsiteX5" fmla="*/ 667432 w 2608668"/>
                  <a:gd name="connsiteY5" fmla="*/ 595169 h 659614"/>
                  <a:gd name="connsiteX6" fmla="*/ 165112 w 2608668"/>
                  <a:gd name="connsiteY6" fmla="*/ 658819 h 659614"/>
                  <a:gd name="connsiteX7" fmla="*/ 81984 w 2608668"/>
                  <a:gd name="connsiteY7" fmla="*/ 314615 h 659614"/>
                  <a:gd name="connsiteX0" fmla="*/ 81984 w 2608668"/>
                  <a:gd name="connsiteY0" fmla="*/ 314615 h 659232"/>
                  <a:gd name="connsiteX1" fmla="*/ 2392324 w 2608668"/>
                  <a:gd name="connsiteY1" fmla="*/ 54841 h 659232"/>
                  <a:gd name="connsiteX2" fmla="*/ 2407908 w 2608668"/>
                  <a:gd name="connsiteY2" fmla="*/ 466587 h 659232"/>
                  <a:gd name="connsiteX3" fmla="*/ 1992273 w 2608668"/>
                  <a:gd name="connsiteY3" fmla="*/ 465284 h 659232"/>
                  <a:gd name="connsiteX4" fmla="*/ 2179309 w 2608668"/>
                  <a:gd name="connsiteY4" fmla="*/ 569191 h 659232"/>
                  <a:gd name="connsiteX5" fmla="*/ 662236 w 2608668"/>
                  <a:gd name="connsiteY5" fmla="*/ 574387 h 659232"/>
                  <a:gd name="connsiteX6" fmla="*/ 165112 w 2608668"/>
                  <a:gd name="connsiteY6" fmla="*/ 658819 h 659232"/>
                  <a:gd name="connsiteX7" fmla="*/ 81984 w 2608668"/>
                  <a:gd name="connsiteY7" fmla="*/ 314615 h 659232"/>
                  <a:gd name="connsiteX0" fmla="*/ 81984 w 2608668"/>
                  <a:gd name="connsiteY0" fmla="*/ 314615 h 668872"/>
                  <a:gd name="connsiteX1" fmla="*/ 2392324 w 2608668"/>
                  <a:gd name="connsiteY1" fmla="*/ 54841 h 668872"/>
                  <a:gd name="connsiteX2" fmla="*/ 2407908 w 2608668"/>
                  <a:gd name="connsiteY2" fmla="*/ 466587 h 668872"/>
                  <a:gd name="connsiteX3" fmla="*/ 1992273 w 2608668"/>
                  <a:gd name="connsiteY3" fmla="*/ 465284 h 668872"/>
                  <a:gd name="connsiteX4" fmla="*/ 2179309 w 2608668"/>
                  <a:gd name="connsiteY4" fmla="*/ 569191 h 668872"/>
                  <a:gd name="connsiteX5" fmla="*/ 662236 w 2608668"/>
                  <a:gd name="connsiteY5" fmla="*/ 574387 h 668872"/>
                  <a:gd name="connsiteX6" fmla="*/ 165112 w 2608668"/>
                  <a:gd name="connsiteY6" fmla="*/ 658819 h 668872"/>
                  <a:gd name="connsiteX7" fmla="*/ 81984 w 2608668"/>
                  <a:gd name="connsiteY7" fmla="*/ 314615 h 668872"/>
                  <a:gd name="connsiteX0" fmla="*/ 81984 w 2608668"/>
                  <a:gd name="connsiteY0" fmla="*/ 314615 h 668872"/>
                  <a:gd name="connsiteX1" fmla="*/ 2392324 w 2608668"/>
                  <a:gd name="connsiteY1" fmla="*/ 54841 h 668872"/>
                  <a:gd name="connsiteX2" fmla="*/ 2407908 w 2608668"/>
                  <a:gd name="connsiteY2" fmla="*/ 466587 h 668872"/>
                  <a:gd name="connsiteX3" fmla="*/ 1992273 w 2608668"/>
                  <a:gd name="connsiteY3" fmla="*/ 465284 h 668872"/>
                  <a:gd name="connsiteX4" fmla="*/ 2179309 w 2608668"/>
                  <a:gd name="connsiteY4" fmla="*/ 569191 h 668872"/>
                  <a:gd name="connsiteX5" fmla="*/ 854469 w 2608668"/>
                  <a:gd name="connsiteY5" fmla="*/ 563996 h 668872"/>
                  <a:gd name="connsiteX6" fmla="*/ 662236 w 2608668"/>
                  <a:gd name="connsiteY6" fmla="*/ 574387 h 668872"/>
                  <a:gd name="connsiteX7" fmla="*/ 165112 w 2608668"/>
                  <a:gd name="connsiteY7" fmla="*/ 658819 h 668872"/>
                  <a:gd name="connsiteX8" fmla="*/ 81984 w 2608668"/>
                  <a:gd name="connsiteY8" fmla="*/ 314615 h 668872"/>
                  <a:gd name="connsiteX0" fmla="*/ 81984 w 2608668"/>
                  <a:gd name="connsiteY0" fmla="*/ 314615 h 719860"/>
                  <a:gd name="connsiteX1" fmla="*/ 2392324 w 2608668"/>
                  <a:gd name="connsiteY1" fmla="*/ 54841 h 719860"/>
                  <a:gd name="connsiteX2" fmla="*/ 2407908 w 2608668"/>
                  <a:gd name="connsiteY2" fmla="*/ 466587 h 719860"/>
                  <a:gd name="connsiteX3" fmla="*/ 1992273 w 2608668"/>
                  <a:gd name="connsiteY3" fmla="*/ 465284 h 719860"/>
                  <a:gd name="connsiteX4" fmla="*/ 2179309 w 2608668"/>
                  <a:gd name="connsiteY4" fmla="*/ 569191 h 719860"/>
                  <a:gd name="connsiteX5" fmla="*/ 480396 w 2608668"/>
                  <a:gd name="connsiteY5" fmla="*/ 719860 h 719860"/>
                  <a:gd name="connsiteX6" fmla="*/ 662236 w 2608668"/>
                  <a:gd name="connsiteY6" fmla="*/ 574387 h 719860"/>
                  <a:gd name="connsiteX7" fmla="*/ 165112 w 2608668"/>
                  <a:gd name="connsiteY7" fmla="*/ 658819 h 719860"/>
                  <a:gd name="connsiteX8" fmla="*/ 81984 w 2608668"/>
                  <a:gd name="connsiteY8" fmla="*/ 314615 h 719860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79309 w 2608668"/>
                  <a:gd name="connsiteY4" fmla="*/ 569191 h 766870"/>
                  <a:gd name="connsiteX5" fmla="*/ 456718 w 2608668"/>
                  <a:gd name="connsiteY5" fmla="*/ 766871 h 766870"/>
                  <a:gd name="connsiteX6" fmla="*/ 662236 w 2608668"/>
                  <a:gd name="connsiteY6" fmla="*/ 574387 h 766870"/>
                  <a:gd name="connsiteX7" fmla="*/ 165112 w 2608668"/>
                  <a:gd name="connsiteY7" fmla="*/ 658819 h 766870"/>
                  <a:gd name="connsiteX8" fmla="*/ 81984 w 2608668"/>
                  <a:gd name="connsiteY8" fmla="*/ 314615 h 766870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79309 w 2608668"/>
                  <a:gd name="connsiteY4" fmla="*/ 569191 h 766870"/>
                  <a:gd name="connsiteX5" fmla="*/ 456718 w 2608668"/>
                  <a:gd name="connsiteY5" fmla="*/ 766871 h 766870"/>
                  <a:gd name="connsiteX6" fmla="*/ 662236 w 2608668"/>
                  <a:gd name="connsiteY6" fmla="*/ 574387 h 766870"/>
                  <a:gd name="connsiteX7" fmla="*/ 165112 w 2608668"/>
                  <a:gd name="connsiteY7" fmla="*/ 658819 h 766870"/>
                  <a:gd name="connsiteX8" fmla="*/ 81984 w 2608668"/>
                  <a:gd name="connsiteY8" fmla="*/ 314615 h 766870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79309 w 2608668"/>
                  <a:gd name="connsiteY4" fmla="*/ 569191 h 766870"/>
                  <a:gd name="connsiteX5" fmla="*/ 456718 w 2608668"/>
                  <a:gd name="connsiteY5" fmla="*/ 766871 h 766870"/>
                  <a:gd name="connsiteX6" fmla="*/ 662236 w 2608668"/>
                  <a:gd name="connsiteY6" fmla="*/ 574387 h 766870"/>
                  <a:gd name="connsiteX7" fmla="*/ 165112 w 2608668"/>
                  <a:gd name="connsiteY7" fmla="*/ 658819 h 766870"/>
                  <a:gd name="connsiteX8" fmla="*/ 81984 w 2608668"/>
                  <a:gd name="connsiteY8" fmla="*/ 314615 h 766870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79309 w 2608668"/>
                  <a:gd name="connsiteY4" fmla="*/ 569191 h 766870"/>
                  <a:gd name="connsiteX5" fmla="*/ 2142522 w 2608668"/>
                  <a:gd name="connsiteY5" fmla="*/ 588033 h 766870"/>
                  <a:gd name="connsiteX6" fmla="*/ 456718 w 2608668"/>
                  <a:gd name="connsiteY6" fmla="*/ 766871 h 766870"/>
                  <a:gd name="connsiteX7" fmla="*/ 662236 w 2608668"/>
                  <a:gd name="connsiteY7" fmla="*/ 574387 h 766870"/>
                  <a:gd name="connsiteX8" fmla="*/ 165112 w 2608668"/>
                  <a:gd name="connsiteY8" fmla="*/ 658819 h 766870"/>
                  <a:gd name="connsiteX9" fmla="*/ 81984 w 2608668"/>
                  <a:gd name="connsiteY9" fmla="*/ 314615 h 766870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79309 w 2608668"/>
                  <a:gd name="connsiteY4" fmla="*/ 569191 h 766870"/>
                  <a:gd name="connsiteX5" fmla="*/ 2150694 w 2608668"/>
                  <a:gd name="connsiteY5" fmla="*/ 610172 h 766870"/>
                  <a:gd name="connsiteX6" fmla="*/ 456718 w 2608668"/>
                  <a:gd name="connsiteY6" fmla="*/ 766871 h 766870"/>
                  <a:gd name="connsiteX7" fmla="*/ 662236 w 2608668"/>
                  <a:gd name="connsiteY7" fmla="*/ 574387 h 766870"/>
                  <a:gd name="connsiteX8" fmla="*/ 165112 w 2608668"/>
                  <a:gd name="connsiteY8" fmla="*/ 658819 h 766870"/>
                  <a:gd name="connsiteX9" fmla="*/ 81984 w 2608668"/>
                  <a:gd name="connsiteY9" fmla="*/ 314615 h 766870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85439 w 2608668"/>
                  <a:gd name="connsiteY4" fmla="*/ 585797 h 766870"/>
                  <a:gd name="connsiteX5" fmla="*/ 2150694 w 2608668"/>
                  <a:gd name="connsiteY5" fmla="*/ 610172 h 766870"/>
                  <a:gd name="connsiteX6" fmla="*/ 456718 w 2608668"/>
                  <a:gd name="connsiteY6" fmla="*/ 766871 h 766870"/>
                  <a:gd name="connsiteX7" fmla="*/ 662236 w 2608668"/>
                  <a:gd name="connsiteY7" fmla="*/ 574387 h 766870"/>
                  <a:gd name="connsiteX8" fmla="*/ 165112 w 2608668"/>
                  <a:gd name="connsiteY8" fmla="*/ 658819 h 766870"/>
                  <a:gd name="connsiteX9" fmla="*/ 81984 w 2608668"/>
                  <a:gd name="connsiteY9" fmla="*/ 314615 h 766870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85439 w 2608668"/>
                  <a:gd name="connsiteY4" fmla="*/ 585797 h 766870"/>
                  <a:gd name="connsiteX5" fmla="*/ 2150694 w 2608668"/>
                  <a:gd name="connsiteY5" fmla="*/ 610172 h 766870"/>
                  <a:gd name="connsiteX6" fmla="*/ 456718 w 2608668"/>
                  <a:gd name="connsiteY6" fmla="*/ 766871 h 766870"/>
                  <a:gd name="connsiteX7" fmla="*/ 662236 w 2608668"/>
                  <a:gd name="connsiteY7" fmla="*/ 574387 h 766870"/>
                  <a:gd name="connsiteX8" fmla="*/ 165112 w 2608668"/>
                  <a:gd name="connsiteY8" fmla="*/ 658819 h 766870"/>
                  <a:gd name="connsiteX9" fmla="*/ 81984 w 2608668"/>
                  <a:gd name="connsiteY9" fmla="*/ 314615 h 766870"/>
                  <a:gd name="connsiteX0" fmla="*/ 81984 w 2608668"/>
                  <a:gd name="connsiteY0" fmla="*/ 314615 h 766870"/>
                  <a:gd name="connsiteX1" fmla="*/ 2392324 w 2608668"/>
                  <a:gd name="connsiteY1" fmla="*/ 54841 h 766870"/>
                  <a:gd name="connsiteX2" fmla="*/ 2407908 w 2608668"/>
                  <a:gd name="connsiteY2" fmla="*/ 466587 h 766870"/>
                  <a:gd name="connsiteX3" fmla="*/ 1992273 w 2608668"/>
                  <a:gd name="connsiteY3" fmla="*/ 465284 h 766870"/>
                  <a:gd name="connsiteX4" fmla="*/ 2185439 w 2608668"/>
                  <a:gd name="connsiteY4" fmla="*/ 585797 h 766870"/>
                  <a:gd name="connsiteX5" fmla="*/ 2150694 w 2608668"/>
                  <a:gd name="connsiteY5" fmla="*/ 610172 h 766870"/>
                  <a:gd name="connsiteX6" fmla="*/ 456718 w 2608668"/>
                  <a:gd name="connsiteY6" fmla="*/ 766871 h 766870"/>
                  <a:gd name="connsiteX7" fmla="*/ 662236 w 2608668"/>
                  <a:gd name="connsiteY7" fmla="*/ 574387 h 766870"/>
                  <a:gd name="connsiteX8" fmla="*/ 165112 w 2608668"/>
                  <a:gd name="connsiteY8" fmla="*/ 658819 h 766870"/>
                  <a:gd name="connsiteX9" fmla="*/ 81984 w 2608668"/>
                  <a:gd name="connsiteY9" fmla="*/ 314615 h 76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08668" h="766870">
                    <a:moveTo>
                      <a:pt x="81984" y="314615"/>
                    </a:moveTo>
                    <a:cubicBezTo>
                      <a:pt x="507466" y="35792"/>
                      <a:pt x="1951257" y="-76777"/>
                      <a:pt x="2392324" y="54841"/>
                    </a:cubicBezTo>
                    <a:cubicBezTo>
                      <a:pt x="2697123" y="112425"/>
                      <a:pt x="2659021" y="393415"/>
                      <a:pt x="2407908" y="466587"/>
                    </a:cubicBezTo>
                    <a:lnTo>
                      <a:pt x="1992273" y="465284"/>
                    </a:lnTo>
                    <a:cubicBezTo>
                      <a:pt x="2061602" y="484765"/>
                      <a:pt x="2148134" y="516760"/>
                      <a:pt x="2185439" y="585797"/>
                    </a:cubicBezTo>
                    <a:cubicBezTo>
                      <a:pt x="2172978" y="585862"/>
                      <a:pt x="2163155" y="610107"/>
                      <a:pt x="2150694" y="610172"/>
                    </a:cubicBezTo>
                    <a:lnTo>
                      <a:pt x="456718" y="766871"/>
                    </a:lnTo>
                    <a:cubicBezTo>
                      <a:pt x="470357" y="703184"/>
                      <a:pt x="594696" y="629803"/>
                      <a:pt x="662236" y="574387"/>
                    </a:cubicBezTo>
                    <a:cubicBezTo>
                      <a:pt x="468819" y="626776"/>
                      <a:pt x="275402" y="694751"/>
                      <a:pt x="165112" y="658819"/>
                    </a:cubicBezTo>
                    <a:cubicBezTo>
                      <a:pt x="59472" y="647993"/>
                      <a:pt x="-98126" y="512477"/>
                      <a:pt x="81984" y="3146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4">
                <a:extLst>
                  <a:ext uri="{FF2B5EF4-FFF2-40B4-BE49-F238E27FC236}">
                    <a16:creationId xmlns:a16="http://schemas.microsoft.com/office/drawing/2014/main" id="{118E706C-8AEC-413F-9B80-3A17DE7A1F40}"/>
                  </a:ext>
                </a:extLst>
              </p:cNvPr>
              <p:cNvSpPr/>
              <p:nvPr/>
            </p:nvSpPr>
            <p:spPr>
              <a:xfrm rot="3220000">
                <a:off x="6179090" y="4451773"/>
                <a:ext cx="272435" cy="253947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0" h="563100">
                    <a:moveTo>
                      <a:pt x="9895" y="369357"/>
                    </a:moveTo>
                    <a:lnTo>
                      <a:pt x="367082" y="59795"/>
                    </a:lnTo>
                    <a:cubicBezTo>
                      <a:pt x="555994" y="-121972"/>
                      <a:pt x="806820" y="155838"/>
                      <a:pt x="593302" y="293157"/>
                    </a:cubicBezTo>
                    <a:lnTo>
                      <a:pt x="207539" y="557475"/>
                    </a:lnTo>
                    <a:cubicBezTo>
                      <a:pt x="60695" y="594781"/>
                      <a:pt x="-31379" y="436826"/>
                      <a:pt x="9895" y="3693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4">
                <a:extLst>
                  <a:ext uri="{FF2B5EF4-FFF2-40B4-BE49-F238E27FC236}">
                    <a16:creationId xmlns:a16="http://schemas.microsoft.com/office/drawing/2014/main" id="{A7FBB253-ABA3-4ECE-A29A-D446236E40D8}"/>
                  </a:ext>
                </a:extLst>
              </p:cNvPr>
              <p:cNvSpPr/>
              <p:nvPr/>
            </p:nvSpPr>
            <p:spPr>
              <a:xfrm rot="6615602">
                <a:off x="6525071" y="3366053"/>
                <a:ext cx="117288" cy="338060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  <a:gd name="connsiteX0" fmla="*/ 9895 w 653398"/>
                  <a:gd name="connsiteY0" fmla="*/ 380720 h 574463"/>
                  <a:gd name="connsiteX1" fmla="*/ 208338 w 653398"/>
                  <a:gd name="connsiteY1" fmla="*/ 58036 h 574463"/>
                  <a:gd name="connsiteX2" fmla="*/ 593302 w 653398"/>
                  <a:gd name="connsiteY2" fmla="*/ 304520 h 574463"/>
                  <a:gd name="connsiteX3" fmla="*/ 207539 w 653398"/>
                  <a:gd name="connsiteY3" fmla="*/ 568838 h 574463"/>
                  <a:gd name="connsiteX4" fmla="*/ 9895 w 653398"/>
                  <a:gd name="connsiteY4" fmla="*/ 380720 h 574463"/>
                  <a:gd name="connsiteX0" fmla="*/ 9895 w 469030"/>
                  <a:gd name="connsiteY0" fmla="*/ 438413 h 632156"/>
                  <a:gd name="connsiteX1" fmla="*/ 208338 w 469030"/>
                  <a:gd name="connsiteY1" fmla="*/ 115729 h 632156"/>
                  <a:gd name="connsiteX2" fmla="*/ 375028 w 469030"/>
                  <a:gd name="connsiteY2" fmla="*/ 126033 h 632156"/>
                  <a:gd name="connsiteX3" fmla="*/ 207539 w 469030"/>
                  <a:gd name="connsiteY3" fmla="*/ 626531 h 632156"/>
                  <a:gd name="connsiteX4" fmla="*/ 9895 w 469030"/>
                  <a:gd name="connsiteY4" fmla="*/ 438413 h 632156"/>
                  <a:gd name="connsiteX0" fmla="*/ 9895 w 460536"/>
                  <a:gd name="connsiteY0" fmla="*/ 428706 h 622449"/>
                  <a:gd name="connsiteX1" fmla="*/ 168652 w 460536"/>
                  <a:gd name="connsiteY1" fmla="*/ 123517 h 622449"/>
                  <a:gd name="connsiteX2" fmla="*/ 375028 w 460536"/>
                  <a:gd name="connsiteY2" fmla="*/ 116326 h 622449"/>
                  <a:gd name="connsiteX3" fmla="*/ 207539 w 460536"/>
                  <a:gd name="connsiteY3" fmla="*/ 616824 h 622449"/>
                  <a:gd name="connsiteX4" fmla="*/ 9895 w 460536"/>
                  <a:gd name="connsiteY4" fmla="*/ 428706 h 622449"/>
                  <a:gd name="connsiteX0" fmla="*/ 9895 w 435604"/>
                  <a:gd name="connsiteY0" fmla="*/ 432148 h 625891"/>
                  <a:gd name="connsiteX1" fmla="*/ 168652 w 435604"/>
                  <a:gd name="connsiteY1" fmla="*/ 126959 h 625891"/>
                  <a:gd name="connsiteX2" fmla="*/ 375028 w 435604"/>
                  <a:gd name="connsiteY2" fmla="*/ 119768 h 625891"/>
                  <a:gd name="connsiteX3" fmla="*/ 207539 w 435604"/>
                  <a:gd name="connsiteY3" fmla="*/ 620266 h 625891"/>
                  <a:gd name="connsiteX4" fmla="*/ 9895 w 435604"/>
                  <a:gd name="connsiteY4" fmla="*/ 432148 h 625891"/>
                  <a:gd name="connsiteX0" fmla="*/ 9895 w 438372"/>
                  <a:gd name="connsiteY0" fmla="*/ 432148 h 625891"/>
                  <a:gd name="connsiteX1" fmla="*/ 193455 w 438372"/>
                  <a:gd name="connsiteY1" fmla="*/ 126959 h 625891"/>
                  <a:gd name="connsiteX2" fmla="*/ 375028 w 438372"/>
                  <a:gd name="connsiteY2" fmla="*/ 119768 h 625891"/>
                  <a:gd name="connsiteX3" fmla="*/ 207539 w 438372"/>
                  <a:gd name="connsiteY3" fmla="*/ 620266 h 625891"/>
                  <a:gd name="connsiteX4" fmla="*/ 9895 w 438372"/>
                  <a:gd name="connsiteY4" fmla="*/ 432148 h 625891"/>
                  <a:gd name="connsiteX0" fmla="*/ 9895 w 433896"/>
                  <a:gd name="connsiteY0" fmla="*/ 432148 h 625891"/>
                  <a:gd name="connsiteX1" fmla="*/ 193455 w 433896"/>
                  <a:gd name="connsiteY1" fmla="*/ 126959 h 625891"/>
                  <a:gd name="connsiteX2" fmla="*/ 375028 w 433896"/>
                  <a:gd name="connsiteY2" fmla="*/ 119768 h 625891"/>
                  <a:gd name="connsiteX3" fmla="*/ 207539 w 433896"/>
                  <a:gd name="connsiteY3" fmla="*/ 620266 h 625891"/>
                  <a:gd name="connsiteX4" fmla="*/ 9895 w 433896"/>
                  <a:gd name="connsiteY4" fmla="*/ 432148 h 625891"/>
                  <a:gd name="connsiteX0" fmla="*/ 9895 w 394030"/>
                  <a:gd name="connsiteY0" fmla="*/ 448129 h 641872"/>
                  <a:gd name="connsiteX1" fmla="*/ 193455 w 394030"/>
                  <a:gd name="connsiteY1" fmla="*/ 142940 h 641872"/>
                  <a:gd name="connsiteX2" fmla="*/ 375028 w 394030"/>
                  <a:gd name="connsiteY2" fmla="*/ 135749 h 641872"/>
                  <a:gd name="connsiteX3" fmla="*/ 207539 w 394030"/>
                  <a:gd name="connsiteY3" fmla="*/ 636247 h 641872"/>
                  <a:gd name="connsiteX4" fmla="*/ 9895 w 394030"/>
                  <a:gd name="connsiteY4" fmla="*/ 448129 h 641872"/>
                  <a:gd name="connsiteX0" fmla="*/ 9895 w 446259"/>
                  <a:gd name="connsiteY0" fmla="*/ 441678 h 635421"/>
                  <a:gd name="connsiteX1" fmla="*/ 193455 w 446259"/>
                  <a:gd name="connsiteY1" fmla="*/ 136489 h 635421"/>
                  <a:gd name="connsiteX2" fmla="*/ 429596 w 446259"/>
                  <a:gd name="connsiteY2" fmla="*/ 142419 h 635421"/>
                  <a:gd name="connsiteX3" fmla="*/ 207539 w 446259"/>
                  <a:gd name="connsiteY3" fmla="*/ 629796 h 635421"/>
                  <a:gd name="connsiteX4" fmla="*/ 9895 w 446259"/>
                  <a:gd name="connsiteY4" fmla="*/ 441678 h 635421"/>
                  <a:gd name="connsiteX0" fmla="*/ 9895 w 447400"/>
                  <a:gd name="connsiteY0" fmla="*/ 438324 h 632067"/>
                  <a:gd name="connsiteX1" fmla="*/ 193455 w 447400"/>
                  <a:gd name="connsiteY1" fmla="*/ 133135 h 632067"/>
                  <a:gd name="connsiteX2" fmla="*/ 429596 w 447400"/>
                  <a:gd name="connsiteY2" fmla="*/ 139065 h 632067"/>
                  <a:gd name="connsiteX3" fmla="*/ 207539 w 447400"/>
                  <a:gd name="connsiteY3" fmla="*/ 626442 h 632067"/>
                  <a:gd name="connsiteX4" fmla="*/ 9895 w 447400"/>
                  <a:gd name="connsiteY4" fmla="*/ 438324 h 632067"/>
                  <a:gd name="connsiteX0" fmla="*/ 32636 w 351082"/>
                  <a:gd name="connsiteY0" fmla="*/ 622020 h 663918"/>
                  <a:gd name="connsiteX1" fmla="*/ 97137 w 351082"/>
                  <a:gd name="connsiteY1" fmla="*/ 133135 h 663918"/>
                  <a:gd name="connsiteX2" fmla="*/ 333278 w 351082"/>
                  <a:gd name="connsiteY2" fmla="*/ 139065 h 663918"/>
                  <a:gd name="connsiteX3" fmla="*/ 111221 w 351082"/>
                  <a:gd name="connsiteY3" fmla="*/ 626442 h 663918"/>
                  <a:gd name="connsiteX4" fmla="*/ 32636 w 351082"/>
                  <a:gd name="connsiteY4" fmla="*/ 622020 h 663918"/>
                  <a:gd name="connsiteX0" fmla="*/ 5357 w 323803"/>
                  <a:gd name="connsiteY0" fmla="*/ 622020 h 654715"/>
                  <a:gd name="connsiteX1" fmla="*/ 69858 w 323803"/>
                  <a:gd name="connsiteY1" fmla="*/ 133135 h 654715"/>
                  <a:gd name="connsiteX2" fmla="*/ 305999 w 323803"/>
                  <a:gd name="connsiteY2" fmla="*/ 139065 h 654715"/>
                  <a:gd name="connsiteX3" fmla="*/ 317099 w 323803"/>
                  <a:gd name="connsiteY3" fmla="*/ 600200 h 654715"/>
                  <a:gd name="connsiteX4" fmla="*/ 5357 w 323803"/>
                  <a:gd name="connsiteY4" fmla="*/ 622020 h 654715"/>
                  <a:gd name="connsiteX0" fmla="*/ 30192 w 254383"/>
                  <a:gd name="connsiteY0" fmla="*/ 595777 h 637675"/>
                  <a:gd name="connsiteX1" fmla="*/ 438 w 254383"/>
                  <a:gd name="connsiteY1" fmla="*/ 133135 h 637675"/>
                  <a:gd name="connsiteX2" fmla="*/ 236579 w 254383"/>
                  <a:gd name="connsiteY2" fmla="*/ 139065 h 637675"/>
                  <a:gd name="connsiteX3" fmla="*/ 247679 w 254383"/>
                  <a:gd name="connsiteY3" fmla="*/ 600200 h 637675"/>
                  <a:gd name="connsiteX4" fmla="*/ 30192 w 254383"/>
                  <a:gd name="connsiteY4" fmla="*/ 595777 h 637675"/>
                  <a:gd name="connsiteX0" fmla="*/ 30192 w 267522"/>
                  <a:gd name="connsiteY0" fmla="*/ 595777 h 628472"/>
                  <a:gd name="connsiteX1" fmla="*/ 438 w 267522"/>
                  <a:gd name="connsiteY1" fmla="*/ 133135 h 628472"/>
                  <a:gd name="connsiteX2" fmla="*/ 236579 w 267522"/>
                  <a:gd name="connsiteY2" fmla="*/ 139065 h 628472"/>
                  <a:gd name="connsiteX3" fmla="*/ 267522 w 267522"/>
                  <a:gd name="connsiteY3" fmla="*/ 573957 h 628472"/>
                  <a:gd name="connsiteX4" fmla="*/ 30192 w 267522"/>
                  <a:gd name="connsiteY4" fmla="*/ 595777 h 628472"/>
                  <a:gd name="connsiteX0" fmla="*/ 30192 w 267522"/>
                  <a:gd name="connsiteY0" fmla="*/ 595777 h 662203"/>
                  <a:gd name="connsiteX1" fmla="*/ 438 w 267522"/>
                  <a:gd name="connsiteY1" fmla="*/ 133135 h 662203"/>
                  <a:gd name="connsiteX2" fmla="*/ 236579 w 267522"/>
                  <a:gd name="connsiteY2" fmla="*/ 139065 h 662203"/>
                  <a:gd name="connsiteX3" fmla="*/ 267522 w 267522"/>
                  <a:gd name="connsiteY3" fmla="*/ 573957 h 662203"/>
                  <a:gd name="connsiteX4" fmla="*/ 30192 w 267522"/>
                  <a:gd name="connsiteY4" fmla="*/ 595777 h 662203"/>
                  <a:gd name="connsiteX0" fmla="*/ 30192 w 267522"/>
                  <a:gd name="connsiteY0" fmla="*/ 595777 h 662203"/>
                  <a:gd name="connsiteX1" fmla="*/ 438 w 267522"/>
                  <a:gd name="connsiteY1" fmla="*/ 133135 h 662203"/>
                  <a:gd name="connsiteX2" fmla="*/ 236579 w 267522"/>
                  <a:gd name="connsiteY2" fmla="*/ 139065 h 662203"/>
                  <a:gd name="connsiteX3" fmla="*/ 267522 w 267522"/>
                  <a:gd name="connsiteY3" fmla="*/ 573957 h 662203"/>
                  <a:gd name="connsiteX4" fmla="*/ 30192 w 267522"/>
                  <a:gd name="connsiteY4" fmla="*/ 595777 h 662203"/>
                  <a:gd name="connsiteX0" fmla="*/ 30192 w 267522"/>
                  <a:gd name="connsiteY0" fmla="*/ 595777 h 695849"/>
                  <a:gd name="connsiteX1" fmla="*/ 438 w 267522"/>
                  <a:gd name="connsiteY1" fmla="*/ 133135 h 695849"/>
                  <a:gd name="connsiteX2" fmla="*/ 236579 w 267522"/>
                  <a:gd name="connsiteY2" fmla="*/ 139065 h 695849"/>
                  <a:gd name="connsiteX3" fmla="*/ 267522 w 267522"/>
                  <a:gd name="connsiteY3" fmla="*/ 573957 h 695849"/>
                  <a:gd name="connsiteX4" fmla="*/ 30192 w 267522"/>
                  <a:gd name="connsiteY4" fmla="*/ 595777 h 695849"/>
                  <a:gd name="connsiteX0" fmla="*/ 30192 w 267522"/>
                  <a:gd name="connsiteY0" fmla="*/ 595777 h 695849"/>
                  <a:gd name="connsiteX1" fmla="*/ 438 w 267522"/>
                  <a:gd name="connsiteY1" fmla="*/ 133135 h 695849"/>
                  <a:gd name="connsiteX2" fmla="*/ 236579 w 267522"/>
                  <a:gd name="connsiteY2" fmla="*/ 139065 h 695849"/>
                  <a:gd name="connsiteX3" fmla="*/ 267522 w 267522"/>
                  <a:gd name="connsiteY3" fmla="*/ 573957 h 695849"/>
                  <a:gd name="connsiteX4" fmla="*/ 30192 w 267522"/>
                  <a:gd name="connsiteY4" fmla="*/ 595777 h 695849"/>
                  <a:gd name="connsiteX0" fmla="*/ 35152 w 267522"/>
                  <a:gd name="connsiteY0" fmla="*/ 600151 h 698393"/>
                  <a:gd name="connsiteX1" fmla="*/ 438 w 267522"/>
                  <a:gd name="connsiteY1" fmla="*/ 133135 h 698393"/>
                  <a:gd name="connsiteX2" fmla="*/ 236579 w 267522"/>
                  <a:gd name="connsiteY2" fmla="*/ 139065 h 698393"/>
                  <a:gd name="connsiteX3" fmla="*/ 267522 w 267522"/>
                  <a:gd name="connsiteY3" fmla="*/ 573957 h 698393"/>
                  <a:gd name="connsiteX4" fmla="*/ 35152 w 267522"/>
                  <a:gd name="connsiteY4" fmla="*/ 600151 h 698393"/>
                  <a:gd name="connsiteX0" fmla="*/ 45061 w 277431"/>
                  <a:gd name="connsiteY0" fmla="*/ 600151 h 698393"/>
                  <a:gd name="connsiteX1" fmla="*/ 426 w 277431"/>
                  <a:gd name="connsiteY1" fmla="*/ 133135 h 698393"/>
                  <a:gd name="connsiteX2" fmla="*/ 246488 w 277431"/>
                  <a:gd name="connsiteY2" fmla="*/ 139065 h 698393"/>
                  <a:gd name="connsiteX3" fmla="*/ 277431 w 277431"/>
                  <a:gd name="connsiteY3" fmla="*/ 573957 h 698393"/>
                  <a:gd name="connsiteX4" fmla="*/ 45061 w 277431"/>
                  <a:gd name="connsiteY4" fmla="*/ 600151 h 698393"/>
                  <a:gd name="connsiteX0" fmla="*/ 45150 w 277520"/>
                  <a:gd name="connsiteY0" fmla="*/ 605029 h 703271"/>
                  <a:gd name="connsiteX1" fmla="*/ 515 w 277520"/>
                  <a:gd name="connsiteY1" fmla="*/ 138013 h 703271"/>
                  <a:gd name="connsiteX2" fmla="*/ 246577 w 277520"/>
                  <a:gd name="connsiteY2" fmla="*/ 143943 h 703271"/>
                  <a:gd name="connsiteX3" fmla="*/ 277520 w 277520"/>
                  <a:gd name="connsiteY3" fmla="*/ 578835 h 703271"/>
                  <a:gd name="connsiteX4" fmla="*/ 45150 w 277520"/>
                  <a:gd name="connsiteY4" fmla="*/ 605029 h 703271"/>
                  <a:gd name="connsiteX0" fmla="*/ 45127 w 277497"/>
                  <a:gd name="connsiteY0" fmla="*/ 609484 h 707726"/>
                  <a:gd name="connsiteX1" fmla="*/ 492 w 277497"/>
                  <a:gd name="connsiteY1" fmla="*/ 142468 h 707726"/>
                  <a:gd name="connsiteX2" fmla="*/ 261436 w 277497"/>
                  <a:gd name="connsiteY2" fmla="*/ 139651 h 707726"/>
                  <a:gd name="connsiteX3" fmla="*/ 277497 w 277497"/>
                  <a:gd name="connsiteY3" fmla="*/ 583290 h 707726"/>
                  <a:gd name="connsiteX4" fmla="*/ 45127 w 277497"/>
                  <a:gd name="connsiteY4" fmla="*/ 609484 h 707726"/>
                  <a:gd name="connsiteX0" fmla="*/ 35205 w 277497"/>
                  <a:gd name="connsiteY0" fmla="*/ 605110 h 705182"/>
                  <a:gd name="connsiteX1" fmla="*/ 492 w 277497"/>
                  <a:gd name="connsiteY1" fmla="*/ 142468 h 705182"/>
                  <a:gd name="connsiteX2" fmla="*/ 261436 w 277497"/>
                  <a:gd name="connsiteY2" fmla="*/ 139651 h 705182"/>
                  <a:gd name="connsiteX3" fmla="*/ 277497 w 277497"/>
                  <a:gd name="connsiteY3" fmla="*/ 583290 h 705182"/>
                  <a:gd name="connsiteX4" fmla="*/ 35205 w 277497"/>
                  <a:gd name="connsiteY4" fmla="*/ 605110 h 70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497" h="705182">
                    <a:moveTo>
                      <a:pt x="35205" y="605110"/>
                    </a:moveTo>
                    <a:lnTo>
                      <a:pt x="492" y="142468"/>
                    </a:lnTo>
                    <a:cubicBezTo>
                      <a:pt x="-13987" y="-39298"/>
                      <a:pt x="296367" y="-54526"/>
                      <a:pt x="261436" y="139651"/>
                    </a:cubicBezTo>
                    <a:lnTo>
                      <a:pt x="277497" y="583290"/>
                    </a:lnTo>
                    <a:cubicBezTo>
                      <a:pt x="274515" y="721192"/>
                      <a:pt x="38578" y="760053"/>
                      <a:pt x="35205" y="6051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D4E9B0-2B49-4AED-B980-823942D56148}"/>
                </a:ext>
              </a:extLst>
            </p:cNvPr>
            <p:cNvGrpSpPr/>
            <p:nvPr/>
          </p:nvGrpSpPr>
          <p:grpSpPr>
            <a:xfrm>
              <a:off x="7128791" y="3724579"/>
              <a:ext cx="1323433" cy="1056888"/>
              <a:chOff x="5314650" y="3314333"/>
              <a:chExt cx="1427676" cy="123837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5F84997-9ACD-4AFF-9222-DCD97DE12A33}"/>
                  </a:ext>
                </a:extLst>
              </p:cNvPr>
              <p:cNvGrpSpPr/>
              <p:nvPr/>
            </p:nvGrpSpPr>
            <p:grpSpPr>
              <a:xfrm>
                <a:off x="5314650" y="3314333"/>
                <a:ext cx="1421399" cy="1238374"/>
                <a:chOff x="5314650" y="3314333"/>
                <a:chExt cx="1421399" cy="1238374"/>
              </a:xfrm>
            </p:grpSpPr>
            <p:sp>
              <p:nvSpPr>
                <p:cNvPr id="111" name="Rectangle 2">
                  <a:extLst>
                    <a:ext uri="{FF2B5EF4-FFF2-40B4-BE49-F238E27FC236}">
                      <a16:creationId xmlns:a16="http://schemas.microsoft.com/office/drawing/2014/main" id="{E64572F7-E32A-4E32-946B-065A802E63E4}"/>
                    </a:ext>
                  </a:extLst>
                </p:cNvPr>
                <p:cNvSpPr/>
                <p:nvPr/>
              </p:nvSpPr>
              <p:spPr>
                <a:xfrm rot="2893003" flipV="1">
                  <a:off x="5576668" y="3325609"/>
                  <a:ext cx="255314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752649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594837" y="6050116"/>
                        <a:pt x="8752654" y="6193162"/>
                      </a:cubicBezTo>
                      <a:cubicBezTo>
                        <a:pt x="7977375" y="7437758"/>
                        <a:pt x="7007393" y="7933774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Rectangle 2">
                  <a:extLst>
                    <a:ext uri="{FF2B5EF4-FFF2-40B4-BE49-F238E27FC236}">
                      <a16:creationId xmlns:a16="http://schemas.microsoft.com/office/drawing/2014/main" id="{F536D5FD-E725-42FA-9F4E-03883683B14A}"/>
                    </a:ext>
                  </a:extLst>
                </p:cNvPr>
                <p:cNvSpPr/>
                <p:nvPr/>
              </p:nvSpPr>
              <p:spPr>
                <a:xfrm rot="9189635" flipH="1" flipV="1">
                  <a:off x="5314650" y="4121256"/>
                  <a:ext cx="255314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752649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594837" y="6050116"/>
                        <a:pt x="8752654" y="6193162"/>
                      </a:cubicBezTo>
                      <a:cubicBezTo>
                        <a:pt x="7977375" y="7437758"/>
                        <a:pt x="7170303" y="8195142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1DB400C-19EE-4F95-8D97-6EDFAD7C08E4}"/>
                    </a:ext>
                  </a:extLst>
                </p:cNvPr>
                <p:cNvSpPr/>
                <p:nvPr/>
              </p:nvSpPr>
              <p:spPr>
                <a:xfrm rot="5540364">
                  <a:off x="5760279" y="3441231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C387162-ECE6-4710-A375-3FABF1A749C8}"/>
                    </a:ext>
                  </a:extLst>
                </p:cNvPr>
                <p:cNvSpPr/>
                <p:nvPr/>
              </p:nvSpPr>
              <p:spPr>
                <a:xfrm rot="6383905" flipH="1">
                  <a:off x="5499094" y="4257258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Rectangle 12">
                  <a:extLst>
                    <a:ext uri="{FF2B5EF4-FFF2-40B4-BE49-F238E27FC236}">
                      <a16:creationId xmlns:a16="http://schemas.microsoft.com/office/drawing/2014/main" id="{A2D2E61D-DE4E-47B1-9A75-A2B514038B78}"/>
                    </a:ext>
                  </a:extLst>
                </p:cNvPr>
                <p:cNvSpPr/>
                <p:nvPr/>
              </p:nvSpPr>
              <p:spPr>
                <a:xfrm rot="6615602">
                  <a:off x="5628973" y="3445630"/>
                  <a:ext cx="1141446" cy="1072707"/>
                </a:xfrm>
                <a:custGeom>
                  <a:avLst/>
                  <a:gdLst>
                    <a:gd name="connsiteX0" fmla="*/ 0 w 2869809"/>
                    <a:gd name="connsiteY0" fmla="*/ 0 h 2791482"/>
                    <a:gd name="connsiteX1" fmla="*/ 2869809 w 2869809"/>
                    <a:gd name="connsiteY1" fmla="*/ 0 h 2791482"/>
                    <a:gd name="connsiteX2" fmla="*/ 2869809 w 2869809"/>
                    <a:gd name="connsiteY2" fmla="*/ 2791482 h 2791482"/>
                    <a:gd name="connsiteX3" fmla="*/ 0 w 2869809"/>
                    <a:gd name="connsiteY3" fmla="*/ 2791482 h 2791482"/>
                    <a:gd name="connsiteX4" fmla="*/ 0 w 2869809"/>
                    <a:gd name="connsiteY4" fmla="*/ 0 h 2791482"/>
                    <a:gd name="connsiteX0" fmla="*/ 14068 w 2869809"/>
                    <a:gd name="connsiteY0" fmla="*/ 386861 h 2791482"/>
                    <a:gd name="connsiteX1" fmla="*/ 2869809 w 2869809"/>
                    <a:gd name="connsiteY1" fmla="*/ 0 h 2791482"/>
                    <a:gd name="connsiteX2" fmla="*/ 2869809 w 2869809"/>
                    <a:gd name="connsiteY2" fmla="*/ 2791482 h 2791482"/>
                    <a:gd name="connsiteX3" fmla="*/ 0 w 2869809"/>
                    <a:gd name="connsiteY3" fmla="*/ 2791482 h 2791482"/>
                    <a:gd name="connsiteX4" fmla="*/ 14068 w 2869809"/>
                    <a:gd name="connsiteY4" fmla="*/ 386861 h 2791482"/>
                    <a:gd name="connsiteX0" fmla="*/ 14068 w 2869809"/>
                    <a:gd name="connsiteY0" fmla="*/ 316522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14068 w 2869809"/>
                    <a:gd name="connsiteY4" fmla="*/ 316522 h 2721143"/>
                    <a:gd name="connsiteX0" fmla="*/ 35169 w 2869809"/>
                    <a:gd name="connsiteY0" fmla="*/ 337623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35169 w 2869809"/>
                    <a:gd name="connsiteY4" fmla="*/ 337623 h 2721143"/>
                    <a:gd name="connsiteX0" fmla="*/ 21101 w 2869809"/>
                    <a:gd name="connsiteY0" fmla="*/ 302454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21101 w 2869809"/>
                    <a:gd name="connsiteY4" fmla="*/ 302454 h 2721143"/>
                    <a:gd name="connsiteX0" fmla="*/ 21101 w 2869809"/>
                    <a:gd name="connsiteY0" fmla="*/ 326022 h 2744711"/>
                    <a:gd name="connsiteX1" fmla="*/ 2461846 w 2869809"/>
                    <a:gd name="connsiteY1" fmla="*/ 23568 h 2744711"/>
                    <a:gd name="connsiteX2" fmla="*/ 2869809 w 2869809"/>
                    <a:gd name="connsiteY2" fmla="*/ 2744711 h 2744711"/>
                    <a:gd name="connsiteX3" fmla="*/ 0 w 2869809"/>
                    <a:gd name="connsiteY3" fmla="*/ 2744711 h 2744711"/>
                    <a:gd name="connsiteX4" fmla="*/ 21101 w 2869809"/>
                    <a:gd name="connsiteY4" fmla="*/ 326022 h 2744711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869809 w 2869809"/>
                    <a:gd name="connsiteY2" fmla="*/ 2934512 h 2934512"/>
                    <a:gd name="connsiteX3" fmla="*/ 0 w 2869809"/>
                    <a:gd name="connsiteY3" fmla="*/ 2934512 h 2934512"/>
                    <a:gd name="connsiteX4" fmla="*/ 21101 w 2869809"/>
                    <a:gd name="connsiteY4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09557 w 2869809"/>
                    <a:gd name="connsiteY2" fmla="*/ 1284952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44726 w 2757267"/>
                    <a:gd name="connsiteY2" fmla="*/ 809059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13991 w 2757267"/>
                    <a:gd name="connsiteY4" fmla="*/ 2547435 h 2929887"/>
                    <a:gd name="connsiteX5" fmla="*/ 0 w 2757267"/>
                    <a:gd name="connsiteY5" fmla="*/ 2929887 h 2929887"/>
                    <a:gd name="connsiteX6" fmla="*/ 21101 w 2757267"/>
                    <a:gd name="connsiteY6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0 w 2757267"/>
                    <a:gd name="connsiteY5" fmla="*/ 2929887 h 2929887"/>
                    <a:gd name="connsiteX6" fmla="*/ 21101 w 2757267"/>
                    <a:gd name="connsiteY6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1412160 w 2757267"/>
                    <a:gd name="connsiteY5" fmla="*/ 267941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288853 w 2757267"/>
                    <a:gd name="connsiteY5" fmla="*/ 1837283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317134 w 2757267"/>
                    <a:gd name="connsiteY5" fmla="*/ 10580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182017 w 2757267"/>
                    <a:gd name="connsiteY5" fmla="*/ 7532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2017 w 2757267"/>
                    <a:gd name="connsiteY5" fmla="*/ 7532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358741 w 2757267"/>
                    <a:gd name="connsiteY6" fmla="*/ 158275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859120 w 2757267"/>
                    <a:gd name="connsiteY7" fmla="*/ 1997538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74279 w 2757267"/>
                    <a:gd name="connsiteY7" fmla="*/ 1463352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478906 w 2757267"/>
                    <a:gd name="connsiteY8" fmla="*/ 1733587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507186 w 2757267"/>
                    <a:gd name="connsiteY9" fmla="*/ 1083138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88885 w 2757267"/>
                    <a:gd name="connsiteY8" fmla="*/ 882032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126972 w 2757267"/>
                    <a:gd name="connsiteY10" fmla="*/ 2440598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4023 w 2757267"/>
                    <a:gd name="connsiteY10" fmla="*/ 2525440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4023 w 2757267"/>
                    <a:gd name="connsiteY10" fmla="*/ 2525440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79 w 2736245"/>
                    <a:gd name="connsiteY0" fmla="*/ 511198 h 2653367"/>
                    <a:gd name="connsiteX1" fmla="*/ 2426757 w 2736245"/>
                    <a:gd name="connsiteY1" fmla="*/ 215777 h 2653367"/>
                    <a:gd name="connsiteX2" fmla="*/ 2637772 w 2736245"/>
                    <a:gd name="connsiteY2" fmla="*/ 816093 h 2653367"/>
                    <a:gd name="connsiteX3" fmla="*/ 2736245 w 2736245"/>
                    <a:gd name="connsiteY3" fmla="*/ 2479720 h 2653367"/>
                    <a:gd name="connsiteX4" fmla="*/ 2314965 w 2736245"/>
                    <a:gd name="connsiteY4" fmla="*/ 2512869 h 2653367"/>
                    <a:gd name="connsiteX5" fmla="*/ 2167279 w 2736245"/>
                    <a:gd name="connsiteY5" fmla="*/ 768911 h 2653367"/>
                    <a:gd name="connsiteX6" fmla="*/ 1859336 w 2736245"/>
                    <a:gd name="connsiteY6" fmla="*/ 910313 h 2653367"/>
                    <a:gd name="connsiteX7" fmla="*/ 768968 w 2736245"/>
                    <a:gd name="connsiteY7" fmla="*/ 963731 h 2653367"/>
                    <a:gd name="connsiteX8" fmla="*/ 583574 w 2736245"/>
                    <a:gd name="connsiteY8" fmla="*/ 891459 h 2653367"/>
                    <a:gd name="connsiteX9" fmla="*/ 464168 w 2736245"/>
                    <a:gd name="connsiteY9" fmla="*/ 1058000 h 2653367"/>
                    <a:gd name="connsiteX10" fmla="*/ 593001 w 2736245"/>
                    <a:gd name="connsiteY10" fmla="*/ 2525440 h 2653367"/>
                    <a:gd name="connsiteX11" fmla="*/ 198937 w 2736245"/>
                    <a:gd name="connsiteY11" fmla="*/ 2653367 h 2653367"/>
                    <a:gd name="connsiteX12" fmla="*/ 79 w 2736245"/>
                    <a:gd name="connsiteY12" fmla="*/ 511198 h 2653367"/>
                    <a:gd name="connsiteX0" fmla="*/ 81 w 2729962"/>
                    <a:gd name="connsiteY0" fmla="*/ 515330 h 2651214"/>
                    <a:gd name="connsiteX1" fmla="*/ 2420474 w 2729962"/>
                    <a:gd name="connsiteY1" fmla="*/ 213624 h 2651214"/>
                    <a:gd name="connsiteX2" fmla="*/ 2631489 w 2729962"/>
                    <a:gd name="connsiteY2" fmla="*/ 813940 h 2651214"/>
                    <a:gd name="connsiteX3" fmla="*/ 2729962 w 2729962"/>
                    <a:gd name="connsiteY3" fmla="*/ 2477567 h 2651214"/>
                    <a:gd name="connsiteX4" fmla="*/ 2308682 w 2729962"/>
                    <a:gd name="connsiteY4" fmla="*/ 2510716 h 2651214"/>
                    <a:gd name="connsiteX5" fmla="*/ 2160996 w 2729962"/>
                    <a:gd name="connsiteY5" fmla="*/ 766758 h 2651214"/>
                    <a:gd name="connsiteX6" fmla="*/ 1853053 w 2729962"/>
                    <a:gd name="connsiteY6" fmla="*/ 908160 h 2651214"/>
                    <a:gd name="connsiteX7" fmla="*/ 762685 w 2729962"/>
                    <a:gd name="connsiteY7" fmla="*/ 961578 h 2651214"/>
                    <a:gd name="connsiteX8" fmla="*/ 577291 w 2729962"/>
                    <a:gd name="connsiteY8" fmla="*/ 889306 h 2651214"/>
                    <a:gd name="connsiteX9" fmla="*/ 457885 w 2729962"/>
                    <a:gd name="connsiteY9" fmla="*/ 1055847 h 2651214"/>
                    <a:gd name="connsiteX10" fmla="*/ 586718 w 2729962"/>
                    <a:gd name="connsiteY10" fmla="*/ 2523287 h 2651214"/>
                    <a:gd name="connsiteX11" fmla="*/ 192654 w 2729962"/>
                    <a:gd name="connsiteY11" fmla="*/ 2651214 h 2651214"/>
                    <a:gd name="connsiteX12" fmla="*/ 81 w 2729962"/>
                    <a:gd name="connsiteY12" fmla="*/ 515330 h 2651214"/>
                    <a:gd name="connsiteX0" fmla="*/ 81 w 2729962"/>
                    <a:gd name="connsiteY0" fmla="*/ 508397 h 2644281"/>
                    <a:gd name="connsiteX1" fmla="*/ 2420474 w 2729962"/>
                    <a:gd name="connsiteY1" fmla="*/ 206691 h 2644281"/>
                    <a:gd name="connsiteX2" fmla="*/ 2631489 w 2729962"/>
                    <a:gd name="connsiteY2" fmla="*/ 807007 h 2644281"/>
                    <a:gd name="connsiteX3" fmla="*/ 2729962 w 2729962"/>
                    <a:gd name="connsiteY3" fmla="*/ 2470634 h 2644281"/>
                    <a:gd name="connsiteX4" fmla="*/ 2308682 w 2729962"/>
                    <a:gd name="connsiteY4" fmla="*/ 2503783 h 2644281"/>
                    <a:gd name="connsiteX5" fmla="*/ 2160996 w 2729962"/>
                    <a:gd name="connsiteY5" fmla="*/ 759825 h 2644281"/>
                    <a:gd name="connsiteX6" fmla="*/ 1853053 w 2729962"/>
                    <a:gd name="connsiteY6" fmla="*/ 901227 h 2644281"/>
                    <a:gd name="connsiteX7" fmla="*/ 762685 w 2729962"/>
                    <a:gd name="connsiteY7" fmla="*/ 954645 h 2644281"/>
                    <a:gd name="connsiteX8" fmla="*/ 577291 w 2729962"/>
                    <a:gd name="connsiteY8" fmla="*/ 882373 h 2644281"/>
                    <a:gd name="connsiteX9" fmla="*/ 457885 w 2729962"/>
                    <a:gd name="connsiteY9" fmla="*/ 1048914 h 2644281"/>
                    <a:gd name="connsiteX10" fmla="*/ 586718 w 2729962"/>
                    <a:gd name="connsiteY10" fmla="*/ 2516354 h 2644281"/>
                    <a:gd name="connsiteX11" fmla="*/ 192654 w 2729962"/>
                    <a:gd name="connsiteY11" fmla="*/ 2644281 h 2644281"/>
                    <a:gd name="connsiteX12" fmla="*/ 81 w 2729962"/>
                    <a:gd name="connsiteY12" fmla="*/ 508397 h 2644281"/>
                    <a:gd name="connsiteX0" fmla="*/ 81 w 2729962"/>
                    <a:gd name="connsiteY0" fmla="*/ 518023 h 2653907"/>
                    <a:gd name="connsiteX1" fmla="*/ 2420474 w 2729962"/>
                    <a:gd name="connsiteY1" fmla="*/ 216317 h 2653907"/>
                    <a:gd name="connsiteX2" fmla="*/ 2631489 w 2729962"/>
                    <a:gd name="connsiteY2" fmla="*/ 816633 h 2653907"/>
                    <a:gd name="connsiteX3" fmla="*/ 2729962 w 2729962"/>
                    <a:gd name="connsiteY3" fmla="*/ 2480260 h 2653907"/>
                    <a:gd name="connsiteX4" fmla="*/ 2308682 w 2729962"/>
                    <a:gd name="connsiteY4" fmla="*/ 2513409 h 2653907"/>
                    <a:gd name="connsiteX5" fmla="*/ 2160996 w 2729962"/>
                    <a:gd name="connsiteY5" fmla="*/ 769451 h 2653907"/>
                    <a:gd name="connsiteX6" fmla="*/ 1853053 w 2729962"/>
                    <a:gd name="connsiteY6" fmla="*/ 910853 h 2653907"/>
                    <a:gd name="connsiteX7" fmla="*/ 762685 w 2729962"/>
                    <a:gd name="connsiteY7" fmla="*/ 964271 h 2653907"/>
                    <a:gd name="connsiteX8" fmla="*/ 577291 w 2729962"/>
                    <a:gd name="connsiteY8" fmla="*/ 891999 h 2653907"/>
                    <a:gd name="connsiteX9" fmla="*/ 457885 w 2729962"/>
                    <a:gd name="connsiteY9" fmla="*/ 1058540 h 2653907"/>
                    <a:gd name="connsiteX10" fmla="*/ 586718 w 2729962"/>
                    <a:gd name="connsiteY10" fmla="*/ 2525980 h 2653907"/>
                    <a:gd name="connsiteX11" fmla="*/ 192654 w 2729962"/>
                    <a:gd name="connsiteY11" fmla="*/ 2653907 h 2653907"/>
                    <a:gd name="connsiteX12" fmla="*/ 81 w 2729962"/>
                    <a:gd name="connsiteY12" fmla="*/ 518023 h 2653907"/>
                    <a:gd name="connsiteX0" fmla="*/ 81 w 2729962"/>
                    <a:gd name="connsiteY0" fmla="*/ 522153 h 2658037"/>
                    <a:gd name="connsiteX1" fmla="*/ 2420474 w 2729962"/>
                    <a:gd name="connsiteY1" fmla="*/ 220447 h 2658037"/>
                    <a:gd name="connsiteX2" fmla="*/ 2631489 w 2729962"/>
                    <a:gd name="connsiteY2" fmla="*/ 820763 h 2658037"/>
                    <a:gd name="connsiteX3" fmla="*/ 2729962 w 2729962"/>
                    <a:gd name="connsiteY3" fmla="*/ 2484390 h 2658037"/>
                    <a:gd name="connsiteX4" fmla="*/ 2308682 w 2729962"/>
                    <a:gd name="connsiteY4" fmla="*/ 2517539 h 2658037"/>
                    <a:gd name="connsiteX5" fmla="*/ 2160996 w 2729962"/>
                    <a:gd name="connsiteY5" fmla="*/ 773581 h 2658037"/>
                    <a:gd name="connsiteX6" fmla="*/ 1853053 w 2729962"/>
                    <a:gd name="connsiteY6" fmla="*/ 914983 h 2658037"/>
                    <a:gd name="connsiteX7" fmla="*/ 762685 w 2729962"/>
                    <a:gd name="connsiteY7" fmla="*/ 968401 h 2658037"/>
                    <a:gd name="connsiteX8" fmla="*/ 577291 w 2729962"/>
                    <a:gd name="connsiteY8" fmla="*/ 896129 h 2658037"/>
                    <a:gd name="connsiteX9" fmla="*/ 457885 w 2729962"/>
                    <a:gd name="connsiteY9" fmla="*/ 1062670 h 2658037"/>
                    <a:gd name="connsiteX10" fmla="*/ 586718 w 2729962"/>
                    <a:gd name="connsiteY10" fmla="*/ 2530110 h 2658037"/>
                    <a:gd name="connsiteX11" fmla="*/ 192654 w 2729962"/>
                    <a:gd name="connsiteY11" fmla="*/ 2658037 h 2658037"/>
                    <a:gd name="connsiteX12" fmla="*/ 81 w 2729962"/>
                    <a:gd name="connsiteY12" fmla="*/ 522153 h 2658037"/>
                    <a:gd name="connsiteX0" fmla="*/ 172207 w 2902088"/>
                    <a:gd name="connsiteY0" fmla="*/ 522153 h 2658037"/>
                    <a:gd name="connsiteX1" fmla="*/ 2592600 w 2902088"/>
                    <a:gd name="connsiteY1" fmla="*/ 220447 h 2658037"/>
                    <a:gd name="connsiteX2" fmla="*/ 2803615 w 2902088"/>
                    <a:gd name="connsiteY2" fmla="*/ 820763 h 2658037"/>
                    <a:gd name="connsiteX3" fmla="*/ 2902088 w 2902088"/>
                    <a:gd name="connsiteY3" fmla="*/ 2484390 h 2658037"/>
                    <a:gd name="connsiteX4" fmla="*/ 2480808 w 2902088"/>
                    <a:gd name="connsiteY4" fmla="*/ 2517539 h 2658037"/>
                    <a:gd name="connsiteX5" fmla="*/ 2333122 w 2902088"/>
                    <a:gd name="connsiteY5" fmla="*/ 773581 h 2658037"/>
                    <a:gd name="connsiteX6" fmla="*/ 2025179 w 2902088"/>
                    <a:gd name="connsiteY6" fmla="*/ 914983 h 2658037"/>
                    <a:gd name="connsiteX7" fmla="*/ 934811 w 2902088"/>
                    <a:gd name="connsiteY7" fmla="*/ 968401 h 2658037"/>
                    <a:gd name="connsiteX8" fmla="*/ 749417 w 2902088"/>
                    <a:gd name="connsiteY8" fmla="*/ 896129 h 2658037"/>
                    <a:gd name="connsiteX9" fmla="*/ 630011 w 2902088"/>
                    <a:gd name="connsiteY9" fmla="*/ 1062670 h 2658037"/>
                    <a:gd name="connsiteX10" fmla="*/ 758844 w 2902088"/>
                    <a:gd name="connsiteY10" fmla="*/ 2530110 h 2658037"/>
                    <a:gd name="connsiteX11" fmla="*/ 364780 w 2902088"/>
                    <a:gd name="connsiteY11" fmla="*/ 2658037 h 2658037"/>
                    <a:gd name="connsiteX12" fmla="*/ 215231 w 2902088"/>
                    <a:gd name="connsiteY12" fmla="*/ 1213498 h 2658037"/>
                    <a:gd name="connsiteX13" fmla="*/ 172207 w 2902088"/>
                    <a:gd name="connsiteY13" fmla="*/ 522153 h 2658037"/>
                    <a:gd name="connsiteX0" fmla="*/ 196812 w 2926693"/>
                    <a:gd name="connsiteY0" fmla="*/ 522153 h 2658037"/>
                    <a:gd name="connsiteX1" fmla="*/ 2617205 w 2926693"/>
                    <a:gd name="connsiteY1" fmla="*/ 220447 h 2658037"/>
                    <a:gd name="connsiteX2" fmla="*/ 2828220 w 2926693"/>
                    <a:gd name="connsiteY2" fmla="*/ 820763 h 2658037"/>
                    <a:gd name="connsiteX3" fmla="*/ 2926693 w 2926693"/>
                    <a:gd name="connsiteY3" fmla="*/ 2484390 h 2658037"/>
                    <a:gd name="connsiteX4" fmla="*/ 2505413 w 2926693"/>
                    <a:gd name="connsiteY4" fmla="*/ 2517539 h 2658037"/>
                    <a:gd name="connsiteX5" fmla="*/ 2357727 w 2926693"/>
                    <a:gd name="connsiteY5" fmla="*/ 773581 h 2658037"/>
                    <a:gd name="connsiteX6" fmla="*/ 2049784 w 2926693"/>
                    <a:gd name="connsiteY6" fmla="*/ 914983 h 2658037"/>
                    <a:gd name="connsiteX7" fmla="*/ 959416 w 2926693"/>
                    <a:gd name="connsiteY7" fmla="*/ 968401 h 2658037"/>
                    <a:gd name="connsiteX8" fmla="*/ 774022 w 2926693"/>
                    <a:gd name="connsiteY8" fmla="*/ 896129 h 2658037"/>
                    <a:gd name="connsiteX9" fmla="*/ 654616 w 2926693"/>
                    <a:gd name="connsiteY9" fmla="*/ 1062670 h 2658037"/>
                    <a:gd name="connsiteX10" fmla="*/ 783449 w 2926693"/>
                    <a:gd name="connsiteY10" fmla="*/ 2530110 h 2658037"/>
                    <a:gd name="connsiteX11" fmla="*/ 389385 w 2926693"/>
                    <a:gd name="connsiteY11" fmla="*/ 2658037 h 2658037"/>
                    <a:gd name="connsiteX12" fmla="*/ 151852 w 2926693"/>
                    <a:gd name="connsiteY12" fmla="*/ 1197787 h 2658037"/>
                    <a:gd name="connsiteX13" fmla="*/ 196812 w 2926693"/>
                    <a:gd name="connsiteY13" fmla="*/ 522153 h 2658037"/>
                    <a:gd name="connsiteX0" fmla="*/ 80585 w 2810466"/>
                    <a:gd name="connsiteY0" fmla="*/ 522153 h 2658037"/>
                    <a:gd name="connsiteX1" fmla="*/ 2500978 w 2810466"/>
                    <a:gd name="connsiteY1" fmla="*/ 220447 h 2658037"/>
                    <a:gd name="connsiteX2" fmla="*/ 2711993 w 2810466"/>
                    <a:gd name="connsiteY2" fmla="*/ 820763 h 2658037"/>
                    <a:gd name="connsiteX3" fmla="*/ 2810466 w 2810466"/>
                    <a:gd name="connsiteY3" fmla="*/ 2484390 h 2658037"/>
                    <a:gd name="connsiteX4" fmla="*/ 2389186 w 2810466"/>
                    <a:gd name="connsiteY4" fmla="*/ 2517539 h 2658037"/>
                    <a:gd name="connsiteX5" fmla="*/ 2241500 w 2810466"/>
                    <a:gd name="connsiteY5" fmla="*/ 773581 h 2658037"/>
                    <a:gd name="connsiteX6" fmla="*/ 1933557 w 2810466"/>
                    <a:gd name="connsiteY6" fmla="*/ 914983 h 2658037"/>
                    <a:gd name="connsiteX7" fmla="*/ 843189 w 2810466"/>
                    <a:gd name="connsiteY7" fmla="*/ 968401 h 2658037"/>
                    <a:gd name="connsiteX8" fmla="*/ 657795 w 2810466"/>
                    <a:gd name="connsiteY8" fmla="*/ 896129 h 2658037"/>
                    <a:gd name="connsiteX9" fmla="*/ 538389 w 2810466"/>
                    <a:gd name="connsiteY9" fmla="*/ 1062670 h 2658037"/>
                    <a:gd name="connsiteX10" fmla="*/ 667222 w 2810466"/>
                    <a:gd name="connsiteY10" fmla="*/ 2530110 h 2658037"/>
                    <a:gd name="connsiteX11" fmla="*/ 273158 w 2810466"/>
                    <a:gd name="connsiteY11" fmla="*/ 2658037 h 2658037"/>
                    <a:gd name="connsiteX12" fmla="*/ 35625 w 2810466"/>
                    <a:gd name="connsiteY12" fmla="*/ 1197787 h 2658037"/>
                    <a:gd name="connsiteX13" fmla="*/ 80585 w 2810466"/>
                    <a:gd name="connsiteY13" fmla="*/ 522153 h 2658037"/>
                    <a:gd name="connsiteX0" fmla="*/ 85498 w 2815379"/>
                    <a:gd name="connsiteY0" fmla="*/ 522153 h 2658037"/>
                    <a:gd name="connsiteX1" fmla="*/ 2505891 w 2815379"/>
                    <a:gd name="connsiteY1" fmla="*/ 220447 h 2658037"/>
                    <a:gd name="connsiteX2" fmla="*/ 2716906 w 2815379"/>
                    <a:gd name="connsiteY2" fmla="*/ 820763 h 2658037"/>
                    <a:gd name="connsiteX3" fmla="*/ 2815379 w 2815379"/>
                    <a:gd name="connsiteY3" fmla="*/ 2484390 h 2658037"/>
                    <a:gd name="connsiteX4" fmla="*/ 2394099 w 2815379"/>
                    <a:gd name="connsiteY4" fmla="*/ 2517539 h 2658037"/>
                    <a:gd name="connsiteX5" fmla="*/ 2246413 w 2815379"/>
                    <a:gd name="connsiteY5" fmla="*/ 773581 h 2658037"/>
                    <a:gd name="connsiteX6" fmla="*/ 1938470 w 2815379"/>
                    <a:gd name="connsiteY6" fmla="*/ 914983 h 2658037"/>
                    <a:gd name="connsiteX7" fmla="*/ 848102 w 2815379"/>
                    <a:gd name="connsiteY7" fmla="*/ 968401 h 2658037"/>
                    <a:gd name="connsiteX8" fmla="*/ 662708 w 2815379"/>
                    <a:gd name="connsiteY8" fmla="*/ 896129 h 2658037"/>
                    <a:gd name="connsiteX9" fmla="*/ 543302 w 2815379"/>
                    <a:gd name="connsiteY9" fmla="*/ 1062670 h 2658037"/>
                    <a:gd name="connsiteX10" fmla="*/ 672135 w 2815379"/>
                    <a:gd name="connsiteY10" fmla="*/ 2530110 h 2658037"/>
                    <a:gd name="connsiteX11" fmla="*/ 278071 w 2815379"/>
                    <a:gd name="connsiteY11" fmla="*/ 2658037 h 2658037"/>
                    <a:gd name="connsiteX12" fmla="*/ 31111 w 2815379"/>
                    <a:gd name="connsiteY12" fmla="*/ 1210356 h 2658037"/>
                    <a:gd name="connsiteX13" fmla="*/ 85498 w 2815379"/>
                    <a:gd name="connsiteY13" fmla="*/ 522153 h 2658037"/>
                    <a:gd name="connsiteX0" fmla="*/ 98332 w 2828213"/>
                    <a:gd name="connsiteY0" fmla="*/ 522153 h 2658037"/>
                    <a:gd name="connsiteX1" fmla="*/ 2518725 w 2828213"/>
                    <a:gd name="connsiteY1" fmla="*/ 220447 h 2658037"/>
                    <a:gd name="connsiteX2" fmla="*/ 2729740 w 2828213"/>
                    <a:gd name="connsiteY2" fmla="*/ 820763 h 2658037"/>
                    <a:gd name="connsiteX3" fmla="*/ 2828213 w 2828213"/>
                    <a:gd name="connsiteY3" fmla="*/ 2484390 h 2658037"/>
                    <a:gd name="connsiteX4" fmla="*/ 2406933 w 2828213"/>
                    <a:gd name="connsiteY4" fmla="*/ 2517539 h 2658037"/>
                    <a:gd name="connsiteX5" fmla="*/ 2259247 w 2828213"/>
                    <a:gd name="connsiteY5" fmla="*/ 773581 h 2658037"/>
                    <a:gd name="connsiteX6" fmla="*/ 1951304 w 2828213"/>
                    <a:gd name="connsiteY6" fmla="*/ 914983 h 2658037"/>
                    <a:gd name="connsiteX7" fmla="*/ 860936 w 2828213"/>
                    <a:gd name="connsiteY7" fmla="*/ 968401 h 2658037"/>
                    <a:gd name="connsiteX8" fmla="*/ 675542 w 2828213"/>
                    <a:gd name="connsiteY8" fmla="*/ 896129 h 2658037"/>
                    <a:gd name="connsiteX9" fmla="*/ 556136 w 2828213"/>
                    <a:gd name="connsiteY9" fmla="*/ 1062670 h 2658037"/>
                    <a:gd name="connsiteX10" fmla="*/ 684969 w 2828213"/>
                    <a:gd name="connsiteY10" fmla="*/ 2530110 h 2658037"/>
                    <a:gd name="connsiteX11" fmla="*/ 290905 w 2828213"/>
                    <a:gd name="connsiteY11" fmla="*/ 2658037 h 2658037"/>
                    <a:gd name="connsiteX12" fmla="*/ 43945 w 2828213"/>
                    <a:gd name="connsiteY12" fmla="*/ 1210356 h 2658037"/>
                    <a:gd name="connsiteX13" fmla="*/ 98332 w 2828213"/>
                    <a:gd name="connsiteY13" fmla="*/ 522153 h 2658037"/>
                    <a:gd name="connsiteX0" fmla="*/ 99338 w 2829219"/>
                    <a:gd name="connsiteY0" fmla="*/ 522153 h 2658037"/>
                    <a:gd name="connsiteX1" fmla="*/ 2519731 w 2829219"/>
                    <a:gd name="connsiteY1" fmla="*/ 220447 h 2658037"/>
                    <a:gd name="connsiteX2" fmla="*/ 2730746 w 2829219"/>
                    <a:gd name="connsiteY2" fmla="*/ 820763 h 2658037"/>
                    <a:gd name="connsiteX3" fmla="*/ 2829219 w 2829219"/>
                    <a:gd name="connsiteY3" fmla="*/ 2484390 h 2658037"/>
                    <a:gd name="connsiteX4" fmla="*/ 2407939 w 2829219"/>
                    <a:gd name="connsiteY4" fmla="*/ 2517539 h 2658037"/>
                    <a:gd name="connsiteX5" fmla="*/ 2260253 w 2829219"/>
                    <a:gd name="connsiteY5" fmla="*/ 773581 h 2658037"/>
                    <a:gd name="connsiteX6" fmla="*/ 1952310 w 2829219"/>
                    <a:gd name="connsiteY6" fmla="*/ 914983 h 2658037"/>
                    <a:gd name="connsiteX7" fmla="*/ 861942 w 2829219"/>
                    <a:gd name="connsiteY7" fmla="*/ 968401 h 2658037"/>
                    <a:gd name="connsiteX8" fmla="*/ 676548 w 2829219"/>
                    <a:gd name="connsiteY8" fmla="*/ 896129 h 2658037"/>
                    <a:gd name="connsiteX9" fmla="*/ 557142 w 2829219"/>
                    <a:gd name="connsiteY9" fmla="*/ 1062670 h 2658037"/>
                    <a:gd name="connsiteX10" fmla="*/ 685975 w 2829219"/>
                    <a:gd name="connsiteY10" fmla="*/ 2530110 h 2658037"/>
                    <a:gd name="connsiteX11" fmla="*/ 291911 w 2829219"/>
                    <a:gd name="connsiteY11" fmla="*/ 2658037 h 2658037"/>
                    <a:gd name="connsiteX12" fmla="*/ 44951 w 2829219"/>
                    <a:gd name="connsiteY12" fmla="*/ 1210356 h 2658037"/>
                    <a:gd name="connsiteX13" fmla="*/ 99338 w 2829219"/>
                    <a:gd name="connsiteY13" fmla="*/ 522153 h 2658037"/>
                    <a:gd name="connsiteX0" fmla="*/ 94163 w 2824044"/>
                    <a:gd name="connsiteY0" fmla="*/ 522153 h 2658037"/>
                    <a:gd name="connsiteX1" fmla="*/ 2514556 w 2824044"/>
                    <a:gd name="connsiteY1" fmla="*/ 220447 h 2658037"/>
                    <a:gd name="connsiteX2" fmla="*/ 2725571 w 2824044"/>
                    <a:gd name="connsiteY2" fmla="*/ 820763 h 2658037"/>
                    <a:gd name="connsiteX3" fmla="*/ 2824044 w 2824044"/>
                    <a:gd name="connsiteY3" fmla="*/ 2484390 h 2658037"/>
                    <a:gd name="connsiteX4" fmla="*/ 2402764 w 2824044"/>
                    <a:gd name="connsiteY4" fmla="*/ 2517539 h 2658037"/>
                    <a:gd name="connsiteX5" fmla="*/ 2255078 w 2824044"/>
                    <a:gd name="connsiteY5" fmla="*/ 773581 h 2658037"/>
                    <a:gd name="connsiteX6" fmla="*/ 1947135 w 2824044"/>
                    <a:gd name="connsiteY6" fmla="*/ 914983 h 2658037"/>
                    <a:gd name="connsiteX7" fmla="*/ 856767 w 2824044"/>
                    <a:gd name="connsiteY7" fmla="*/ 968401 h 2658037"/>
                    <a:gd name="connsiteX8" fmla="*/ 671373 w 2824044"/>
                    <a:gd name="connsiteY8" fmla="*/ 896129 h 2658037"/>
                    <a:gd name="connsiteX9" fmla="*/ 551967 w 2824044"/>
                    <a:gd name="connsiteY9" fmla="*/ 1062670 h 2658037"/>
                    <a:gd name="connsiteX10" fmla="*/ 680800 w 2824044"/>
                    <a:gd name="connsiteY10" fmla="*/ 2530110 h 2658037"/>
                    <a:gd name="connsiteX11" fmla="*/ 286736 w 2824044"/>
                    <a:gd name="connsiteY11" fmla="*/ 2658037 h 2658037"/>
                    <a:gd name="connsiteX12" fmla="*/ 39776 w 2824044"/>
                    <a:gd name="connsiteY12" fmla="*/ 1210356 h 2658037"/>
                    <a:gd name="connsiteX13" fmla="*/ 94163 w 2824044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565715 w 2828365"/>
                    <a:gd name="connsiteY10" fmla="*/ 1169506 h 2658037"/>
                    <a:gd name="connsiteX11" fmla="*/ 685121 w 2828365"/>
                    <a:gd name="connsiteY11" fmla="*/ 2530110 h 2658037"/>
                    <a:gd name="connsiteX12" fmla="*/ 291057 w 2828365"/>
                    <a:gd name="connsiteY12" fmla="*/ 2658037 h 2658037"/>
                    <a:gd name="connsiteX13" fmla="*/ 44097 w 2828365"/>
                    <a:gd name="connsiteY13" fmla="*/ 1210356 h 2658037"/>
                    <a:gd name="connsiteX14" fmla="*/ 98484 w 2828365"/>
                    <a:gd name="connsiteY14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65715 w 2828365"/>
                    <a:gd name="connsiteY9" fmla="*/ 1169506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28365" h="2658037">
                      <a:moveTo>
                        <a:pt x="98484" y="522153"/>
                      </a:moveTo>
                      <a:cubicBezTo>
                        <a:pt x="710211" y="-17761"/>
                        <a:pt x="1708558" y="-174391"/>
                        <a:pt x="2518877" y="220447"/>
                      </a:cubicBezTo>
                      <a:cubicBezTo>
                        <a:pt x="2676318" y="345218"/>
                        <a:pt x="2801593" y="554168"/>
                        <a:pt x="2729892" y="820763"/>
                      </a:cubicBezTo>
                      <a:lnTo>
                        <a:pt x="2828365" y="2484390"/>
                      </a:lnTo>
                      <a:lnTo>
                        <a:pt x="2407085" y="2517539"/>
                      </a:lnTo>
                      <a:lnTo>
                        <a:pt x="2259399" y="773581"/>
                      </a:lnTo>
                      <a:cubicBezTo>
                        <a:pt x="2213313" y="620658"/>
                        <a:pt x="2107522" y="920219"/>
                        <a:pt x="1951456" y="914983"/>
                      </a:cubicBezTo>
                      <a:lnTo>
                        <a:pt x="861088" y="968401"/>
                      </a:lnTo>
                      <a:cubicBezTo>
                        <a:pt x="810812" y="974685"/>
                        <a:pt x="735396" y="971544"/>
                        <a:pt x="675694" y="896129"/>
                      </a:cubicBezTo>
                      <a:cubicBezTo>
                        <a:pt x="613896" y="857374"/>
                        <a:pt x="542148" y="846900"/>
                        <a:pt x="543719" y="1119230"/>
                      </a:cubicBezTo>
                      <a:cubicBezTo>
                        <a:pt x="543195" y="1382656"/>
                        <a:pt x="451235" y="1769833"/>
                        <a:pt x="685121" y="2530110"/>
                      </a:cubicBezTo>
                      <a:lnTo>
                        <a:pt x="291057" y="2658037"/>
                      </a:lnTo>
                      <a:cubicBezTo>
                        <a:pt x="200455" y="2438602"/>
                        <a:pt x="76192" y="1566337"/>
                        <a:pt x="44097" y="1210356"/>
                      </a:cubicBezTo>
                      <a:cubicBezTo>
                        <a:pt x="-6852" y="895224"/>
                        <a:pt x="-40077" y="700230"/>
                        <a:pt x="98484" y="522153"/>
                      </a:cubicBezTo>
                      <a:close/>
                    </a:path>
                  </a:pathLst>
                </a:custGeom>
                <a:solidFill>
                  <a:srgbClr val="0091D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91559D6-971C-4BFF-BE29-C218790B1559}"/>
                  </a:ext>
                </a:extLst>
              </p:cNvPr>
              <p:cNvGrpSpPr/>
              <p:nvPr/>
            </p:nvGrpSpPr>
            <p:grpSpPr>
              <a:xfrm>
                <a:off x="6165663" y="3824857"/>
                <a:ext cx="576663" cy="473028"/>
                <a:chOff x="6165663" y="3824857"/>
                <a:chExt cx="576663" cy="47302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3974322B-48D8-4532-9689-8C46FB08DD80}"/>
                    </a:ext>
                  </a:extLst>
                </p:cNvPr>
                <p:cNvGrpSpPr/>
                <p:nvPr/>
              </p:nvGrpSpPr>
              <p:grpSpPr>
                <a:xfrm rot="6615602">
                  <a:off x="6227713" y="3775570"/>
                  <a:ext cx="452564" cy="576663"/>
                  <a:chOff x="2984340" y="-2401001"/>
                  <a:chExt cx="1121399" cy="1428902"/>
                </a:xfrm>
                <a:solidFill>
                  <a:srgbClr val="A26B33"/>
                </a:solidFill>
              </p:grpSpPr>
              <p:sp>
                <p:nvSpPr>
                  <p:cNvPr id="109" name="Rectangle 13">
                    <a:extLst>
                      <a:ext uri="{FF2B5EF4-FFF2-40B4-BE49-F238E27FC236}">
                        <a16:creationId xmlns:a16="http://schemas.microsoft.com/office/drawing/2014/main" id="{3CCE1C0F-6354-4C53-B7A8-A8E8D5C917BA}"/>
                      </a:ext>
                    </a:extLst>
                  </p:cNvPr>
                  <p:cNvSpPr/>
                  <p:nvPr/>
                </p:nvSpPr>
                <p:spPr>
                  <a:xfrm>
                    <a:off x="2984340" y="-2211067"/>
                    <a:ext cx="1121399" cy="1238968"/>
                  </a:xfrm>
                  <a:custGeom>
                    <a:avLst/>
                    <a:gdLst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0 w 1439652"/>
                      <a:gd name="connsiteY3" fmla="*/ 1352888 h 1352888"/>
                      <a:gd name="connsiteX4" fmla="*/ 0 w 1439652"/>
                      <a:gd name="connsiteY4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10215 w 1439652"/>
                      <a:gd name="connsiteY3" fmla="*/ 1349961 h 1352888"/>
                      <a:gd name="connsiteX4" fmla="*/ 0 w 1439652"/>
                      <a:gd name="connsiteY4" fmla="*/ 1352888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0 w 1439652"/>
                      <a:gd name="connsiteY4" fmla="*/ 1352888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109391 w 1439652"/>
                      <a:gd name="connsiteY4" fmla="*/ 794711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109391 w 1439652"/>
                      <a:gd name="connsiteY4" fmla="*/ 794711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63864"/>
                      <a:gd name="connsiteX1" fmla="*/ 1439652 w 1439652"/>
                      <a:gd name="connsiteY1" fmla="*/ 0 h 1363864"/>
                      <a:gd name="connsiteX2" fmla="*/ 1439652 w 1439652"/>
                      <a:gd name="connsiteY2" fmla="*/ 1352888 h 1363864"/>
                      <a:gd name="connsiteX3" fmla="*/ 724240 w 1439652"/>
                      <a:gd name="connsiteY3" fmla="*/ 1316302 h 1363864"/>
                      <a:gd name="connsiteX4" fmla="*/ 109391 w 1439652"/>
                      <a:gd name="connsiteY4" fmla="*/ 794711 h 1363864"/>
                      <a:gd name="connsiteX5" fmla="*/ 0 w 1439652"/>
                      <a:gd name="connsiteY5" fmla="*/ 0 h 1363864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439652 w 1439652"/>
                      <a:gd name="connsiteY2" fmla="*/ 1352888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34893 w 1439652"/>
                      <a:gd name="connsiteY2" fmla="*/ 80032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34893 w 1439652"/>
                      <a:gd name="connsiteY2" fmla="*/ 80032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13659 w 1335379"/>
                      <a:gd name="connsiteY0" fmla="*/ 140245 h 1373603"/>
                      <a:gd name="connsiteX1" fmla="*/ 1335379 w 1335379"/>
                      <a:gd name="connsiteY1" fmla="*/ 0 h 1373603"/>
                      <a:gd name="connsiteX2" fmla="*/ 1119400 w 1335379"/>
                      <a:gd name="connsiteY2" fmla="*/ 780687 h 1373603"/>
                      <a:gd name="connsiteX3" fmla="*/ 619967 w 1335379"/>
                      <a:gd name="connsiteY3" fmla="*/ 1316302 h 1373603"/>
                      <a:gd name="connsiteX4" fmla="*/ 5118 w 1335379"/>
                      <a:gd name="connsiteY4" fmla="*/ 794711 h 1373603"/>
                      <a:gd name="connsiteX5" fmla="*/ 313659 w 1335379"/>
                      <a:gd name="connsiteY5" fmla="*/ 140245 h 1373603"/>
                      <a:gd name="connsiteX0" fmla="*/ 313659 w 1119400"/>
                      <a:gd name="connsiteY0" fmla="*/ 5610 h 1238968"/>
                      <a:gd name="connsiteX1" fmla="*/ 777203 w 1119400"/>
                      <a:gd name="connsiteY1" fmla="*/ 0 h 1238968"/>
                      <a:gd name="connsiteX2" fmla="*/ 1119400 w 1119400"/>
                      <a:gd name="connsiteY2" fmla="*/ 646052 h 1238968"/>
                      <a:gd name="connsiteX3" fmla="*/ 619967 w 1119400"/>
                      <a:gd name="connsiteY3" fmla="*/ 1181667 h 1238968"/>
                      <a:gd name="connsiteX4" fmla="*/ 5118 w 1119400"/>
                      <a:gd name="connsiteY4" fmla="*/ 660076 h 1238968"/>
                      <a:gd name="connsiteX5" fmla="*/ 313659 w 1119400"/>
                      <a:gd name="connsiteY5" fmla="*/ 5610 h 1238968"/>
                      <a:gd name="connsiteX0" fmla="*/ 313659 w 1119400"/>
                      <a:gd name="connsiteY0" fmla="*/ 5610 h 1238968"/>
                      <a:gd name="connsiteX1" fmla="*/ 777203 w 1119400"/>
                      <a:gd name="connsiteY1" fmla="*/ 0 h 1238968"/>
                      <a:gd name="connsiteX2" fmla="*/ 1119400 w 1119400"/>
                      <a:gd name="connsiteY2" fmla="*/ 646052 h 1238968"/>
                      <a:gd name="connsiteX3" fmla="*/ 619967 w 1119400"/>
                      <a:gd name="connsiteY3" fmla="*/ 1181667 h 1238968"/>
                      <a:gd name="connsiteX4" fmla="*/ 5118 w 1119400"/>
                      <a:gd name="connsiteY4" fmla="*/ 660076 h 1238968"/>
                      <a:gd name="connsiteX5" fmla="*/ 313659 w 1119400"/>
                      <a:gd name="connsiteY5" fmla="*/ 5610 h 1238968"/>
                      <a:gd name="connsiteX0" fmla="*/ 313659 w 1127678"/>
                      <a:gd name="connsiteY0" fmla="*/ 5610 h 1238968"/>
                      <a:gd name="connsiteX1" fmla="*/ 777203 w 1127678"/>
                      <a:gd name="connsiteY1" fmla="*/ 0 h 1238968"/>
                      <a:gd name="connsiteX2" fmla="*/ 1119400 w 1127678"/>
                      <a:gd name="connsiteY2" fmla="*/ 646052 h 1238968"/>
                      <a:gd name="connsiteX3" fmla="*/ 619967 w 1127678"/>
                      <a:gd name="connsiteY3" fmla="*/ 1181667 h 1238968"/>
                      <a:gd name="connsiteX4" fmla="*/ 5118 w 1127678"/>
                      <a:gd name="connsiteY4" fmla="*/ 660076 h 1238968"/>
                      <a:gd name="connsiteX5" fmla="*/ 313659 w 1127678"/>
                      <a:gd name="connsiteY5" fmla="*/ 5610 h 1238968"/>
                      <a:gd name="connsiteX0" fmla="*/ 313659 w 1123274"/>
                      <a:gd name="connsiteY0" fmla="*/ 5610 h 1238968"/>
                      <a:gd name="connsiteX1" fmla="*/ 777203 w 1123274"/>
                      <a:gd name="connsiteY1" fmla="*/ 0 h 1238968"/>
                      <a:gd name="connsiteX2" fmla="*/ 1119400 w 1123274"/>
                      <a:gd name="connsiteY2" fmla="*/ 646052 h 1238968"/>
                      <a:gd name="connsiteX3" fmla="*/ 619967 w 1123274"/>
                      <a:gd name="connsiteY3" fmla="*/ 1181667 h 1238968"/>
                      <a:gd name="connsiteX4" fmla="*/ 5118 w 1123274"/>
                      <a:gd name="connsiteY4" fmla="*/ 660076 h 1238968"/>
                      <a:gd name="connsiteX5" fmla="*/ 313659 w 1123274"/>
                      <a:gd name="connsiteY5" fmla="*/ 5610 h 1238968"/>
                      <a:gd name="connsiteX0" fmla="*/ 313659 w 1119978"/>
                      <a:gd name="connsiteY0" fmla="*/ 5610 h 1238968"/>
                      <a:gd name="connsiteX1" fmla="*/ 777203 w 1119978"/>
                      <a:gd name="connsiteY1" fmla="*/ 0 h 1238968"/>
                      <a:gd name="connsiteX2" fmla="*/ 1119400 w 1119978"/>
                      <a:gd name="connsiteY2" fmla="*/ 646052 h 1238968"/>
                      <a:gd name="connsiteX3" fmla="*/ 619967 w 1119978"/>
                      <a:gd name="connsiteY3" fmla="*/ 1181667 h 1238968"/>
                      <a:gd name="connsiteX4" fmla="*/ 5118 w 1119978"/>
                      <a:gd name="connsiteY4" fmla="*/ 660076 h 1238968"/>
                      <a:gd name="connsiteX5" fmla="*/ 313659 w 1119978"/>
                      <a:gd name="connsiteY5" fmla="*/ 5610 h 1238968"/>
                      <a:gd name="connsiteX0" fmla="*/ 313659 w 1120225"/>
                      <a:gd name="connsiteY0" fmla="*/ 5610 h 1238968"/>
                      <a:gd name="connsiteX1" fmla="*/ 777203 w 1120225"/>
                      <a:gd name="connsiteY1" fmla="*/ 0 h 1238968"/>
                      <a:gd name="connsiteX2" fmla="*/ 1119400 w 1120225"/>
                      <a:gd name="connsiteY2" fmla="*/ 646052 h 1238968"/>
                      <a:gd name="connsiteX3" fmla="*/ 619967 w 1120225"/>
                      <a:gd name="connsiteY3" fmla="*/ 1181667 h 1238968"/>
                      <a:gd name="connsiteX4" fmla="*/ 5118 w 1120225"/>
                      <a:gd name="connsiteY4" fmla="*/ 660076 h 1238968"/>
                      <a:gd name="connsiteX5" fmla="*/ 313659 w 1120225"/>
                      <a:gd name="connsiteY5" fmla="*/ 5610 h 1238968"/>
                      <a:gd name="connsiteX0" fmla="*/ 313659 w 1121399"/>
                      <a:gd name="connsiteY0" fmla="*/ 5610 h 1238968"/>
                      <a:gd name="connsiteX1" fmla="*/ 777203 w 1121399"/>
                      <a:gd name="connsiteY1" fmla="*/ 0 h 1238968"/>
                      <a:gd name="connsiteX2" fmla="*/ 1119400 w 1121399"/>
                      <a:gd name="connsiteY2" fmla="*/ 646052 h 1238968"/>
                      <a:gd name="connsiteX3" fmla="*/ 619967 w 1121399"/>
                      <a:gd name="connsiteY3" fmla="*/ 1181667 h 1238968"/>
                      <a:gd name="connsiteX4" fmla="*/ 5118 w 1121399"/>
                      <a:gd name="connsiteY4" fmla="*/ 660076 h 1238968"/>
                      <a:gd name="connsiteX5" fmla="*/ 313659 w 1121399"/>
                      <a:gd name="connsiteY5" fmla="*/ 5610 h 1238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21399" h="1238968">
                        <a:moveTo>
                          <a:pt x="313659" y="5610"/>
                        </a:moveTo>
                        <a:lnTo>
                          <a:pt x="777203" y="0"/>
                        </a:lnTo>
                        <a:cubicBezTo>
                          <a:pt x="1009075" y="111569"/>
                          <a:pt x="1131555" y="354969"/>
                          <a:pt x="1119400" y="646052"/>
                        </a:cubicBezTo>
                        <a:cubicBezTo>
                          <a:pt x="1148331" y="1000364"/>
                          <a:pt x="857503" y="1349068"/>
                          <a:pt x="619967" y="1181667"/>
                        </a:cubicBezTo>
                        <a:cubicBezTo>
                          <a:pt x="386968" y="1372441"/>
                          <a:pt x="30554" y="1058333"/>
                          <a:pt x="5118" y="660076"/>
                        </a:cubicBezTo>
                        <a:cubicBezTo>
                          <a:pt x="-29475" y="310090"/>
                          <a:pt x="115445" y="105959"/>
                          <a:pt x="313659" y="56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1B80AB10-556E-4786-ACA1-A6C0A69E8FA4}"/>
                      </a:ext>
                    </a:extLst>
                  </p:cNvPr>
                  <p:cNvSpPr/>
                  <p:nvPr/>
                </p:nvSpPr>
                <p:spPr>
                  <a:xfrm>
                    <a:off x="3306987" y="-2401001"/>
                    <a:ext cx="448785" cy="450820"/>
                  </a:xfrm>
                  <a:prstGeom prst="ellipse">
                    <a:avLst/>
                  </a:prstGeom>
                  <a:solidFill>
                    <a:srgbClr val="905E2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7" name="Rectangle 11">
                  <a:extLst>
                    <a:ext uri="{FF2B5EF4-FFF2-40B4-BE49-F238E27FC236}">
                      <a16:creationId xmlns:a16="http://schemas.microsoft.com/office/drawing/2014/main" id="{0B60AC9E-CB45-46D2-B516-05DA0976993E}"/>
                    </a:ext>
                  </a:extLst>
                </p:cNvPr>
                <p:cNvSpPr/>
                <p:nvPr/>
              </p:nvSpPr>
              <p:spPr>
                <a:xfrm rot="6615602">
                  <a:off x="6370178" y="4208175"/>
                  <a:ext cx="38153" cy="141267"/>
                </a:xfrm>
                <a:custGeom>
                  <a:avLst/>
                  <a:gdLst>
                    <a:gd name="connsiteX0" fmla="*/ 0 w 88106"/>
                    <a:gd name="connsiteY0" fmla="*/ 0 h 414337"/>
                    <a:gd name="connsiteX1" fmla="*/ 88106 w 88106"/>
                    <a:gd name="connsiteY1" fmla="*/ 0 h 414337"/>
                    <a:gd name="connsiteX2" fmla="*/ 88106 w 88106"/>
                    <a:gd name="connsiteY2" fmla="*/ 414337 h 414337"/>
                    <a:gd name="connsiteX3" fmla="*/ 0 w 88106"/>
                    <a:gd name="connsiteY3" fmla="*/ 414337 h 414337"/>
                    <a:gd name="connsiteX4" fmla="*/ 0 w 88106"/>
                    <a:gd name="connsiteY4" fmla="*/ 0 h 414337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30956 w 119062"/>
                    <a:gd name="connsiteY3" fmla="*/ 416718 h 416718"/>
                    <a:gd name="connsiteX4" fmla="*/ 0 w 119062"/>
                    <a:gd name="connsiteY4" fmla="*/ 0 h 416718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0 w 119062"/>
                    <a:gd name="connsiteY3" fmla="*/ 0 h 416718"/>
                    <a:gd name="connsiteX0" fmla="*/ 0 w 119062"/>
                    <a:gd name="connsiteY0" fmla="*/ 0 h 354805"/>
                    <a:gd name="connsiteX1" fmla="*/ 119062 w 119062"/>
                    <a:gd name="connsiteY1" fmla="*/ 2381 h 354805"/>
                    <a:gd name="connsiteX2" fmla="*/ 54768 w 119062"/>
                    <a:gd name="connsiteY2" fmla="*/ 354805 h 354805"/>
                    <a:gd name="connsiteX3" fmla="*/ 0 w 119062"/>
                    <a:gd name="connsiteY3" fmla="*/ 0 h 354805"/>
                    <a:gd name="connsiteX0" fmla="*/ 0 w 54768"/>
                    <a:gd name="connsiteY0" fmla="*/ 0 h 354805"/>
                    <a:gd name="connsiteX1" fmla="*/ 54768 w 54768"/>
                    <a:gd name="connsiteY1" fmla="*/ 354805 h 354805"/>
                    <a:gd name="connsiteX2" fmla="*/ 0 w 54768"/>
                    <a:gd name="connsiteY2" fmla="*/ 0 h 354805"/>
                    <a:gd name="connsiteX0" fmla="*/ 27496 w 82264"/>
                    <a:gd name="connsiteY0" fmla="*/ 0 h 354805"/>
                    <a:gd name="connsiteX1" fmla="*/ 82264 w 82264"/>
                    <a:gd name="connsiteY1" fmla="*/ 354805 h 354805"/>
                    <a:gd name="connsiteX2" fmla="*/ 27496 w 82264"/>
                    <a:gd name="connsiteY2" fmla="*/ 0 h 354805"/>
                    <a:gd name="connsiteX0" fmla="*/ 27496 w 96956"/>
                    <a:gd name="connsiteY0" fmla="*/ 0 h 354805"/>
                    <a:gd name="connsiteX1" fmla="*/ 82264 w 96956"/>
                    <a:gd name="connsiteY1" fmla="*/ 354805 h 354805"/>
                    <a:gd name="connsiteX2" fmla="*/ 27496 w 96956"/>
                    <a:gd name="connsiteY2" fmla="*/ 0 h 354805"/>
                    <a:gd name="connsiteX0" fmla="*/ 28262 w 95882"/>
                    <a:gd name="connsiteY0" fmla="*/ 0 h 357186"/>
                    <a:gd name="connsiteX1" fmla="*/ 78268 w 95882"/>
                    <a:gd name="connsiteY1" fmla="*/ 357186 h 357186"/>
                    <a:gd name="connsiteX2" fmla="*/ 28262 w 95882"/>
                    <a:gd name="connsiteY2" fmla="*/ 0 h 357186"/>
                    <a:gd name="connsiteX0" fmla="*/ 28262 w 121470"/>
                    <a:gd name="connsiteY0" fmla="*/ 0 h 357186"/>
                    <a:gd name="connsiteX1" fmla="*/ 78268 w 121470"/>
                    <a:gd name="connsiteY1" fmla="*/ 357186 h 357186"/>
                    <a:gd name="connsiteX2" fmla="*/ 28262 w 121470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539" h="350042">
                      <a:moveTo>
                        <a:pt x="0" y="0"/>
                      </a:moveTo>
                      <a:cubicBezTo>
                        <a:pt x="127794" y="94455"/>
                        <a:pt x="105569" y="310355"/>
                        <a:pt x="52387" y="350042"/>
                      </a:cubicBezTo>
                      <a:cubicBezTo>
                        <a:pt x="46037" y="215105"/>
                        <a:pt x="49212" y="134936"/>
                        <a:pt x="0" y="0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Rectangle 11">
                  <a:extLst>
                    <a:ext uri="{FF2B5EF4-FFF2-40B4-BE49-F238E27FC236}">
                      <a16:creationId xmlns:a16="http://schemas.microsoft.com/office/drawing/2014/main" id="{CE5787DD-6A70-4B95-8BD3-87F8C9629BF6}"/>
                    </a:ext>
                  </a:extLst>
                </p:cNvPr>
                <p:cNvSpPr/>
                <p:nvPr/>
              </p:nvSpPr>
              <p:spPr>
                <a:xfrm rot="17853016">
                  <a:off x="6498699" y="3772650"/>
                  <a:ext cx="37097" cy="141511"/>
                </a:xfrm>
                <a:custGeom>
                  <a:avLst/>
                  <a:gdLst>
                    <a:gd name="connsiteX0" fmla="*/ 0 w 88106"/>
                    <a:gd name="connsiteY0" fmla="*/ 0 h 414337"/>
                    <a:gd name="connsiteX1" fmla="*/ 88106 w 88106"/>
                    <a:gd name="connsiteY1" fmla="*/ 0 h 414337"/>
                    <a:gd name="connsiteX2" fmla="*/ 88106 w 88106"/>
                    <a:gd name="connsiteY2" fmla="*/ 414337 h 414337"/>
                    <a:gd name="connsiteX3" fmla="*/ 0 w 88106"/>
                    <a:gd name="connsiteY3" fmla="*/ 414337 h 414337"/>
                    <a:gd name="connsiteX4" fmla="*/ 0 w 88106"/>
                    <a:gd name="connsiteY4" fmla="*/ 0 h 414337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30956 w 119062"/>
                    <a:gd name="connsiteY3" fmla="*/ 416718 h 416718"/>
                    <a:gd name="connsiteX4" fmla="*/ 0 w 119062"/>
                    <a:gd name="connsiteY4" fmla="*/ 0 h 416718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0 w 119062"/>
                    <a:gd name="connsiteY3" fmla="*/ 0 h 416718"/>
                    <a:gd name="connsiteX0" fmla="*/ 0 w 119062"/>
                    <a:gd name="connsiteY0" fmla="*/ 0 h 354805"/>
                    <a:gd name="connsiteX1" fmla="*/ 119062 w 119062"/>
                    <a:gd name="connsiteY1" fmla="*/ 2381 h 354805"/>
                    <a:gd name="connsiteX2" fmla="*/ 54768 w 119062"/>
                    <a:gd name="connsiteY2" fmla="*/ 354805 h 354805"/>
                    <a:gd name="connsiteX3" fmla="*/ 0 w 119062"/>
                    <a:gd name="connsiteY3" fmla="*/ 0 h 354805"/>
                    <a:gd name="connsiteX0" fmla="*/ 0 w 54768"/>
                    <a:gd name="connsiteY0" fmla="*/ 0 h 354805"/>
                    <a:gd name="connsiteX1" fmla="*/ 54768 w 54768"/>
                    <a:gd name="connsiteY1" fmla="*/ 354805 h 354805"/>
                    <a:gd name="connsiteX2" fmla="*/ 0 w 54768"/>
                    <a:gd name="connsiteY2" fmla="*/ 0 h 354805"/>
                    <a:gd name="connsiteX0" fmla="*/ 27496 w 82264"/>
                    <a:gd name="connsiteY0" fmla="*/ 0 h 354805"/>
                    <a:gd name="connsiteX1" fmla="*/ 82264 w 82264"/>
                    <a:gd name="connsiteY1" fmla="*/ 354805 h 354805"/>
                    <a:gd name="connsiteX2" fmla="*/ 27496 w 82264"/>
                    <a:gd name="connsiteY2" fmla="*/ 0 h 354805"/>
                    <a:gd name="connsiteX0" fmla="*/ 27496 w 96956"/>
                    <a:gd name="connsiteY0" fmla="*/ 0 h 354805"/>
                    <a:gd name="connsiteX1" fmla="*/ 82264 w 96956"/>
                    <a:gd name="connsiteY1" fmla="*/ 354805 h 354805"/>
                    <a:gd name="connsiteX2" fmla="*/ 27496 w 96956"/>
                    <a:gd name="connsiteY2" fmla="*/ 0 h 354805"/>
                    <a:gd name="connsiteX0" fmla="*/ 28262 w 95882"/>
                    <a:gd name="connsiteY0" fmla="*/ 0 h 357186"/>
                    <a:gd name="connsiteX1" fmla="*/ 78268 w 95882"/>
                    <a:gd name="connsiteY1" fmla="*/ 357186 h 357186"/>
                    <a:gd name="connsiteX2" fmla="*/ 28262 w 95882"/>
                    <a:gd name="connsiteY2" fmla="*/ 0 h 357186"/>
                    <a:gd name="connsiteX0" fmla="*/ 28262 w 121470"/>
                    <a:gd name="connsiteY0" fmla="*/ 0 h 357186"/>
                    <a:gd name="connsiteX1" fmla="*/ 78268 w 121470"/>
                    <a:gd name="connsiteY1" fmla="*/ 357186 h 357186"/>
                    <a:gd name="connsiteX2" fmla="*/ 28262 w 121470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1922"/>
                    <a:gd name="connsiteY0" fmla="*/ 0 h 350646"/>
                    <a:gd name="connsiteX1" fmla="*/ 47662 w 91922"/>
                    <a:gd name="connsiteY1" fmla="*/ 350646 h 350646"/>
                    <a:gd name="connsiteX2" fmla="*/ 0 w 91922"/>
                    <a:gd name="connsiteY2" fmla="*/ 0 h 35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922" h="350646">
                      <a:moveTo>
                        <a:pt x="0" y="0"/>
                      </a:moveTo>
                      <a:cubicBezTo>
                        <a:pt x="127794" y="94455"/>
                        <a:pt x="100844" y="310959"/>
                        <a:pt x="47662" y="350646"/>
                      </a:cubicBezTo>
                      <a:cubicBezTo>
                        <a:pt x="41312" y="215709"/>
                        <a:pt x="49212" y="134936"/>
                        <a:pt x="0" y="0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D136FE-3445-4122-A204-142C75F25481}"/>
                </a:ext>
              </a:extLst>
            </p:cNvPr>
            <p:cNvGrpSpPr/>
            <p:nvPr/>
          </p:nvGrpSpPr>
          <p:grpSpPr>
            <a:xfrm>
              <a:off x="5721304" y="1716506"/>
              <a:ext cx="1165826" cy="595616"/>
              <a:chOff x="3780985" y="1083429"/>
              <a:chExt cx="1257655" cy="697893"/>
            </a:xfrm>
            <a:solidFill>
              <a:srgbClr val="EAAA00"/>
            </a:solidFill>
          </p:grpSpPr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7F6AE28E-1DB1-40C8-AC1D-315000298501}"/>
                  </a:ext>
                </a:extLst>
              </p:cNvPr>
              <p:cNvSpPr/>
              <p:nvPr/>
            </p:nvSpPr>
            <p:spPr>
              <a:xfrm rot="18204398">
                <a:off x="4775449" y="1375718"/>
                <a:ext cx="272435" cy="253947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0" h="563100">
                    <a:moveTo>
                      <a:pt x="9895" y="369357"/>
                    </a:moveTo>
                    <a:lnTo>
                      <a:pt x="367082" y="59795"/>
                    </a:lnTo>
                    <a:cubicBezTo>
                      <a:pt x="555994" y="-121972"/>
                      <a:pt x="806820" y="155838"/>
                      <a:pt x="593302" y="293157"/>
                    </a:cubicBezTo>
                    <a:lnTo>
                      <a:pt x="207539" y="557475"/>
                    </a:lnTo>
                    <a:cubicBezTo>
                      <a:pt x="60695" y="594781"/>
                      <a:pt x="-31379" y="436826"/>
                      <a:pt x="9895" y="3693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4">
                <a:extLst>
                  <a:ext uri="{FF2B5EF4-FFF2-40B4-BE49-F238E27FC236}">
                    <a16:creationId xmlns:a16="http://schemas.microsoft.com/office/drawing/2014/main" id="{B02B1C32-E4B5-4C9C-BE10-815F8C23B62F}"/>
                  </a:ext>
                </a:extLst>
              </p:cNvPr>
              <p:cNvSpPr/>
              <p:nvPr/>
            </p:nvSpPr>
            <p:spPr>
              <a:xfrm>
                <a:off x="3780985" y="1443262"/>
                <a:ext cx="117288" cy="338060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  <a:gd name="connsiteX0" fmla="*/ 9895 w 653398"/>
                  <a:gd name="connsiteY0" fmla="*/ 380720 h 574463"/>
                  <a:gd name="connsiteX1" fmla="*/ 208338 w 653398"/>
                  <a:gd name="connsiteY1" fmla="*/ 58036 h 574463"/>
                  <a:gd name="connsiteX2" fmla="*/ 593302 w 653398"/>
                  <a:gd name="connsiteY2" fmla="*/ 304520 h 574463"/>
                  <a:gd name="connsiteX3" fmla="*/ 207539 w 653398"/>
                  <a:gd name="connsiteY3" fmla="*/ 568838 h 574463"/>
                  <a:gd name="connsiteX4" fmla="*/ 9895 w 653398"/>
                  <a:gd name="connsiteY4" fmla="*/ 380720 h 574463"/>
                  <a:gd name="connsiteX0" fmla="*/ 9895 w 469030"/>
                  <a:gd name="connsiteY0" fmla="*/ 438413 h 632156"/>
                  <a:gd name="connsiteX1" fmla="*/ 208338 w 469030"/>
                  <a:gd name="connsiteY1" fmla="*/ 115729 h 632156"/>
                  <a:gd name="connsiteX2" fmla="*/ 375028 w 469030"/>
                  <a:gd name="connsiteY2" fmla="*/ 126033 h 632156"/>
                  <a:gd name="connsiteX3" fmla="*/ 207539 w 469030"/>
                  <a:gd name="connsiteY3" fmla="*/ 626531 h 632156"/>
                  <a:gd name="connsiteX4" fmla="*/ 9895 w 469030"/>
                  <a:gd name="connsiteY4" fmla="*/ 438413 h 632156"/>
                  <a:gd name="connsiteX0" fmla="*/ 9895 w 460536"/>
                  <a:gd name="connsiteY0" fmla="*/ 428706 h 622449"/>
                  <a:gd name="connsiteX1" fmla="*/ 168652 w 460536"/>
                  <a:gd name="connsiteY1" fmla="*/ 123517 h 622449"/>
                  <a:gd name="connsiteX2" fmla="*/ 375028 w 460536"/>
                  <a:gd name="connsiteY2" fmla="*/ 116326 h 622449"/>
                  <a:gd name="connsiteX3" fmla="*/ 207539 w 460536"/>
                  <a:gd name="connsiteY3" fmla="*/ 616824 h 622449"/>
                  <a:gd name="connsiteX4" fmla="*/ 9895 w 460536"/>
                  <a:gd name="connsiteY4" fmla="*/ 428706 h 622449"/>
                  <a:gd name="connsiteX0" fmla="*/ 9895 w 435604"/>
                  <a:gd name="connsiteY0" fmla="*/ 432148 h 625891"/>
                  <a:gd name="connsiteX1" fmla="*/ 168652 w 435604"/>
                  <a:gd name="connsiteY1" fmla="*/ 126959 h 625891"/>
                  <a:gd name="connsiteX2" fmla="*/ 375028 w 435604"/>
                  <a:gd name="connsiteY2" fmla="*/ 119768 h 625891"/>
                  <a:gd name="connsiteX3" fmla="*/ 207539 w 435604"/>
                  <a:gd name="connsiteY3" fmla="*/ 620266 h 625891"/>
                  <a:gd name="connsiteX4" fmla="*/ 9895 w 435604"/>
                  <a:gd name="connsiteY4" fmla="*/ 432148 h 625891"/>
                  <a:gd name="connsiteX0" fmla="*/ 9895 w 438372"/>
                  <a:gd name="connsiteY0" fmla="*/ 432148 h 625891"/>
                  <a:gd name="connsiteX1" fmla="*/ 193455 w 438372"/>
                  <a:gd name="connsiteY1" fmla="*/ 126959 h 625891"/>
                  <a:gd name="connsiteX2" fmla="*/ 375028 w 438372"/>
                  <a:gd name="connsiteY2" fmla="*/ 119768 h 625891"/>
                  <a:gd name="connsiteX3" fmla="*/ 207539 w 438372"/>
                  <a:gd name="connsiteY3" fmla="*/ 620266 h 625891"/>
                  <a:gd name="connsiteX4" fmla="*/ 9895 w 438372"/>
                  <a:gd name="connsiteY4" fmla="*/ 432148 h 625891"/>
                  <a:gd name="connsiteX0" fmla="*/ 9895 w 433896"/>
                  <a:gd name="connsiteY0" fmla="*/ 432148 h 625891"/>
                  <a:gd name="connsiteX1" fmla="*/ 193455 w 433896"/>
                  <a:gd name="connsiteY1" fmla="*/ 126959 h 625891"/>
                  <a:gd name="connsiteX2" fmla="*/ 375028 w 433896"/>
                  <a:gd name="connsiteY2" fmla="*/ 119768 h 625891"/>
                  <a:gd name="connsiteX3" fmla="*/ 207539 w 433896"/>
                  <a:gd name="connsiteY3" fmla="*/ 620266 h 625891"/>
                  <a:gd name="connsiteX4" fmla="*/ 9895 w 433896"/>
                  <a:gd name="connsiteY4" fmla="*/ 432148 h 625891"/>
                  <a:gd name="connsiteX0" fmla="*/ 9895 w 394030"/>
                  <a:gd name="connsiteY0" fmla="*/ 448129 h 641872"/>
                  <a:gd name="connsiteX1" fmla="*/ 193455 w 394030"/>
                  <a:gd name="connsiteY1" fmla="*/ 142940 h 641872"/>
                  <a:gd name="connsiteX2" fmla="*/ 375028 w 394030"/>
                  <a:gd name="connsiteY2" fmla="*/ 135749 h 641872"/>
                  <a:gd name="connsiteX3" fmla="*/ 207539 w 394030"/>
                  <a:gd name="connsiteY3" fmla="*/ 636247 h 641872"/>
                  <a:gd name="connsiteX4" fmla="*/ 9895 w 394030"/>
                  <a:gd name="connsiteY4" fmla="*/ 448129 h 641872"/>
                  <a:gd name="connsiteX0" fmla="*/ 9895 w 446259"/>
                  <a:gd name="connsiteY0" fmla="*/ 441678 h 635421"/>
                  <a:gd name="connsiteX1" fmla="*/ 193455 w 446259"/>
                  <a:gd name="connsiteY1" fmla="*/ 136489 h 635421"/>
                  <a:gd name="connsiteX2" fmla="*/ 429596 w 446259"/>
                  <a:gd name="connsiteY2" fmla="*/ 142419 h 635421"/>
                  <a:gd name="connsiteX3" fmla="*/ 207539 w 446259"/>
                  <a:gd name="connsiteY3" fmla="*/ 629796 h 635421"/>
                  <a:gd name="connsiteX4" fmla="*/ 9895 w 446259"/>
                  <a:gd name="connsiteY4" fmla="*/ 441678 h 635421"/>
                  <a:gd name="connsiteX0" fmla="*/ 9895 w 447400"/>
                  <a:gd name="connsiteY0" fmla="*/ 438324 h 632067"/>
                  <a:gd name="connsiteX1" fmla="*/ 193455 w 447400"/>
                  <a:gd name="connsiteY1" fmla="*/ 133135 h 632067"/>
                  <a:gd name="connsiteX2" fmla="*/ 429596 w 447400"/>
                  <a:gd name="connsiteY2" fmla="*/ 139065 h 632067"/>
                  <a:gd name="connsiteX3" fmla="*/ 207539 w 447400"/>
                  <a:gd name="connsiteY3" fmla="*/ 626442 h 632067"/>
                  <a:gd name="connsiteX4" fmla="*/ 9895 w 447400"/>
                  <a:gd name="connsiteY4" fmla="*/ 438324 h 632067"/>
                  <a:gd name="connsiteX0" fmla="*/ 32636 w 351082"/>
                  <a:gd name="connsiteY0" fmla="*/ 622020 h 663918"/>
                  <a:gd name="connsiteX1" fmla="*/ 97137 w 351082"/>
                  <a:gd name="connsiteY1" fmla="*/ 133135 h 663918"/>
                  <a:gd name="connsiteX2" fmla="*/ 333278 w 351082"/>
                  <a:gd name="connsiteY2" fmla="*/ 139065 h 663918"/>
                  <a:gd name="connsiteX3" fmla="*/ 111221 w 351082"/>
                  <a:gd name="connsiteY3" fmla="*/ 626442 h 663918"/>
                  <a:gd name="connsiteX4" fmla="*/ 32636 w 351082"/>
                  <a:gd name="connsiteY4" fmla="*/ 622020 h 663918"/>
                  <a:gd name="connsiteX0" fmla="*/ 5357 w 323803"/>
                  <a:gd name="connsiteY0" fmla="*/ 622020 h 654715"/>
                  <a:gd name="connsiteX1" fmla="*/ 69858 w 323803"/>
                  <a:gd name="connsiteY1" fmla="*/ 133135 h 654715"/>
                  <a:gd name="connsiteX2" fmla="*/ 305999 w 323803"/>
                  <a:gd name="connsiteY2" fmla="*/ 139065 h 654715"/>
                  <a:gd name="connsiteX3" fmla="*/ 317099 w 323803"/>
                  <a:gd name="connsiteY3" fmla="*/ 600200 h 654715"/>
                  <a:gd name="connsiteX4" fmla="*/ 5357 w 323803"/>
                  <a:gd name="connsiteY4" fmla="*/ 622020 h 654715"/>
                  <a:gd name="connsiteX0" fmla="*/ 30192 w 254383"/>
                  <a:gd name="connsiteY0" fmla="*/ 595777 h 637675"/>
                  <a:gd name="connsiteX1" fmla="*/ 438 w 254383"/>
                  <a:gd name="connsiteY1" fmla="*/ 133135 h 637675"/>
                  <a:gd name="connsiteX2" fmla="*/ 236579 w 254383"/>
                  <a:gd name="connsiteY2" fmla="*/ 139065 h 637675"/>
                  <a:gd name="connsiteX3" fmla="*/ 247679 w 254383"/>
                  <a:gd name="connsiteY3" fmla="*/ 600200 h 637675"/>
                  <a:gd name="connsiteX4" fmla="*/ 30192 w 254383"/>
                  <a:gd name="connsiteY4" fmla="*/ 595777 h 637675"/>
                  <a:gd name="connsiteX0" fmla="*/ 30192 w 267522"/>
                  <a:gd name="connsiteY0" fmla="*/ 595777 h 628472"/>
                  <a:gd name="connsiteX1" fmla="*/ 438 w 267522"/>
                  <a:gd name="connsiteY1" fmla="*/ 133135 h 628472"/>
                  <a:gd name="connsiteX2" fmla="*/ 236579 w 267522"/>
                  <a:gd name="connsiteY2" fmla="*/ 139065 h 628472"/>
                  <a:gd name="connsiteX3" fmla="*/ 267522 w 267522"/>
                  <a:gd name="connsiteY3" fmla="*/ 573957 h 628472"/>
                  <a:gd name="connsiteX4" fmla="*/ 30192 w 267522"/>
                  <a:gd name="connsiteY4" fmla="*/ 595777 h 628472"/>
                  <a:gd name="connsiteX0" fmla="*/ 30192 w 267522"/>
                  <a:gd name="connsiteY0" fmla="*/ 595777 h 662203"/>
                  <a:gd name="connsiteX1" fmla="*/ 438 w 267522"/>
                  <a:gd name="connsiteY1" fmla="*/ 133135 h 662203"/>
                  <a:gd name="connsiteX2" fmla="*/ 236579 w 267522"/>
                  <a:gd name="connsiteY2" fmla="*/ 139065 h 662203"/>
                  <a:gd name="connsiteX3" fmla="*/ 267522 w 267522"/>
                  <a:gd name="connsiteY3" fmla="*/ 573957 h 662203"/>
                  <a:gd name="connsiteX4" fmla="*/ 30192 w 267522"/>
                  <a:gd name="connsiteY4" fmla="*/ 595777 h 662203"/>
                  <a:gd name="connsiteX0" fmla="*/ 30192 w 267522"/>
                  <a:gd name="connsiteY0" fmla="*/ 595777 h 662203"/>
                  <a:gd name="connsiteX1" fmla="*/ 438 w 267522"/>
                  <a:gd name="connsiteY1" fmla="*/ 133135 h 662203"/>
                  <a:gd name="connsiteX2" fmla="*/ 236579 w 267522"/>
                  <a:gd name="connsiteY2" fmla="*/ 139065 h 662203"/>
                  <a:gd name="connsiteX3" fmla="*/ 267522 w 267522"/>
                  <a:gd name="connsiteY3" fmla="*/ 573957 h 662203"/>
                  <a:gd name="connsiteX4" fmla="*/ 30192 w 267522"/>
                  <a:gd name="connsiteY4" fmla="*/ 595777 h 662203"/>
                  <a:gd name="connsiteX0" fmla="*/ 30192 w 267522"/>
                  <a:gd name="connsiteY0" fmla="*/ 595777 h 695849"/>
                  <a:gd name="connsiteX1" fmla="*/ 438 w 267522"/>
                  <a:gd name="connsiteY1" fmla="*/ 133135 h 695849"/>
                  <a:gd name="connsiteX2" fmla="*/ 236579 w 267522"/>
                  <a:gd name="connsiteY2" fmla="*/ 139065 h 695849"/>
                  <a:gd name="connsiteX3" fmla="*/ 267522 w 267522"/>
                  <a:gd name="connsiteY3" fmla="*/ 573957 h 695849"/>
                  <a:gd name="connsiteX4" fmla="*/ 30192 w 267522"/>
                  <a:gd name="connsiteY4" fmla="*/ 595777 h 695849"/>
                  <a:gd name="connsiteX0" fmla="*/ 30192 w 267522"/>
                  <a:gd name="connsiteY0" fmla="*/ 595777 h 695849"/>
                  <a:gd name="connsiteX1" fmla="*/ 438 w 267522"/>
                  <a:gd name="connsiteY1" fmla="*/ 133135 h 695849"/>
                  <a:gd name="connsiteX2" fmla="*/ 236579 w 267522"/>
                  <a:gd name="connsiteY2" fmla="*/ 139065 h 695849"/>
                  <a:gd name="connsiteX3" fmla="*/ 267522 w 267522"/>
                  <a:gd name="connsiteY3" fmla="*/ 573957 h 695849"/>
                  <a:gd name="connsiteX4" fmla="*/ 30192 w 267522"/>
                  <a:gd name="connsiteY4" fmla="*/ 595777 h 695849"/>
                  <a:gd name="connsiteX0" fmla="*/ 35152 w 267522"/>
                  <a:gd name="connsiteY0" fmla="*/ 600151 h 698393"/>
                  <a:gd name="connsiteX1" fmla="*/ 438 w 267522"/>
                  <a:gd name="connsiteY1" fmla="*/ 133135 h 698393"/>
                  <a:gd name="connsiteX2" fmla="*/ 236579 w 267522"/>
                  <a:gd name="connsiteY2" fmla="*/ 139065 h 698393"/>
                  <a:gd name="connsiteX3" fmla="*/ 267522 w 267522"/>
                  <a:gd name="connsiteY3" fmla="*/ 573957 h 698393"/>
                  <a:gd name="connsiteX4" fmla="*/ 35152 w 267522"/>
                  <a:gd name="connsiteY4" fmla="*/ 600151 h 698393"/>
                  <a:gd name="connsiteX0" fmla="*/ 45061 w 277431"/>
                  <a:gd name="connsiteY0" fmla="*/ 600151 h 698393"/>
                  <a:gd name="connsiteX1" fmla="*/ 426 w 277431"/>
                  <a:gd name="connsiteY1" fmla="*/ 133135 h 698393"/>
                  <a:gd name="connsiteX2" fmla="*/ 246488 w 277431"/>
                  <a:gd name="connsiteY2" fmla="*/ 139065 h 698393"/>
                  <a:gd name="connsiteX3" fmla="*/ 277431 w 277431"/>
                  <a:gd name="connsiteY3" fmla="*/ 573957 h 698393"/>
                  <a:gd name="connsiteX4" fmla="*/ 45061 w 277431"/>
                  <a:gd name="connsiteY4" fmla="*/ 600151 h 698393"/>
                  <a:gd name="connsiteX0" fmla="*/ 45150 w 277520"/>
                  <a:gd name="connsiteY0" fmla="*/ 605029 h 703271"/>
                  <a:gd name="connsiteX1" fmla="*/ 515 w 277520"/>
                  <a:gd name="connsiteY1" fmla="*/ 138013 h 703271"/>
                  <a:gd name="connsiteX2" fmla="*/ 246577 w 277520"/>
                  <a:gd name="connsiteY2" fmla="*/ 143943 h 703271"/>
                  <a:gd name="connsiteX3" fmla="*/ 277520 w 277520"/>
                  <a:gd name="connsiteY3" fmla="*/ 578835 h 703271"/>
                  <a:gd name="connsiteX4" fmla="*/ 45150 w 277520"/>
                  <a:gd name="connsiteY4" fmla="*/ 605029 h 703271"/>
                  <a:gd name="connsiteX0" fmla="*/ 45127 w 277497"/>
                  <a:gd name="connsiteY0" fmla="*/ 609484 h 707726"/>
                  <a:gd name="connsiteX1" fmla="*/ 492 w 277497"/>
                  <a:gd name="connsiteY1" fmla="*/ 142468 h 707726"/>
                  <a:gd name="connsiteX2" fmla="*/ 261436 w 277497"/>
                  <a:gd name="connsiteY2" fmla="*/ 139651 h 707726"/>
                  <a:gd name="connsiteX3" fmla="*/ 277497 w 277497"/>
                  <a:gd name="connsiteY3" fmla="*/ 583290 h 707726"/>
                  <a:gd name="connsiteX4" fmla="*/ 45127 w 277497"/>
                  <a:gd name="connsiteY4" fmla="*/ 609484 h 707726"/>
                  <a:gd name="connsiteX0" fmla="*/ 35205 w 277497"/>
                  <a:gd name="connsiteY0" fmla="*/ 605110 h 705182"/>
                  <a:gd name="connsiteX1" fmla="*/ 492 w 277497"/>
                  <a:gd name="connsiteY1" fmla="*/ 142468 h 705182"/>
                  <a:gd name="connsiteX2" fmla="*/ 261436 w 277497"/>
                  <a:gd name="connsiteY2" fmla="*/ 139651 h 705182"/>
                  <a:gd name="connsiteX3" fmla="*/ 277497 w 277497"/>
                  <a:gd name="connsiteY3" fmla="*/ 583290 h 705182"/>
                  <a:gd name="connsiteX4" fmla="*/ 35205 w 277497"/>
                  <a:gd name="connsiteY4" fmla="*/ 605110 h 70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497" h="705182">
                    <a:moveTo>
                      <a:pt x="35205" y="605110"/>
                    </a:moveTo>
                    <a:lnTo>
                      <a:pt x="492" y="142468"/>
                    </a:lnTo>
                    <a:cubicBezTo>
                      <a:pt x="-13987" y="-39298"/>
                      <a:pt x="296367" y="-54526"/>
                      <a:pt x="261436" y="139651"/>
                    </a:cubicBezTo>
                    <a:lnTo>
                      <a:pt x="277497" y="583290"/>
                    </a:lnTo>
                    <a:cubicBezTo>
                      <a:pt x="274515" y="721192"/>
                      <a:pt x="38578" y="760053"/>
                      <a:pt x="35205" y="6051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8">
                <a:extLst>
                  <a:ext uri="{FF2B5EF4-FFF2-40B4-BE49-F238E27FC236}">
                    <a16:creationId xmlns:a16="http://schemas.microsoft.com/office/drawing/2014/main" id="{E35D0A40-5B1F-4F96-8496-162D436AE990}"/>
                  </a:ext>
                </a:extLst>
              </p:cNvPr>
              <p:cNvSpPr/>
              <p:nvPr/>
            </p:nvSpPr>
            <p:spPr>
              <a:xfrm>
                <a:off x="3825435" y="1083429"/>
                <a:ext cx="1052783" cy="305210"/>
              </a:xfrm>
              <a:custGeom>
                <a:avLst/>
                <a:gdLst>
                  <a:gd name="connsiteX0" fmla="*/ 0 w 2372684"/>
                  <a:gd name="connsiteY0" fmla="*/ 0 h 655932"/>
                  <a:gd name="connsiteX1" fmla="*/ 2372684 w 2372684"/>
                  <a:gd name="connsiteY1" fmla="*/ 0 h 655932"/>
                  <a:gd name="connsiteX2" fmla="*/ 2372684 w 2372684"/>
                  <a:gd name="connsiteY2" fmla="*/ 655932 h 655932"/>
                  <a:gd name="connsiteX3" fmla="*/ 0 w 2372684"/>
                  <a:gd name="connsiteY3" fmla="*/ 655932 h 655932"/>
                  <a:gd name="connsiteX4" fmla="*/ 0 w 2372684"/>
                  <a:gd name="connsiteY4" fmla="*/ 0 h 655932"/>
                  <a:gd name="connsiteX0" fmla="*/ 0 w 2466203"/>
                  <a:gd name="connsiteY0" fmla="*/ 280555 h 655932"/>
                  <a:gd name="connsiteX1" fmla="*/ 2466203 w 2466203"/>
                  <a:gd name="connsiteY1" fmla="*/ 0 h 655932"/>
                  <a:gd name="connsiteX2" fmla="*/ 2466203 w 2466203"/>
                  <a:gd name="connsiteY2" fmla="*/ 655932 h 655932"/>
                  <a:gd name="connsiteX3" fmla="*/ 93519 w 2466203"/>
                  <a:gd name="connsiteY3" fmla="*/ 655932 h 655932"/>
                  <a:gd name="connsiteX4" fmla="*/ 0 w 2466203"/>
                  <a:gd name="connsiteY4" fmla="*/ 280555 h 655932"/>
                  <a:gd name="connsiteX0" fmla="*/ 0 w 2466203"/>
                  <a:gd name="connsiteY0" fmla="*/ 228601 h 603978"/>
                  <a:gd name="connsiteX1" fmla="*/ 2336317 w 2466203"/>
                  <a:gd name="connsiteY1" fmla="*/ 0 h 603978"/>
                  <a:gd name="connsiteX2" fmla="*/ 2466203 w 2466203"/>
                  <a:gd name="connsiteY2" fmla="*/ 603978 h 603978"/>
                  <a:gd name="connsiteX3" fmla="*/ 93519 w 2466203"/>
                  <a:gd name="connsiteY3" fmla="*/ 603978 h 603978"/>
                  <a:gd name="connsiteX4" fmla="*/ 0 w 2466203"/>
                  <a:gd name="connsiteY4" fmla="*/ 228601 h 603978"/>
                  <a:gd name="connsiteX0" fmla="*/ 0 w 2466203"/>
                  <a:gd name="connsiteY0" fmla="*/ 253640 h 629017"/>
                  <a:gd name="connsiteX1" fmla="*/ 2336317 w 2466203"/>
                  <a:gd name="connsiteY1" fmla="*/ 25039 h 629017"/>
                  <a:gd name="connsiteX2" fmla="*/ 2466203 w 2466203"/>
                  <a:gd name="connsiteY2" fmla="*/ 629017 h 629017"/>
                  <a:gd name="connsiteX3" fmla="*/ 93519 w 2466203"/>
                  <a:gd name="connsiteY3" fmla="*/ 629017 h 629017"/>
                  <a:gd name="connsiteX4" fmla="*/ 0 w 2466203"/>
                  <a:gd name="connsiteY4" fmla="*/ 253640 h 629017"/>
                  <a:gd name="connsiteX0" fmla="*/ 0 w 2461007"/>
                  <a:gd name="connsiteY0" fmla="*/ 272983 h 627578"/>
                  <a:gd name="connsiteX1" fmla="*/ 2331121 w 2461007"/>
                  <a:gd name="connsiteY1" fmla="*/ 23600 h 627578"/>
                  <a:gd name="connsiteX2" fmla="*/ 2461007 w 2461007"/>
                  <a:gd name="connsiteY2" fmla="*/ 627578 h 627578"/>
                  <a:gd name="connsiteX3" fmla="*/ 88323 w 2461007"/>
                  <a:gd name="connsiteY3" fmla="*/ 627578 h 627578"/>
                  <a:gd name="connsiteX4" fmla="*/ 0 w 2461007"/>
                  <a:gd name="connsiteY4" fmla="*/ 272983 h 627578"/>
                  <a:gd name="connsiteX0" fmla="*/ 0 w 2461007"/>
                  <a:gd name="connsiteY0" fmla="*/ 294915 h 649510"/>
                  <a:gd name="connsiteX1" fmla="*/ 2331121 w 2461007"/>
                  <a:gd name="connsiteY1" fmla="*/ 45532 h 649510"/>
                  <a:gd name="connsiteX2" fmla="*/ 2461007 w 2461007"/>
                  <a:gd name="connsiteY2" fmla="*/ 649510 h 649510"/>
                  <a:gd name="connsiteX3" fmla="*/ 88323 w 2461007"/>
                  <a:gd name="connsiteY3" fmla="*/ 649510 h 649510"/>
                  <a:gd name="connsiteX4" fmla="*/ 0 w 2461007"/>
                  <a:gd name="connsiteY4" fmla="*/ 294915 h 649510"/>
                  <a:gd name="connsiteX0" fmla="*/ 0 w 2461007"/>
                  <a:gd name="connsiteY0" fmla="*/ 308581 h 663176"/>
                  <a:gd name="connsiteX1" fmla="*/ 2331121 w 2461007"/>
                  <a:gd name="connsiteY1" fmla="*/ 59198 h 663176"/>
                  <a:gd name="connsiteX2" fmla="*/ 2461007 w 2461007"/>
                  <a:gd name="connsiteY2" fmla="*/ 663176 h 663176"/>
                  <a:gd name="connsiteX3" fmla="*/ 88323 w 2461007"/>
                  <a:gd name="connsiteY3" fmla="*/ 663176 h 663176"/>
                  <a:gd name="connsiteX4" fmla="*/ 0 w 2461007"/>
                  <a:gd name="connsiteY4" fmla="*/ 308581 h 663176"/>
                  <a:gd name="connsiteX0" fmla="*/ 0 w 2461007"/>
                  <a:gd name="connsiteY0" fmla="*/ 308581 h 663176"/>
                  <a:gd name="connsiteX1" fmla="*/ 2331121 w 2461007"/>
                  <a:gd name="connsiteY1" fmla="*/ 59198 h 663176"/>
                  <a:gd name="connsiteX2" fmla="*/ 2461007 w 2461007"/>
                  <a:gd name="connsiteY2" fmla="*/ 663176 h 663176"/>
                  <a:gd name="connsiteX3" fmla="*/ 88323 w 2461007"/>
                  <a:gd name="connsiteY3" fmla="*/ 663176 h 663176"/>
                  <a:gd name="connsiteX4" fmla="*/ 0 w 2461007"/>
                  <a:gd name="connsiteY4" fmla="*/ 308581 h 663176"/>
                  <a:gd name="connsiteX0" fmla="*/ 0 w 2461007"/>
                  <a:gd name="connsiteY0" fmla="*/ 317722 h 672317"/>
                  <a:gd name="connsiteX1" fmla="*/ 2331121 w 2461007"/>
                  <a:gd name="connsiteY1" fmla="*/ 68339 h 672317"/>
                  <a:gd name="connsiteX2" fmla="*/ 2461007 w 2461007"/>
                  <a:gd name="connsiteY2" fmla="*/ 672317 h 672317"/>
                  <a:gd name="connsiteX3" fmla="*/ 88323 w 2461007"/>
                  <a:gd name="connsiteY3" fmla="*/ 672317 h 672317"/>
                  <a:gd name="connsiteX4" fmla="*/ 0 w 2461007"/>
                  <a:gd name="connsiteY4" fmla="*/ 317722 h 672317"/>
                  <a:gd name="connsiteX0" fmla="*/ 0 w 2461007"/>
                  <a:gd name="connsiteY0" fmla="*/ 309589 h 664184"/>
                  <a:gd name="connsiteX1" fmla="*/ 2331121 w 2461007"/>
                  <a:gd name="connsiteY1" fmla="*/ 70597 h 664184"/>
                  <a:gd name="connsiteX2" fmla="*/ 2461007 w 2461007"/>
                  <a:gd name="connsiteY2" fmla="*/ 664184 h 664184"/>
                  <a:gd name="connsiteX3" fmla="*/ 88323 w 2461007"/>
                  <a:gd name="connsiteY3" fmla="*/ 664184 h 664184"/>
                  <a:gd name="connsiteX4" fmla="*/ 0 w 2461007"/>
                  <a:gd name="connsiteY4" fmla="*/ 309589 h 664184"/>
                  <a:gd name="connsiteX0" fmla="*/ 0 w 2331121"/>
                  <a:gd name="connsiteY0" fmla="*/ 309589 h 664184"/>
                  <a:gd name="connsiteX1" fmla="*/ 2331121 w 2331121"/>
                  <a:gd name="connsiteY1" fmla="*/ 70597 h 664184"/>
                  <a:gd name="connsiteX2" fmla="*/ 2320729 w 2331121"/>
                  <a:gd name="connsiteY2" fmla="*/ 440779 h 664184"/>
                  <a:gd name="connsiteX3" fmla="*/ 88323 w 2331121"/>
                  <a:gd name="connsiteY3" fmla="*/ 664184 h 664184"/>
                  <a:gd name="connsiteX4" fmla="*/ 0 w 2331121"/>
                  <a:gd name="connsiteY4" fmla="*/ 309589 h 664184"/>
                  <a:gd name="connsiteX0" fmla="*/ 0 w 2331121"/>
                  <a:gd name="connsiteY0" fmla="*/ 309589 h 664184"/>
                  <a:gd name="connsiteX1" fmla="*/ 2331121 w 2331121"/>
                  <a:gd name="connsiteY1" fmla="*/ 70597 h 664184"/>
                  <a:gd name="connsiteX2" fmla="*/ 2325924 w 2331121"/>
                  <a:gd name="connsiteY2" fmla="*/ 461561 h 664184"/>
                  <a:gd name="connsiteX3" fmla="*/ 88323 w 2331121"/>
                  <a:gd name="connsiteY3" fmla="*/ 664184 h 664184"/>
                  <a:gd name="connsiteX4" fmla="*/ 0 w 2331121"/>
                  <a:gd name="connsiteY4" fmla="*/ 309589 h 664184"/>
                  <a:gd name="connsiteX0" fmla="*/ 0 w 2420030"/>
                  <a:gd name="connsiteY0" fmla="*/ 309589 h 664184"/>
                  <a:gd name="connsiteX1" fmla="*/ 2331121 w 2420030"/>
                  <a:gd name="connsiteY1" fmla="*/ 70597 h 664184"/>
                  <a:gd name="connsiteX2" fmla="*/ 2325924 w 2420030"/>
                  <a:gd name="connsiteY2" fmla="*/ 461561 h 664184"/>
                  <a:gd name="connsiteX3" fmla="*/ 88323 w 2420030"/>
                  <a:gd name="connsiteY3" fmla="*/ 664184 h 664184"/>
                  <a:gd name="connsiteX4" fmla="*/ 0 w 2420030"/>
                  <a:gd name="connsiteY4" fmla="*/ 309589 h 664184"/>
                  <a:gd name="connsiteX0" fmla="*/ 0 w 2517060"/>
                  <a:gd name="connsiteY0" fmla="*/ 309589 h 664184"/>
                  <a:gd name="connsiteX1" fmla="*/ 2331121 w 2517060"/>
                  <a:gd name="connsiteY1" fmla="*/ 70597 h 664184"/>
                  <a:gd name="connsiteX2" fmla="*/ 2325924 w 2517060"/>
                  <a:gd name="connsiteY2" fmla="*/ 461561 h 664184"/>
                  <a:gd name="connsiteX3" fmla="*/ 88323 w 2517060"/>
                  <a:gd name="connsiteY3" fmla="*/ 664184 h 664184"/>
                  <a:gd name="connsiteX4" fmla="*/ 0 w 2517060"/>
                  <a:gd name="connsiteY4" fmla="*/ 309589 h 664184"/>
                  <a:gd name="connsiteX0" fmla="*/ 0 w 2531551"/>
                  <a:gd name="connsiteY0" fmla="*/ 309589 h 664184"/>
                  <a:gd name="connsiteX1" fmla="*/ 2331121 w 2531551"/>
                  <a:gd name="connsiteY1" fmla="*/ 70597 h 664184"/>
                  <a:gd name="connsiteX2" fmla="*/ 2325924 w 2531551"/>
                  <a:gd name="connsiteY2" fmla="*/ 461561 h 664184"/>
                  <a:gd name="connsiteX3" fmla="*/ 88323 w 2531551"/>
                  <a:gd name="connsiteY3" fmla="*/ 664184 h 664184"/>
                  <a:gd name="connsiteX4" fmla="*/ 0 w 2531551"/>
                  <a:gd name="connsiteY4" fmla="*/ 309589 h 664184"/>
                  <a:gd name="connsiteX0" fmla="*/ 0 w 2531551"/>
                  <a:gd name="connsiteY0" fmla="*/ 309589 h 664184"/>
                  <a:gd name="connsiteX1" fmla="*/ 2331121 w 2531551"/>
                  <a:gd name="connsiteY1" fmla="*/ 70597 h 664184"/>
                  <a:gd name="connsiteX2" fmla="*/ 2325924 w 2531551"/>
                  <a:gd name="connsiteY2" fmla="*/ 461561 h 664184"/>
                  <a:gd name="connsiteX3" fmla="*/ 88323 w 2531551"/>
                  <a:gd name="connsiteY3" fmla="*/ 664184 h 664184"/>
                  <a:gd name="connsiteX4" fmla="*/ 0 w 2531551"/>
                  <a:gd name="connsiteY4" fmla="*/ 309589 h 664184"/>
                  <a:gd name="connsiteX0" fmla="*/ 0 w 2523403"/>
                  <a:gd name="connsiteY0" fmla="*/ 317722 h 672317"/>
                  <a:gd name="connsiteX1" fmla="*/ 2315535 w 2523403"/>
                  <a:gd name="connsiteY1" fmla="*/ 68339 h 672317"/>
                  <a:gd name="connsiteX2" fmla="*/ 2325924 w 2523403"/>
                  <a:gd name="connsiteY2" fmla="*/ 469694 h 672317"/>
                  <a:gd name="connsiteX3" fmla="*/ 88323 w 2523403"/>
                  <a:gd name="connsiteY3" fmla="*/ 672317 h 672317"/>
                  <a:gd name="connsiteX4" fmla="*/ 0 w 2523403"/>
                  <a:gd name="connsiteY4" fmla="*/ 317722 h 672317"/>
                  <a:gd name="connsiteX0" fmla="*/ 0 w 2523403"/>
                  <a:gd name="connsiteY0" fmla="*/ 306301 h 660896"/>
                  <a:gd name="connsiteX1" fmla="*/ 2315535 w 2523403"/>
                  <a:gd name="connsiteY1" fmla="*/ 56918 h 660896"/>
                  <a:gd name="connsiteX2" fmla="*/ 2325924 w 2523403"/>
                  <a:gd name="connsiteY2" fmla="*/ 458273 h 660896"/>
                  <a:gd name="connsiteX3" fmla="*/ 88323 w 2523403"/>
                  <a:gd name="connsiteY3" fmla="*/ 660896 h 660896"/>
                  <a:gd name="connsiteX4" fmla="*/ 0 w 2523403"/>
                  <a:gd name="connsiteY4" fmla="*/ 306301 h 660896"/>
                  <a:gd name="connsiteX0" fmla="*/ 0 w 2523403"/>
                  <a:gd name="connsiteY0" fmla="*/ 318816 h 673411"/>
                  <a:gd name="connsiteX1" fmla="*/ 2315535 w 2523403"/>
                  <a:gd name="connsiteY1" fmla="*/ 53847 h 673411"/>
                  <a:gd name="connsiteX2" fmla="*/ 2325924 w 2523403"/>
                  <a:gd name="connsiteY2" fmla="*/ 470788 h 673411"/>
                  <a:gd name="connsiteX3" fmla="*/ 88323 w 2523403"/>
                  <a:gd name="connsiteY3" fmla="*/ 673411 h 673411"/>
                  <a:gd name="connsiteX4" fmla="*/ 0 w 2523403"/>
                  <a:gd name="connsiteY4" fmla="*/ 318816 h 673411"/>
                  <a:gd name="connsiteX0" fmla="*/ 0 w 2520762"/>
                  <a:gd name="connsiteY0" fmla="*/ 314615 h 669210"/>
                  <a:gd name="connsiteX1" fmla="*/ 2310340 w 2520762"/>
                  <a:gd name="connsiteY1" fmla="*/ 54841 h 669210"/>
                  <a:gd name="connsiteX2" fmla="*/ 2325924 w 2520762"/>
                  <a:gd name="connsiteY2" fmla="*/ 466587 h 669210"/>
                  <a:gd name="connsiteX3" fmla="*/ 88323 w 2520762"/>
                  <a:gd name="connsiteY3" fmla="*/ 669210 h 669210"/>
                  <a:gd name="connsiteX4" fmla="*/ 0 w 2520762"/>
                  <a:gd name="connsiteY4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88323 w 2526684"/>
                  <a:gd name="connsiteY3" fmla="*/ 669210 h 669210"/>
                  <a:gd name="connsiteX4" fmla="*/ 0 w 2526684"/>
                  <a:gd name="connsiteY4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31071 w 2526684"/>
                  <a:gd name="connsiteY3" fmla="*/ 512042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1182925 w 2526684"/>
                  <a:gd name="connsiteY4" fmla="*/ 548410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60088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80870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65284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22451"/>
                  <a:gd name="connsiteX1" fmla="*/ 2310340 w 2526684"/>
                  <a:gd name="connsiteY1" fmla="*/ 54841 h 622451"/>
                  <a:gd name="connsiteX2" fmla="*/ 2325924 w 2526684"/>
                  <a:gd name="connsiteY2" fmla="*/ 466587 h 622451"/>
                  <a:gd name="connsiteX3" fmla="*/ 1910289 w 2526684"/>
                  <a:gd name="connsiteY3" fmla="*/ 465284 h 622451"/>
                  <a:gd name="connsiteX4" fmla="*/ 2097325 w 2526684"/>
                  <a:gd name="connsiteY4" fmla="*/ 569191 h 622451"/>
                  <a:gd name="connsiteX5" fmla="*/ 88323 w 2526684"/>
                  <a:gd name="connsiteY5" fmla="*/ 622451 h 622451"/>
                  <a:gd name="connsiteX6" fmla="*/ 0 w 2526684"/>
                  <a:gd name="connsiteY6" fmla="*/ 314615 h 622451"/>
                  <a:gd name="connsiteX0" fmla="*/ 0 w 2526684"/>
                  <a:gd name="connsiteY0" fmla="*/ 314615 h 658819"/>
                  <a:gd name="connsiteX1" fmla="*/ 2310340 w 2526684"/>
                  <a:gd name="connsiteY1" fmla="*/ 54841 h 658819"/>
                  <a:gd name="connsiteX2" fmla="*/ 2325924 w 2526684"/>
                  <a:gd name="connsiteY2" fmla="*/ 466587 h 658819"/>
                  <a:gd name="connsiteX3" fmla="*/ 1910289 w 2526684"/>
                  <a:gd name="connsiteY3" fmla="*/ 465284 h 658819"/>
                  <a:gd name="connsiteX4" fmla="*/ 2097325 w 2526684"/>
                  <a:gd name="connsiteY4" fmla="*/ 569191 h 658819"/>
                  <a:gd name="connsiteX5" fmla="*/ 83128 w 2526684"/>
                  <a:gd name="connsiteY5" fmla="*/ 658819 h 658819"/>
                  <a:gd name="connsiteX6" fmla="*/ 0 w 2526684"/>
                  <a:gd name="connsiteY6" fmla="*/ 314615 h 658819"/>
                  <a:gd name="connsiteX0" fmla="*/ 0 w 2526684"/>
                  <a:gd name="connsiteY0" fmla="*/ 314615 h 658819"/>
                  <a:gd name="connsiteX1" fmla="*/ 2310340 w 2526684"/>
                  <a:gd name="connsiteY1" fmla="*/ 54841 h 658819"/>
                  <a:gd name="connsiteX2" fmla="*/ 2325924 w 2526684"/>
                  <a:gd name="connsiteY2" fmla="*/ 466587 h 658819"/>
                  <a:gd name="connsiteX3" fmla="*/ 1910289 w 2526684"/>
                  <a:gd name="connsiteY3" fmla="*/ 465284 h 658819"/>
                  <a:gd name="connsiteX4" fmla="*/ 2097325 w 2526684"/>
                  <a:gd name="connsiteY4" fmla="*/ 569191 h 658819"/>
                  <a:gd name="connsiteX5" fmla="*/ 83128 w 2526684"/>
                  <a:gd name="connsiteY5" fmla="*/ 658819 h 658819"/>
                  <a:gd name="connsiteX6" fmla="*/ 0 w 2526684"/>
                  <a:gd name="connsiteY6" fmla="*/ 314615 h 658819"/>
                  <a:gd name="connsiteX0" fmla="*/ 85480 w 2612164"/>
                  <a:gd name="connsiteY0" fmla="*/ 314615 h 658819"/>
                  <a:gd name="connsiteX1" fmla="*/ 2395820 w 2612164"/>
                  <a:gd name="connsiteY1" fmla="*/ 54841 h 658819"/>
                  <a:gd name="connsiteX2" fmla="*/ 2411404 w 2612164"/>
                  <a:gd name="connsiteY2" fmla="*/ 466587 h 658819"/>
                  <a:gd name="connsiteX3" fmla="*/ 1995769 w 2612164"/>
                  <a:gd name="connsiteY3" fmla="*/ 465284 h 658819"/>
                  <a:gd name="connsiteX4" fmla="*/ 2182805 w 2612164"/>
                  <a:gd name="connsiteY4" fmla="*/ 569191 h 658819"/>
                  <a:gd name="connsiteX5" fmla="*/ 168608 w 2612164"/>
                  <a:gd name="connsiteY5" fmla="*/ 658819 h 658819"/>
                  <a:gd name="connsiteX6" fmla="*/ 85480 w 2612164"/>
                  <a:gd name="connsiteY6" fmla="*/ 314615 h 658819"/>
                  <a:gd name="connsiteX0" fmla="*/ 85480 w 2612164"/>
                  <a:gd name="connsiteY0" fmla="*/ 314615 h 658819"/>
                  <a:gd name="connsiteX1" fmla="*/ 2395820 w 2612164"/>
                  <a:gd name="connsiteY1" fmla="*/ 54841 h 658819"/>
                  <a:gd name="connsiteX2" fmla="*/ 2411404 w 2612164"/>
                  <a:gd name="connsiteY2" fmla="*/ 466587 h 658819"/>
                  <a:gd name="connsiteX3" fmla="*/ 1995769 w 2612164"/>
                  <a:gd name="connsiteY3" fmla="*/ 465284 h 658819"/>
                  <a:gd name="connsiteX4" fmla="*/ 2182805 w 2612164"/>
                  <a:gd name="connsiteY4" fmla="*/ 569191 h 658819"/>
                  <a:gd name="connsiteX5" fmla="*/ 168608 w 2612164"/>
                  <a:gd name="connsiteY5" fmla="*/ 658819 h 658819"/>
                  <a:gd name="connsiteX6" fmla="*/ 85480 w 2612164"/>
                  <a:gd name="connsiteY6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165112 w 2608668"/>
                  <a:gd name="connsiteY5" fmla="*/ 658819 h 658819"/>
                  <a:gd name="connsiteX6" fmla="*/ 81984 w 2608668"/>
                  <a:gd name="connsiteY6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714191 w 2608668"/>
                  <a:gd name="connsiteY5" fmla="*/ 631538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667432 w 2608668"/>
                  <a:gd name="connsiteY5" fmla="*/ 595169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667432 w 2608668"/>
                  <a:gd name="connsiteY5" fmla="*/ 595169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9614"/>
                  <a:gd name="connsiteX1" fmla="*/ 2392324 w 2608668"/>
                  <a:gd name="connsiteY1" fmla="*/ 54841 h 659614"/>
                  <a:gd name="connsiteX2" fmla="*/ 2407908 w 2608668"/>
                  <a:gd name="connsiteY2" fmla="*/ 466587 h 659614"/>
                  <a:gd name="connsiteX3" fmla="*/ 1992273 w 2608668"/>
                  <a:gd name="connsiteY3" fmla="*/ 465284 h 659614"/>
                  <a:gd name="connsiteX4" fmla="*/ 2179309 w 2608668"/>
                  <a:gd name="connsiteY4" fmla="*/ 569191 h 659614"/>
                  <a:gd name="connsiteX5" fmla="*/ 667432 w 2608668"/>
                  <a:gd name="connsiteY5" fmla="*/ 595169 h 659614"/>
                  <a:gd name="connsiteX6" fmla="*/ 165112 w 2608668"/>
                  <a:gd name="connsiteY6" fmla="*/ 658819 h 659614"/>
                  <a:gd name="connsiteX7" fmla="*/ 81984 w 2608668"/>
                  <a:gd name="connsiteY7" fmla="*/ 314615 h 659614"/>
                  <a:gd name="connsiteX0" fmla="*/ 81984 w 2608668"/>
                  <a:gd name="connsiteY0" fmla="*/ 314615 h 659232"/>
                  <a:gd name="connsiteX1" fmla="*/ 2392324 w 2608668"/>
                  <a:gd name="connsiteY1" fmla="*/ 54841 h 659232"/>
                  <a:gd name="connsiteX2" fmla="*/ 2407908 w 2608668"/>
                  <a:gd name="connsiteY2" fmla="*/ 466587 h 659232"/>
                  <a:gd name="connsiteX3" fmla="*/ 1992273 w 2608668"/>
                  <a:gd name="connsiteY3" fmla="*/ 465284 h 659232"/>
                  <a:gd name="connsiteX4" fmla="*/ 2179309 w 2608668"/>
                  <a:gd name="connsiteY4" fmla="*/ 569191 h 659232"/>
                  <a:gd name="connsiteX5" fmla="*/ 662236 w 2608668"/>
                  <a:gd name="connsiteY5" fmla="*/ 574387 h 659232"/>
                  <a:gd name="connsiteX6" fmla="*/ 165112 w 2608668"/>
                  <a:gd name="connsiteY6" fmla="*/ 658819 h 659232"/>
                  <a:gd name="connsiteX7" fmla="*/ 81984 w 2608668"/>
                  <a:gd name="connsiteY7" fmla="*/ 314615 h 659232"/>
                  <a:gd name="connsiteX0" fmla="*/ 81984 w 2608668"/>
                  <a:gd name="connsiteY0" fmla="*/ 314615 h 668872"/>
                  <a:gd name="connsiteX1" fmla="*/ 2392324 w 2608668"/>
                  <a:gd name="connsiteY1" fmla="*/ 54841 h 668872"/>
                  <a:gd name="connsiteX2" fmla="*/ 2407908 w 2608668"/>
                  <a:gd name="connsiteY2" fmla="*/ 466587 h 668872"/>
                  <a:gd name="connsiteX3" fmla="*/ 1992273 w 2608668"/>
                  <a:gd name="connsiteY3" fmla="*/ 465284 h 668872"/>
                  <a:gd name="connsiteX4" fmla="*/ 2179309 w 2608668"/>
                  <a:gd name="connsiteY4" fmla="*/ 569191 h 668872"/>
                  <a:gd name="connsiteX5" fmla="*/ 662236 w 2608668"/>
                  <a:gd name="connsiteY5" fmla="*/ 574387 h 668872"/>
                  <a:gd name="connsiteX6" fmla="*/ 165112 w 2608668"/>
                  <a:gd name="connsiteY6" fmla="*/ 658819 h 668872"/>
                  <a:gd name="connsiteX7" fmla="*/ 81984 w 2608668"/>
                  <a:gd name="connsiteY7" fmla="*/ 314615 h 668872"/>
                  <a:gd name="connsiteX0" fmla="*/ 81984 w 2608668"/>
                  <a:gd name="connsiteY0" fmla="*/ 314615 h 668872"/>
                  <a:gd name="connsiteX1" fmla="*/ 2392324 w 2608668"/>
                  <a:gd name="connsiteY1" fmla="*/ 54841 h 668872"/>
                  <a:gd name="connsiteX2" fmla="*/ 2407908 w 2608668"/>
                  <a:gd name="connsiteY2" fmla="*/ 466587 h 668872"/>
                  <a:gd name="connsiteX3" fmla="*/ 1992273 w 2608668"/>
                  <a:gd name="connsiteY3" fmla="*/ 465284 h 668872"/>
                  <a:gd name="connsiteX4" fmla="*/ 2179309 w 2608668"/>
                  <a:gd name="connsiteY4" fmla="*/ 569191 h 668872"/>
                  <a:gd name="connsiteX5" fmla="*/ 854469 w 2608668"/>
                  <a:gd name="connsiteY5" fmla="*/ 563996 h 668872"/>
                  <a:gd name="connsiteX6" fmla="*/ 662236 w 2608668"/>
                  <a:gd name="connsiteY6" fmla="*/ 574387 h 668872"/>
                  <a:gd name="connsiteX7" fmla="*/ 165112 w 2608668"/>
                  <a:gd name="connsiteY7" fmla="*/ 658819 h 668872"/>
                  <a:gd name="connsiteX8" fmla="*/ 81984 w 2608668"/>
                  <a:gd name="connsiteY8" fmla="*/ 314615 h 668872"/>
                  <a:gd name="connsiteX0" fmla="*/ 81984 w 2608668"/>
                  <a:gd name="connsiteY0" fmla="*/ 314615 h 719860"/>
                  <a:gd name="connsiteX1" fmla="*/ 2392324 w 2608668"/>
                  <a:gd name="connsiteY1" fmla="*/ 54841 h 719860"/>
                  <a:gd name="connsiteX2" fmla="*/ 2407908 w 2608668"/>
                  <a:gd name="connsiteY2" fmla="*/ 466587 h 719860"/>
                  <a:gd name="connsiteX3" fmla="*/ 1992273 w 2608668"/>
                  <a:gd name="connsiteY3" fmla="*/ 465284 h 719860"/>
                  <a:gd name="connsiteX4" fmla="*/ 2179309 w 2608668"/>
                  <a:gd name="connsiteY4" fmla="*/ 569191 h 719860"/>
                  <a:gd name="connsiteX5" fmla="*/ 480396 w 2608668"/>
                  <a:gd name="connsiteY5" fmla="*/ 719860 h 719860"/>
                  <a:gd name="connsiteX6" fmla="*/ 662236 w 2608668"/>
                  <a:gd name="connsiteY6" fmla="*/ 574387 h 719860"/>
                  <a:gd name="connsiteX7" fmla="*/ 165112 w 2608668"/>
                  <a:gd name="connsiteY7" fmla="*/ 658819 h 719860"/>
                  <a:gd name="connsiteX8" fmla="*/ 81984 w 2608668"/>
                  <a:gd name="connsiteY8" fmla="*/ 314615 h 719860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3409 w 2608668"/>
                  <a:gd name="connsiteY4" fmla="*/ 604592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3409 w 2608668"/>
                  <a:gd name="connsiteY4" fmla="*/ 604592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3409 w 2608668"/>
                  <a:gd name="connsiteY4" fmla="*/ 604592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56272"/>
                  <a:gd name="connsiteX1" fmla="*/ 2392324 w 2608668"/>
                  <a:gd name="connsiteY1" fmla="*/ 54841 h 756272"/>
                  <a:gd name="connsiteX2" fmla="*/ 2407908 w 2608668"/>
                  <a:gd name="connsiteY2" fmla="*/ 466587 h 756272"/>
                  <a:gd name="connsiteX3" fmla="*/ 1992273 w 2608668"/>
                  <a:gd name="connsiteY3" fmla="*/ 465284 h 756272"/>
                  <a:gd name="connsiteX4" fmla="*/ 2173409 w 2608668"/>
                  <a:gd name="connsiteY4" fmla="*/ 604592 h 756272"/>
                  <a:gd name="connsiteX5" fmla="*/ 449195 w 2608668"/>
                  <a:gd name="connsiteY5" fmla="*/ 756272 h 756272"/>
                  <a:gd name="connsiteX6" fmla="*/ 662236 w 2608668"/>
                  <a:gd name="connsiteY6" fmla="*/ 574387 h 756272"/>
                  <a:gd name="connsiteX7" fmla="*/ 165112 w 2608668"/>
                  <a:gd name="connsiteY7" fmla="*/ 658819 h 756272"/>
                  <a:gd name="connsiteX8" fmla="*/ 81984 w 2608668"/>
                  <a:gd name="connsiteY8" fmla="*/ 314615 h 75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8668" h="756272">
                    <a:moveTo>
                      <a:pt x="81984" y="314615"/>
                    </a:moveTo>
                    <a:cubicBezTo>
                      <a:pt x="507466" y="35792"/>
                      <a:pt x="1951257" y="-76777"/>
                      <a:pt x="2392324" y="54841"/>
                    </a:cubicBezTo>
                    <a:cubicBezTo>
                      <a:pt x="2697123" y="112425"/>
                      <a:pt x="2659021" y="393415"/>
                      <a:pt x="2407908" y="466587"/>
                    </a:cubicBezTo>
                    <a:lnTo>
                      <a:pt x="1992273" y="465284"/>
                    </a:lnTo>
                    <a:cubicBezTo>
                      <a:pt x="2070354" y="494022"/>
                      <a:pt x="2160234" y="522752"/>
                      <a:pt x="2173409" y="604592"/>
                    </a:cubicBezTo>
                    <a:lnTo>
                      <a:pt x="449195" y="756272"/>
                    </a:lnTo>
                    <a:cubicBezTo>
                      <a:pt x="516736" y="685268"/>
                      <a:pt x="594695" y="629805"/>
                      <a:pt x="662236" y="574387"/>
                    </a:cubicBezTo>
                    <a:cubicBezTo>
                      <a:pt x="468819" y="626776"/>
                      <a:pt x="275402" y="694751"/>
                      <a:pt x="165112" y="658819"/>
                    </a:cubicBezTo>
                    <a:cubicBezTo>
                      <a:pt x="59472" y="647993"/>
                      <a:pt x="-98126" y="512477"/>
                      <a:pt x="81984" y="3146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C4FD4A-2429-4DBB-ACD5-56E22B12ABE0}"/>
                </a:ext>
              </a:extLst>
            </p:cNvPr>
            <p:cNvGrpSpPr/>
            <p:nvPr/>
          </p:nvGrpSpPr>
          <p:grpSpPr>
            <a:xfrm>
              <a:off x="5758523" y="1869364"/>
              <a:ext cx="1112832" cy="1139040"/>
              <a:chOff x="3821135" y="1262535"/>
              <a:chExt cx="1200487" cy="1334633"/>
            </a:xfrm>
            <a:solidFill>
              <a:srgbClr val="00338D"/>
            </a:solidFill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02BA225-80DE-4081-B008-55C675E2F140}"/>
                  </a:ext>
                </a:extLst>
              </p:cNvPr>
              <p:cNvGrpSpPr/>
              <p:nvPr/>
            </p:nvGrpSpPr>
            <p:grpSpPr>
              <a:xfrm>
                <a:off x="3821135" y="1281445"/>
                <a:ext cx="1200487" cy="1315723"/>
                <a:chOff x="3821135" y="1281445"/>
                <a:chExt cx="1200487" cy="1315723"/>
              </a:xfrm>
              <a:grpFill/>
            </p:grpSpPr>
            <p:sp>
              <p:nvSpPr>
                <p:cNvPr id="96" name="Rectangle 2">
                  <a:extLst>
                    <a:ext uri="{FF2B5EF4-FFF2-40B4-BE49-F238E27FC236}">
                      <a16:creationId xmlns:a16="http://schemas.microsoft.com/office/drawing/2014/main" id="{6C3BB937-B755-4677-826B-9F197E36D6E6}"/>
                    </a:ext>
                  </a:extLst>
                </p:cNvPr>
                <p:cNvSpPr/>
                <p:nvPr/>
              </p:nvSpPr>
              <p:spPr>
                <a:xfrm rot="17877401" flipV="1">
                  <a:off x="3929155" y="2353130"/>
                  <a:ext cx="255314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752649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594837" y="6050116"/>
                        <a:pt x="8752654" y="6193162"/>
                      </a:cubicBezTo>
                      <a:cubicBezTo>
                        <a:pt x="7977375" y="7437758"/>
                        <a:pt x="7007393" y="7933774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19E6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2">
                  <a:extLst>
                    <a:ext uri="{FF2B5EF4-FFF2-40B4-BE49-F238E27FC236}">
                      <a16:creationId xmlns:a16="http://schemas.microsoft.com/office/drawing/2014/main" id="{20E4A20B-27C9-4B5D-B53F-4CF277D16F56}"/>
                    </a:ext>
                  </a:extLst>
                </p:cNvPr>
                <p:cNvSpPr/>
                <p:nvPr/>
              </p:nvSpPr>
              <p:spPr>
                <a:xfrm rot="2574033" flipH="1" flipV="1">
                  <a:off x="4766308" y="2323418"/>
                  <a:ext cx="255314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752649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594837" y="6050116"/>
                        <a:pt x="8752654" y="6193162"/>
                      </a:cubicBezTo>
                      <a:cubicBezTo>
                        <a:pt x="7977375" y="7437758"/>
                        <a:pt x="7170303" y="8195142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19E6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ectangle 12">
                  <a:extLst>
                    <a:ext uri="{FF2B5EF4-FFF2-40B4-BE49-F238E27FC236}">
                      <a16:creationId xmlns:a16="http://schemas.microsoft.com/office/drawing/2014/main" id="{ADA26803-4FBD-4B9E-9F35-923F9691C19A}"/>
                    </a:ext>
                  </a:extLst>
                </p:cNvPr>
                <p:cNvSpPr/>
                <p:nvPr/>
              </p:nvSpPr>
              <p:spPr>
                <a:xfrm>
                  <a:off x="3821135" y="1281445"/>
                  <a:ext cx="1141446" cy="1072706"/>
                </a:xfrm>
                <a:custGeom>
                  <a:avLst/>
                  <a:gdLst>
                    <a:gd name="connsiteX0" fmla="*/ 0 w 2869809"/>
                    <a:gd name="connsiteY0" fmla="*/ 0 h 2791482"/>
                    <a:gd name="connsiteX1" fmla="*/ 2869809 w 2869809"/>
                    <a:gd name="connsiteY1" fmla="*/ 0 h 2791482"/>
                    <a:gd name="connsiteX2" fmla="*/ 2869809 w 2869809"/>
                    <a:gd name="connsiteY2" fmla="*/ 2791482 h 2791482"/>
                    <a:gd name="connsiteX3" fmla="*/ 0 w 2869809"/>
                    <a:gd name="connsiteY3" fmla="*/ 2791482 h 2791482"/>
                    <a:gd name="connsiteX4" fmla="*/ 0 w 2869809"/>
                    <a:gd name="connsiteY4" fmla="*/ 0 h 2791482"/>
                    <a:gd name="connsiteX0" fmla="*/ 14068 w 2869809"/>
                    <a:gd name="connsiteY0" fmla="*/ 386861 h 2791482"/>
                    <a:gd name="connsiteX1" fmla="*/ 2869809 w 2869809"/>
                    <a:gd name="connsiteY1" fmla="*/ 0 h 2791482"/>
                    <a:gd name="connsiteX2" fmla="*/ 2869809 w 2869809"/>
                    <a:gd name="connsiteY2" fmla="*/ 2791482 h 2791482"/>
                    <a:gd name="connsiteX3" fmla="*/ 0 w 2869809"/>
                    <a:gd name="connsiteY3" fmla="*/ 2791482 h 2791482"/>
                    <a:gd name="connsiteX4" fmla="*/ 14068 w 2869809"/>
                    <a:gd name="connsiteY4" fmla="*/ 386861 h 2791482"/>
                    <a:gd name="connsiteX0" fmla="*/ 14068 w 2869809"/>
                    <a:gd name="connsiteY0" fmla="*/ 316522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14068 w 2869809"/>
                    <a:gd name="connsiteY4" fmla="*/ 316522 h 2721143"/>
                    <a:gd name="connsiteX0" fmla="*/ 35169 w 2869809"/>
                    <a:gd name="connsiteY0" fmla="*/ 337623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35169 w 2869809"/>
                    <a:gd name="connsiteY4" fmla="*/ 337623 h 2721143"/>
                    <a:gd name="connsiteX0" fmla="*/ 21101 w 2869809"/>
                    <a:gd name="connsiteY0" fmla="*/ 302454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21101 w 2869809"/>
                    <a:gd name="connsiteY4" fmla="*/ 302454 h 2721143"/>
                    <a:gd name="connsiteX0" fmla="*/ 21101 w 2869809"/>
                    <a:gd name="connsiteY0" fmla="*/ 326022 h 2744711"/>
                    <a:gd name="connsiteX1" fmla="*/ 2461846 w 2869809"/>
                    <a:gd name="connsiteY1" fmla="*/ 23568 h 2744711"/>
                    <a:gd name="connsiteX2" fmla="*/ 2869809 w 2869809"/>
                    <a:gd name="connsiteY2" fmla="*/ 2744711 h 2744711"/>
                    <a:gd name="connsiteX3" fmla="*/ 0 w 2869809"/>
                    <a:gd name="connsiteY3" fmla="*/ 2744711 h 2744711"/>
                    <a:gd name="connsiteX4" fmla="*/ 21101 w 2869809"/>
                    <a:gd name="connsiteY4" fmla="*/ 326022 h 2744711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869809 w 2869809"/>
                    <a:gd name="connsiteY2" fmla="*/ 2934512 h 2934512"/>
                    <a:gd name="connsiteX3" fmla="*/ 0 w 2869809"/>
                    <a:gd name="connsiteY3" fmla="*/ 2934512 h 2934512"/>
                    <a:gd name="connsiteX4" fmla="*/ 21101 w 2869809"/>
                    <a:gd name="connsiteY4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09557 w 2869809"/>
                    <a:gd name="connsiteY2" fmla="*/ 1284952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44726 w 2757267"/>
                    <a:gd name="connsiteY2" fmla="*/ 809059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13991 w 2757267"/>
                    <a:gd name="connsiteY4" fmla="*/ 2547435 h 2929887"/>
                    <a:gd name="connsiteX5" fmla="*/ 0 w 2757267"/>
                    <a:gd name="connsiteY5" fmla="*/ 2929887 h 2929887"/>
                    <a:gd name="connsiteX6" fmla="*/ 21101 w 2757267"/>
                    <a:gd name="connsiteY6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0 w 2757267"/>
                    <a:gd name="connsiteY5" fmla="*/ 2929887 h 2929887"/>
                    <a:gd name="connsiteX6" fmla="*/ 21101 w 2757267"/>
                    <a:gd name="connsiteY6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1412160 w 2757267"/>
                    <a:gd name="connsiteY5" fmla="*/ 267941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288853 w 2757267"/>
                    <a:gd name="connsiteY5" fmla="*/ 1837283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317134 w 2757267"/>
                    <a:gd name="connsiteY5" fmla="*/ 10580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182017 w 2757267"/>
                    <a:gd name="connsiteY5" fmla="*/ 7532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2017 w 2757267"/>
                    <a:gd name="connsiteY5" fmla="*/ 7532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358741 w 2757267"/>
                    <a:gd name="connsiteY6" fmla="*/ 158275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859120 w 2757267"/>
                    <a:gd name="connsiteY7" fmla="*/ 1997538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74279 w 2757267"/>
                    <a:gd name="connsiteY7" fmla="*/ 1463352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478906 w 2757267"/>
                    <a:gd name="connsiteY8" fmla="*/ 1733587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507186 w 2757267"/>
                    <a:gd name="connsiteY9" fmla="*/ 1083138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88885 w 2757267"/>
                    <a:gd name="connsiteY8" fmla="*/ 882032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126972 w 2757267"/>
                    <a:gd name="connsiteY10" fmla="*/ 2440598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4023 w 2757267"/>
                    <a:gd name="connsiteY10" fmla="*/ 2525440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4023 w 2757267"/>
                    <a:gd name="connsiteY10" fmla="*/ 2525440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79 w 2736245"/>
                    <a:gd name="connsiteY0" fmla="*/ 511198 h 2653367"/>
                    <a:gd name="connsiteX1" fmla="*/ 2426757 w 2736245"/>
                    <a:gd name="connsiteY1" fmla="*/ 215777 h 2653367"/>
                    <a:gd name="connsiteX2" fmla="*/ 2637772 w 2736245"/>
                    <a:gd name="connsiteY2" fmla="*/ 816093 h 2653367"/>
                    <a:gd name="connsiteX3" fmla="*/ 2736245 w 2736245"/>
                    <a:gd name="connsiteY3" fmla="*/ 2479720 h 2653367"/>
                    <a:gd name="connsiteX4" fmla="*/ 2314965 w 2736245"/>
                    <a:gd name="connsiteY4" fmla="*/ 2512869 h 2653367"/>
                    <a:gd name="connsiteX5" fmla="*/ 2167279 w 2736245"/>
                    <a:gd name="connsiteY5" fmla="*/ 768911 h 2653367"/>
                    <a:gd name="connsiteX6" fmla="*/ 1859336 w 2736245"/>
                    <a:gd name="connsiteY6" fmla="*/ 910313 h 2653367"/>
                    <a:gd name="connsiteX7" fmla="*/ 768968 w 2736245"/>
                    <a:gd name="connsiteY7" fmla="*/ 963731 h 2653367"/>
                    <a:gd name="connsiteX8" fmla="*/ 583574 w 2736245"/>
                    <a:gd name="connsiteY8" fmla="*/ 891459 h 2653367"/>
                    <a:gd name="connsiteX9" fmla="*/ 464168 w 2736245"/>
                    <a:gd name="connsiteY9" fmla="*/ 1058000 h 2653367"/>
                    <a:gd name="connsiteX10" fmla="*/ 593001 w 2736245"/>
                    <a:gd name="connsiteY10" fmla="*/ 2525440 h 2653367"/>
                    <a:gd name="connsiteX11" fmla="*/ 198937 w 2736245"/>
                    <a:gd name="connsiteY11" fmla="*/ 2653367 h 2653367"/>
                    <a:gd name="connsiteX12" fmla="*/ 79 w 2736245"/>
                    <a:gd name="connsiteY12" fmla="*/ 511198 h 2653367"/>
                    <a:gd name="connsiteX0" fmla="*/ 81 w 2729962"/>
                    <a:gd name="connsiteY0" fmla="*/ 515330 h 2651214"/>
                    <a:gd name="connsiteX1" fmla="*/ 2420474 w 2729962"/>
                    <a:gd name="connsiteY1" fmla="*/ 213624 h 2651214"/>
                    <a:gd name="connsiteX2" fmla="*/ 2631489 w 2729962"/>
                    <a:gd name="connsiteY2" fmla="*/ 813940 h 2651214"/>
                    <a:gd name="connsiteX3" fmla="*/ 2729962 w 2729962"/>
                    <a:gd name="connsiteY3" fmla="*/ 2477567 h 2651214"/>
                    <a:gd name="connsiteX4" fmla="*/ 2308682 w 2729962"/>
                    <a:gd name="connsiteY4" fmla="*/ 2510716 h 2651214"/>
                    <a:gd name="connsiteX5" fmla="*/ 2160996 w 2729962"/>
                    <a:gd name="connsiteY5" fmla="*/ 766758 h 2651214"/>
                    <a:gd name="connsiteX6" fmla="*/ 1853053 w 2729962"/>
                    <a:gd name="connsiteY6" fmla="*/ 908160 h 2651214"/>
                    <a:gd name="connsiteX7" fmla="*/ 762685 w 2729962"/>
                    <a:gd name="connsiteY7" fmla="*/ 961578 h 2651214"/>
                    <a:gd name="connsiteX8" fmla="*/ 577291 w 2729962"/>
                    <a:gd name="connsiteY8" fmla="*/ 889306 h 2651214"/>
                    <a:gd name="connsiteX9" fmla="*/ 457885 w 2729962"/>
                    <a:gd name="connsiteY9" fmla="*/ 1055847 h 2651214"/>
                    <a:gd name="connsiteX10" fmla="*/ 586718 w 2729962"/>
                    <a:gd name="connsiteY10" fmla="*/ 2523287 h 2651214"/>
                    <a:gd name="connsiteX11" fmla="*/ 192654 w 2729962"/>
                    <a:gd name="connsiteY11" fmla="*/ 2651214 h 2651214"/>
                    <a:gd name="connsiteX12" fmla="*/ 81 w 2729962"/>
                    <a:gd name="connsiteY12" fmla="*/ 515330 h 2651214"/>
                    <a:gd name="connsiteX0" fmla="*/ 81 w 2729962"/>
                    <a:gd name="connsiteY0" fmla="*/ 508397 h 2644281"/>
                    <a:gd name="connsiteX1" fmla="*/ 2420474 w 2729962"/>
                    <a:gd name="connsiteY1" fmla="*/ 206691 h 2644281"/>
                    <a:gd name="connsiteX2" fmla="*/ 2631489 w 2729962"/>
                    <a:gd name="connsiteY2" fmla="*/ 807007 h 2644281"/>
                    <a:gd name="connsiteX3" fmla="*/ 2729962 w 2729962"/>
                    <a:gd name="connsiteY3" fmla="*/ 2470634 h 2644281"/>
                    <a:gd name="connsiteX4" fmla="*/ 2308682 w 2729962"/>
                    <a:gd name="connsiteY4" fmla="*/ 2503783 h 2644281"/>
                    <a:gd name="connsiteX5" fmla="*/ 2160996 w 2729962"/>
                    <a:gd name="connsiteY5" fmla="*/ 759825 h 2644281"/>
                    <a:gd name="connsiteX6" fmla="*/ 1853053 w 2729962"/>
                    <a:gd name="connsiteY6" fmla="*/ 901227 h 2644281"/>
                    <a:gd name="connsiteX7" fmla="*/ 762685 w 2729962"/>
                    <a:gd name="connsiteY7" fmla="*/ 954645 h 2644281"/>
                    <a:gd name="connsiteX8" fmla="*/ 577291 w 2729962"/>
                    <a:gd name="connsiteY8" fmla="*/ 882373 h 2644281"/>
                    <a:gd name="connsiteX9" fmla="*/ 457885 w 2729962"/>
                    <a:gd name="connsiteY9" fmla="*/ 1048914 h 2644281"/>
                    <a:gd name="connsiteX10" fmla="*/ 586718 w 2729962"/>
                    <a:gd name="connsiteY10" fmla="*/ 2516354 h 2644281"/>
                    <a:gd name="connsiteX11" fmla="*/ 192654 w 2729962"/>
                    <a:gd name="connsiteY11" fmla="*/ 2644281 h 2644281"/>
                    <a:gd name="connsiteX12" fmla="*/ 81 w 2729962"/>
                    <a:gd name="connsiteY12" fmla="*/ 508397 h 2644281"/>
                    <a:gd name="connsiteX0" fmla="*/ 81 w 2729962"/>
                    <a:gd name="connsiteY0" fmla="*/ 518023 h 2653907"/>
                    <a:gd name="connsiteX1" fmla="*/ 2420474 w 2729962"/>
                    <a:gd name="connsiteY1" fmla="*/ 216317 h 2653907"/>
                    <a:gd name="connsiteX2" fmla="*/ 2631489 w 2729962"/>
                    <a:gd name="connsiteY2" fmla="*/ 816633 h 2653907"/>
                    <a:gd name="connsiteX3" fmla="*/ 2729962 w 2729962"/>
                    <a:gd name="connsiteY3" fmla="*/ 2480260 h 2653907"/>
                    <a:gd name="connsiteX4" fmla="*/ 2308682 w 2729962"/>
                    <a:gd name="connsiteY4" fmla="*/ 2513409 h 2653907"/>
                    <a:gd name="connsiteX5" fmla="*/ 2160996 w 2729962"/>
                    <a:gd name="connsiteY5" fmla="*/ 769451 h 2653907"/>
                    <a:gd name="connsiteX6" fmla="*/ 1853053 w 2729962"/>
                    <a:gd name="connsiteY6" fmla="*/ 910853 h 2653907"/>
                    <a:gd name="connsiteX7" fmla="*/ 762685 w 2729962"/>
                    <a:gd name="connsiteY7" fmla="*/ 964271 h 2653907"/>
                    <a:gd name="connsiteX8" fmla="*/ 577291 w 2729962"/>
                    <a:gd name="connsiteY8" fmla="*/ 891999 h 2653907"/>
                    <a:gd name="connsiteX9" fmla="*/ 457885 w 2729962"/>
                    <a:gd name="connsiteY9" fmla="*/ 1058540 h 2653907"/>
                    <a:gd name="connsiteX10" fmla="*/ 586718 w 2729962"/>
                    <a:gd name="connsiteY10" fmla="*/ 2525980 h 2653907"/>
                    <a:gd name="connsiteX11" fmla="*/ 192654 w 2729962"/>
                    <a:gd name="connsiteY11" fmla="*/ 2653907 h 2653907"/>
                    <a:gd name="connsiteX12" fmla="*/ 81 w 2729962"/>
                    <a:gd name="connsiteY12" fmla="*/ 518023 h 2653907"/>
                    <a:gd name="connsiteX0" fmla="*/ 81 w 2729962"/>
                    <a:gd name="connsiteY0" fmla="*/ 522153 h 2658037"/>
                    <a:gd name="connsiteX1" fmla="*/ 2420474 w 2729962"/>
                    <a:gd name="connsiteY1" fmla="*/ 220447 h 2658037"/>
                    <a:gd name="connsiteX2" fmla="*/ 2631489 w 2729962"/>
                    <a:gd name="connsiteY2" fmla="*/ 820763 h 2658037"/>
                    <a:gd name="connsiteX3" fmla="*/ 2729962 w 2729962"/>
                    <a:gd name="connsiteY3" fmla="*/ 2484390 h 2658037"/>
                    <a:gd name="connsiteX4" fmla="*/ 2308682 w 2729962"/>
                    <a:gd name="connsiteY4" fmla="*/ 2517539 h 2658037"/>
                    <a:gd name="connsiteX5" fmla="*/ 2160996 w 2729962"/>
                    <a:gd name="connsiteY5" fmla="*/ 773581 h 2658037"/>
                    <a:gd name="connsiteX6" fmla="*/ 1853053 w 2729962"/>
                    <a:gd name="connsiteY6" fmla="*/ 914983 h 2658037"/>
                    <a:gd name="connsiteX7" fmla="*/ 762685 w 2729962"/>
                    <a:gd name="connsiteY7" fmla="*/ 968401 h 2658037"/>
                    <a:gd name="connsiteX8" fmla="*/ 577291 w 2729962"/>
                    <a:gd name="connsiteY8" fmla="*/ 896129 h 2658037"/>
                    <a:gd name="connsiteX9" fmla="*/ 457885 w 2729962"/>
                    <a:gd name="connsiteY9" fmla="*/ 1062670 h 2658037"/>
                    <a:gd name="connsiteX10" fmla="*/ 586718 w 2729962"/>
                    <a:gd name="connsiteY10" fmla="*/ 2530110 h 2658037"/>
                    <a:gd name="connsiteX11" fmla="*/ 192654 w 2729962"/>
                    <a:gd name="connsiteY11" fmla="*/ 2658037 h 2658037"/>
                    <a:gd name="connsiteX12" fmla="*/ 81 w 2729962"/>
                    <a:gd name="connsiteY12" fmla="*/ 522153 h 2658037"/>
                    <a:gd name="connsiteX0" fmla="*/ 172207 w 2902088"/>
                    <a:gd name="connsiteY0" fmla="*/ 522153 h 2658037"/>
                    <a:gd name="connsiteX1" fmla="*/ 2592600 w 2902088"/>
                    <a:gd name="connsiteY1" fmla="*/ 220447 h 2658037"/>
                    <a:gd name="connsiteX2" fmla="*/ 2803615 w 2902088"/>
                    <a:gd name="connsiteY2" fmla="*/ 820763 h 2658037"/>
                    <a:gd name="connsiteX3" fmla="*/ 2902088 w 2902088"/>
                    <a:gd name="connsiteY3" fmla="*/ 2484390 h 2658037"/>
                    <a:gd name="connsiteX4" fmla="*/ 2480808 w 2902088"/>
                    <a:gd name="connsiteY4" fmla="*/ 2517539 h 2658037"/>
                    <a:gd name="connsiteX5" fmla="*/ 2333122 w 2902088"/>
                    <a:gd name="connsiteY5" fmla="*/ 773581 h 2658037"/>
                    <a:gd name="connsiteX6" fmla="*/ 2025179 w 2902088"/>
                    <a:gd name="connsiteY6" fmla="*/ 914983 h 2658037"/>
                    <a:gd name="connsiteX7" fmla="*/ 934811 w 2902088"/>
                    <a:gd name="connsiteY7" fmla="*/ 968401 h 2658037"/>
                    <a:gd name="connsiteX8" fmla="*/ 749417 w 2902088"/>
                    <a:gd name="connsiteY8" fmla="*/ 896129 h 2658037"/>
                    <a:gd name="connsiteX9" fmla="*/ 630011 w 2902088"/>
                    <a:gd name="connsiteY9" fmla="*/ 1062670 h 2658037"/>
                    <a:gd name="connsiteX10" fmla="*/ 758844 w 2902088"/>
                    <a:gd name="connsiteY10" fmla="*/ 2530110 h 2658037"/>
                    <a:gd name="connsiteX11" fmla="*/ 364780 w 2902088"/>
                    <a:gd name="connsiteY11" fmla="*/ 2658037 h 2658037"/>
                    <a:gd name="connsiteX12" fmla="*/ 215231 w 2902088"/>
                    <a:gd name="connsiteY12" fmla="*/ 1213498 h 2658037"/>
                    <a:gd name="connsiteX13" fmla="*/ 172207 w 2902088"/>
                    <a:gd name="connsiteY13" fmla="*/ 522153 h 2658037"/>
                    <a:gd name="connsiteX0" fmla="*/ 196812 w 2926693"/>
                    <a:gd name="connsiteY0" fmla="*/ 522153 h 2658037"/>
                    <a:gd name="connsiteX1" fmla="*/ 2617205 w 2926693"/>
                    <a:gd name="connsiteY1" fmla="*/ 220447 h 2658037"/>
                    <a:gd name="connsiteX2" fmla="*/ 2828220 w 2926693"/>
                    <a:gd name="connsiteY2" fmla="*/ 820763 h 2658037"/>
                    <a:gd name="connsiteX3" fmla="*/ 2926693 w 2926693"/>
                    <a:gd name="connsiteY3" fmla="*/ 2484390 h 2658037"/>
                    <a:gd name="connsiteX4" fmla="*/ 2505413 w 2926693"/>
                    <a:gd name="connsiteY4" fmla="*/ 2517539 h 2658037"/>
                    <a:gd name="connsiteX5" fmla="*/ 2357727 w 2926693"/>
                    <a:gd name="connsiteY5" fmla="*/ 773581 h 2658037"/>
                    <a:gd name="connsiteX6" fmla="*/ 2049784 w 2926693"/>
                    <a:gd name="connsiteY6" fmla="*/ 914983 h 2658037"/>
                    <a:gd name="connsiteX7" fmla="*/ 959416 w 2926693"/>
                    <a:gd name="connsiteY7" fmla="*/ 968401 h 2658037"/>
                    <a:gd name="connsiteX8" fmla="*/ 774022 w 2926693"/>
                    <a:gd name="connsiteY8" fmla="*/ 896129 h 2658037"/>
                    <a:gd name="connsiteX9" fmla="*/ 654616 w 2926693"/>
                    <a:gd name="connsiteY9" fmla="*/ 1062670 h 2658037"/>
                    <a:gd name="connsiteX10" fmla="*/ 783449 w 2926693"/>
                    <a:gd name="connsiteY10" fmla="*/ 2530110 h 2658037"/>
                    <a:gd name="connsiteX11" fmla="*/ 389385 w 2926693"/>
                    <a:gd name="connsiteY11" fmla="*/ 2658037 h 2658037"/>
                    <a:gd name="connsiteX12" fmla="*/ 151852 w 2926693"/>
                    <a:gd name="connsiteY12" fmla="*/ 1197787 h 2658037"/>
                    <a:gd name="connsiteX13" fmla="*/ 196812 w 2926693"/>
                    <a:gd name="connsiteY13" fmla="*/ 522153 h 2658037"/>
                    <a:gd name="connsiteX0" fmla="*/ 80585 w 2810466"/>
                    <a:gd name="connsiteY0" fmla="*/ 522153 h 2658037"/>
                    <a:gd name="connsiteX1" fmla="*/ 2500978 w 2810466"/>
                    <a:gd name="connsiteY1" fmla="*/ 220447 h 2658037"/>
                    <a:gd name="connsiteX2" fmla="*/ 2711993 w 2810466"/>
                    <a:gd name="connsiteY2" fmla="*/ 820763 h 2658037"/>
                    <a:gd name="connsiteX3" fmla="*/ 2810466 w 2810466"/>
                    <a:gd name="connsiteY3" fmla="*/ 2484390 h 2658037"/>
                    <a:gd name="connsiteX4" fmla="*/ 2389186 w 2810466"/>
                    <a:gd name="connsiteY4" fmla="*/ 2517539 h 2658037"/>
                    <a:gd name="connsiteX5" fmla="*/ 2241500 w 2810466"/>
                    <a:gd name="connsiteY5" fmla="*/ 773581 h 2658037"/>
                    <a:gd name="connsiteX6" fmla="*/ 1933557 w 2810466"/>
                    <a:gd name="connsiteY6" fmla="*/ 914983 h 2658037"/>
                    <a:gd name="connsiteX7" fmla="*/ 843189 w 2810466"/>
                    <a:gd name="connsiteY7" fmla="*/ 968401 h 2658037"/>
                    <a:gd name="connsiteX8" fmla="*/ 657795 w 2810466"/>
                    <a:gd name="connsiteY8" fmla="*/ 896129 h 2658037"/>
                    <a:gd name="connsiteX9" fmla="*/ 538389 w 2810466"/>
                    <a:gd name="connsiteY9" fmla="*/ 1062670 h 2658037"/>
                    <a:gd name="connsiteX10" fmla="*/ 667222 w 2810466"/>
                    <a:gd name="connsiteY10" fmla="*/ 2530110 h 2658037"/>
                    <a:gd name="connsiteX11" fmla="*/ 273158 w 2810466"/>
                    <a:gd name="connsiteY11" fmla="*/ 2658037 h 2658037"/>
                    <a:gd name="connsiteX12" fmla="*/ 35625 w 2810466"/>
                    <a:gd name="connsiteY12" fmla="*/ 1197787 h 2658037"/>
                    <a:gd name="connsiteX13" fmla="*/ 80585 w 2810466"/>
                    <a:gd name="connsiteY13" fmla="*/ 522153 h 2658037"/>
                    <a:gd name="connsiteX0" fmla="*/ 85498 w 2815379"/>
                    <a:gd name="connsiteY0" fmla="*/ 522153 h 2658037"/>
                    <a:gd name="connsiteX1" fmla="*/ 2505891 w 2815379"/>
                    <a:gd name="connsiteY1" fmla="*/ 220447 h 2658037"/>
                    <a:gd name="connsiteX2" fmla="*/ 2716906 w 2815379"/>
                    <a:gd name="connsiteY2" fmla="*/ 820763 h 2658037"/>
                    <a:gd name="connsiteX3" fmla="*/ 2815379 w 2815379"/>
                    <a:gd name="connsiteY3" fmla="*/ 2484390 h 2658037"/>
                    <a:gd name="connsiteX4" fmla="*/ 2394099 w 2815379"/>
                    <a:gd name="connsiteY4" fmla="*/ 2517539 h 2658037"/>
                    <a:gd name="connsiteX5" fmla="*/ 2246413 w 2815379"/>
                    <a:gd name="connsiteY5" fmla="*/ 773581 h 2658037"/>
                    <a:gd name="connsiteX6" fmla="*/ 1938470 w 2815379"/>
                    <a:gd name="connsiteY6" fmla="*/ 914983 h 2658037"/>
                    <a:gd name="connsiteX7" fmla="*/ 848102 w 2815379"/>
                    <a:gd name="connsiteY7" fmla="*/ 968401 h 2658037"/>
                    <a:gd name="connsiteX8" fmla="*/ 662708 w 2815379"/>
                    <a:gd name="connsiteY8" fmla="*/ 896129 h 2658037"/>
                    <a:gd name="connsiteX9" fmla="*/ 543302 w 2815379"/>
                    <a:gd name="connsiteY9" fmla="*/ 1062670 h 2658037"/>
                    <a:gd name="connsiteX10" fmla="*/ 672135 w 2815379"/>
                    <a:gd name="connsiteY10" fmla="*/ 2530110 h 2658037"/>
                    <a:gd name="connsiteX11" fmla="*/ 278071 w 2815379"/>
                    <a:gd name="connsiteY11" fmla="*/ 2658037 h 2658037"/>
                    <a:gd name="connsiteX12" fmla="*/ 31111 w 2815379"/>
                    <a:gd name="connsiteY12" fmla="*/ 1210356 h 2658037"/>
                    <a:gd name="connsiteX13" fmla="*/ 85498 w 2815379"/>
                    <a:gd name="connsiteY13" fmla="*/ 522153 h 2658037"/>
                    <a:gd name="connsiteX0" fmla="*/ 98332 w 2828213"/>
                    <a:gd name="connsiteY0" fmla="*/ 522153 h 2658037"/>
                    <a:gd name="connsiteX1" fmla="*/ 2518725 w 2828213"/>
                    <a:gd name="connsiteY1" fmla="*/ 220447 h 2658037"/>
                    <a:gd name="connsiteX2" fmla="*/ 2729740 w 2828213"/>
                    <a:gd name="connsiteY2" fmla="*/ 820763 h 2658037"/>
                    <a:gd name="connsiteX3" fmla="*/ 2828213 w 2828213"/>
                    <a:gd name="connsiteY3" fmla="*/ 2484390 h 2658037"/>
                    <a:gd name="connsiteX4" fmla="*/ 2406933 w 2828213"/>
                    <a:gd name="connsiteY4" fmla="*/ 2517539 h 2658037"/>
                    <a:gd name="connsiteX5" fmla="*/ 2259247 w 2828213"/>
                    <a:gd name="connsiteY5" fmla="*/ 773581 h 2658037"/>
                    <a:gd name="connsiteX6" fmla="*/ 1951304 w 2828213"/>
                    <a:gd name="connsiteY6" fmla="*/ 914983 h 2658037"/>
                    <a:gd name="connsiteX7" fmla="*/ 860936 w 2828213"/>
                    <a:gd name="connsiteY7" fmla="*/ 968401 h 2658037"/>
                    <a:gd name="connsiteX8" fmla="*/ 675542 w 2828213"/>
                    <a:gd name="connsiteY8" fmla="*/ 896129 h 2658037"/>
                    <a:gd name="connsiteX9" fmla="*/ 556136 w 2828213"/>
                    <a:gd name="connsiteY9" fmla="*/ 1062670 h 2658037"/>
                    <a:gd name="connsiteX10" fmla="*/ 684969 w 2828213"/>
                    <a:gd name="connsiteY10" fmla="*/ 2530110 h 2658037"/>
                    <a:gd name="connsiteX11" fmla="*/ 290905 w 2828213"/>
                    <a:gd name="connsiteY11" fmla="*/ 2658037 h 2658037"/>
                    <a:gd name="connsiteX12" fmla="*/ 43945 w 2828213"/>
                    <a:gd name="connsiteY12" fmla="*/ 1210356 h 2658037"/>
                    <a:gd name="connsiteX13" fmla="*/ 98332 w 2828213"/>
                    <a:gd name="connsiteY13" fmla="*/ 522153 h 2658037"/>
                    <a:gd name="connsiteX0" fmla="*/ 99338 w 2829219"/>
                    <a:gd name="connsiteY0" fmla="*/ 522153 h 2658037"/>
                    <a:gd name="connsiteX1" fmla="*/ 2519731 w 2829219"/>
                    <a:gd name="connsiteY1" fmla="*/ 220447 h 2658037"/>
                    <a:gd name="connsiteX2" fmla="*/ 2730746 w 2829219"/>
                    <a:gd name="connsiteY2" fmla="*/ 820763 h 2658037"/>
                    <a:gd name="connsiteX3" fmla="*/ 2829219 w 2829219"/>
                    <a:gd name="connsiteY3" fmla="*/ 2484390 h 2658037"/>
                    <a:gd name="connsiteX4" fmla="*/ 2407939 w 2829219"/>
                    <a:gd name="connsiteY4" fmla="*/ 2517539 h 2658037"/>
                    <a:gd name="connsiteX5" fmla="*/ 2260253 w 2829219"/>
                    <a:gd name="connsiteY5" fmla="*/ 773581 h 2658037"/>
                    <a:gd name="connsiteX6" fmla="*/ 1952310 w 2829219"/>
                    <a:gd name="connsiteY6" fmla="*/ 914983 h 2658037"/>
                    <a:gd name="connsiteX7" fmla="*/ 861942 w 2829219"/>
                    <a:gd name="connsiteY7" fmla="*/ 968401 h 2658037"/>
                    <a:gd name="connsiteX8" fmla="*/ 676548 w 2829219"/>
                    <a:gd name="connsiteY8" fmla="*/ 896129 h 2658037"/>
                    <a:gd name="connsiteX9" fmla="*/ 557142 w 2829219"/>
                    <a:gd name="connsiteY9" fmla="*/ 1062670 h 2658037"/>
                    <a:gd name="connsiteX10" fmla="*/ 685975 w 2829219"/>
                    <a:gd name="connsiteY10" fmla="*/ 2530110 h 2658037"/>
                    <a:gd name="connsiteX11" fmla="*/ 291911 w 2829219"/>
                    <a:gd name="connsiteY11" fmla="*/ 2658037 h 2658037"/>
                    <a:gd name="connsiteX12" fmla="*/ 44951 w 2829219"/>
                    <a:gd name="connsiteY12" fmla="*/ 1210356 h 2658037"/>
                    <a:gd name="connsiteX13" fmla="*/ 99338 w 2829219"/>
                    <a:gd name="connsiteY13" fmla="*/ 522153 h 2658037"/>
                    <a:gd name="connsiteX0" fmla="*/ 94163 w 2824044"/>
                    <a:gd name="connsiteY0" fmla="*/ 522153 h 2658037"/>
                    <a:gd name="connsiteX1" fmla="*/ 2514556 w 2824044"/>
                    <a:gd name="connsiteY1" fmla="*/ 220447 h 2658037"/>
                    <a:gd name="connsiteX2" fmla="*/ 2725571 w 2824044"/>
                    <a:gd name="connsiteY2" fmla="*/ 820763 h 2658037"/>
                    <a:gd name="connsiteX3" fmla="*/ 2824044 w 2824044"/>
                    <a:gd name="connsiteY3" fmla="*/ 2484390 h 2658037"/>
                    <a:gd name="connsiteX4" fmla="*/ 2402764 w 2824044"/>
                    <a:gd name="connsiteY4" fmla="*/ 2517539 h 2658037"/>
                    <a:gd name="connsiteX5" fmla="*/ 2255078 w 2824044"/>
                    <a:gd name="connsiteY5" fmla="*/ 773581 h 2658037"/>
                    <a:gd name="connsiteX6" fmla="*/ 1947135 w 2824044"/>
                    <a:gd name="connsiteY6" fmla="*/ 914983 h 2658037"/>
                    <a:gd name="connsiteX7" fmla="*/ 856767 w 2824044"/>
                    <a:gd name="connsiteY7" fmla="*/ 968401 h 2658037"/>
                    <a:gd name="connsiteX8" fmla="*/ 671373 w 2824044"/>
                    <a:gd name="connsiteY8" fmla="*/ 896129 h 2658037"/>
                    <a:gd name="connsiteX9" fmla="*/ 551967 w 2824044"/>
                    <a:gd name="connsiteY9" fmla="*/ 1062670 h 2658037"/>
                    <a:gd name="connsiteX10" fmla="*/ 680800 w 2824044"/>
                    <a:gd name="connsiteY10" fmla="*/ 2530110 h 2658037"/>
                    <a:gd name="connsiteX11" fmla="*/ 286736 w 2824044"/>
                    <a:gd name="connsiteY11" fmla="*/ 2658037 h 2658037"/>
                    <a:gd name="connsiteX12" fmla="*/ 39776 w 2824044"/>
                    <a:gd name="connsiteY12" fmla="*/ 1210356 h 2658037"/>
                    <a:gd name="connsiteX13" fmla="*/ 94163 w 2824044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565715 w 2828365"/>
                    <a:gd name="connsiteY10" fmla="*/ 1169506 h 2658037"/>
                    <a:gd name="connsiteX11" fmla="*/ 685121 w 2828365"/>
                    <a:gd name="connsiteY11" fmla="*/ 2530110 h 2658037"/>
                    <a:gd name="connsiteX12" fmla="*/ 291057 w 2828365"/>
                    <a:gd name="connsiteY12" fmla="*/ 2658037 h 2658037"/>
                    <a:gd name="connsiteX13" fmla="*/ 44097 w 2828365"/>
                    <a:gd name="connsiteY13" fmla="*/ 1210356 h 2658037"/>
                    <a:gd name="connsiteX14" fmla="*/ 98484 w 2828365"/>
                    <a:gd name="connsiteY14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65715 w 2828365"/>
                    <a:gd name="connsiteY9" fmla="*/ 1169506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28365" h="2658037">
                      <a:moveTo>
                        <a:pt x="98484" y="522153"/>
                      </a:moveTo>
                      <a:cubicBezTo>
                        <a:pt x="710211" y="-17761"/>
                        <a:pt x="1708558" y="-174391"/>
                        <a:pt x="2518877" y="220447"/>
                      </a:cubicBezTo>
                      <a:cubicBezTo>
                        <a:pt x="2727546" y="300976"/>
                        <a:pt x="2915117" y="655827"/>
                        <a:pt x="2729892" y="820763"/>
                      </a:cubicBezTo>
                      <a:lnTo>
                        <a:pt x="2828365" y="2484390"/>
                      </a:lnTo>
                      <a:lnTo>
                        <a:pt x="2407085" y="2517539"/>
                      </a:lnTo>
                      <a:lnTo>
                        <a:pt x="2259399" y="773581"/>
                      </a:lnTo>
                      <a:cubicBezTo>
                        <a:pt x="2213313" y="620658"/>
                        <a:pt x="2107522" y="920219"/>
                        <a:pt x="1951456" y="914983"/>
                      </a:cubicBezTo>
                      <a:lnTo>
                        <a:pt x="861088" y="968401"/>
                      </a:lnTo>
                      <a:cubicBezTo>
                        <a:pt x="810812" y="974685"/>
                        <a:pt x="735396" y="971544"/>
                        <a:pt x="675694" y="896129"/>
                      </a:cubicBezTo>
                      <a:cubicBezTo>
                        <a:pt x="613896" y="857374"/>
                        <a:pt x="542148" y="846900"/>
                        <a:pt x="543719" y="1119230"/>
                      </a:cubicBezTo>
                      <a:cubicBezTo>
                        <a:pt x="543195" y="1382656"/>
                        <a:pt x="451235" y="1769833"/>
                        <a:pt x="685121" y="2530110"/>
                      </a:cubicBezTo>
                      <a:lnTo>
                        <a:pt x="291057" y="2658037"/>
                      </a:lnTo>
                      <a:cubicBezTo>
                        <a:pt x="200455" y="2438602"/>
                        <a:pt x="76192" y="1566337"/>
                        <a:pt x="44097" y="1210356"/>
                      </a:cubicBezTo>
                      <a:cubicBezTo>
                        <a:pt x="-6852" y="895224"/>
                        <a:pt x="-40077" y="700230"/>
                        <a:pt x="98484" y="522153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2D48DC4-5CFE-4899-BD88-A26B407FDF76}"/>
                    </a:ext>
                  </a:extLst>
                </p:cNvPr>
                <p:cNvSpPr/>
                <p:nvPr/>
              </p:nvSpPr>
              <p:spPr>
                <a:xfrm rot="20524762">
                  <a:off x="3948449" y="2327696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78B1AC0-076F-4953-A2CF-B6E3EFFAF64F}"/>
                    </a:ext>
                  </a:extLst>
                </p:cNvPr>
                <p:cNvSpPr/>
                <p:nvPr/>
              </p:nvSpPr>
              <p:spPr>
                <a:xfrm rot="21368303" flipH="1">
                  <a:off x="4804432" y="2290147"/>
                  <a:ext cx="150701" cy="280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15CA97E-2B39-4B01-952C-86F327F0A431}"/>
                  </a:ext>
                </a:extLst>
              </p:cNvPr>
              <p:cNvGrpSpPr/>
              <p:nvPr/>
            </p:nvGrpSpPr>
            <p:grpSpPr>
              <a:xfrm>
                <a:off x="4133343" y="1262535"/>
                <a:ext cx="490412" cy="576663"/>
                <a:chOff x="4133343" y="1262535"/>
                <a:chExt cx="490412" cy="576663"/>
              </a:xfrm>
              <a:grpFill/>
            </p:grpSpPr>
            <p:sp>
              <p:nvSpPr>
                <p:cNvPr id="91" name="Rectangle 11">
                  <a:extLst>
                    <a:ext uri="{FF2B5EF4-FFF2-40B4-BE49-F238E27FC236}">
                      <a16:creationId xmlns:a16="http://schemas.microsoft.com/office/drawing/2014/main" id="{B402B24C-56F4-4D5D-B3C2-A31DA2952416}"/>
                    </a:ext>
                  </a:extLst>
                </p:cNvPr>
                <p:cNvSpPr/>
                <p:nvPr/>
              </p:nvSpPr>
              <p:spPr>
                <a:xfrm>
                  <a:off x="4585602" y="1466549"/>
                  <a:ext cx="38153" cy="141267"/>
                </a:xfrm>
                <a:custGeom>
                  <a:avLst/>
                  <a:gdLst>
                    <a:gd name="connsiteX0" fmla="*/ 0 w 88106"/>
                    <a:gd name="connsiteY0" fmla="*/ 0 h 414337"/>
                    <a:gd name="connsiteX1" fmla="*/ 88106 w 88106"/>
                    <a:gd name="connsiteY1" fmla="*/ 0 h 414337"/>
                    <a:gd name="connsiteX2" fmla="*/ 88106 w 88106"/>
                    <a:gd name="connsiteY2" fmla="*/ 414337 h 414337"/>
                    <a:gd name="connsiteX3" fmla="*/ 0 w 88106"/>
                    <a:gd name="connsiteY3" fmla="*/ 414337 h 414337"/>
                    <a:gd name="connsiteX4" fmla="*/ 0 w 88106"/>
                    <a:gd name="connsiteY4" fmla="*/ 0 h 414337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30956 w 119062"/>
                    <a:gd name="connsiteY3" fmla="*/ 416718 h 416718"/>
                    <a:gd name="connsiteX4" fmla="*/ 0 w 119062"/>
                    <a:gd name="connsiteY4" fmla="*/ 0 h 416718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0 w 119062"/>
                    <a:gd name="connsiteY3" fmla="*/ 0 h 416718"/>
                    <a:gd name="connsiteX0" fmla="*/ 0 w 119062"/>
                    <a:gd name="connsiteY0" fmla="*/ 0 h 354805"/>
                    <a:gd name="connsiteX1" fmla="*/ 119062 w 119062"/>
                    <a:gd name="connsiteY1" fmla="*/ 2381 h 354805"/>
                    <a:gd name="connsiteX2" fmla="*/ 54768 w 119062"/>
                    <a:gd name="connsiteY2" fmla="*/ 354805 h 354805"/>
                    <a:gd name="connsiteX3" fmla="*/ 0 w 119062"/>
                    <a:gd name="connsiteY3" fmla="*/ 0 h 354805"/>
                    <a:gd name="connsiteX0" fmla="*/ 0 w 54768"/>
                    <a:gd name="connsiteY0" fmla="*/ 0 h 354805"/>
                    <a:gd name="connsiteX1" fmla="*/ 54768 w 54768"/>
                    <a:gd name="connsiteY1" fmla="*/ 354805 h 354805"/>
                    <a:gd name="connsiteX2" fmla="*/ 0 w 54768"/>
                    <a:gd name="connsiteY2" fmla="*/ 0 h 354805"/>
                    <a:gd name="connsiteX0" fmla="*/ 27496 w 82264"/>
                    <a:gd name="connsiteY0" fmla="*/ 0 h 354805"/>
                    <a:gd name="connsiteX1" fmla="*/ 82264 w 82264"/>
                    <a:gd name="connsiteY1" fmla="*/ 354805 h 354805"/>
                    <a:gd name="connsiteX2" fmla="*/ 27496 w 82264"/>
                    <a:gd name="connsiteY2" fmla="*/ 0 h 354805"/>
                    <a:gd name="connsiteX0" fmla="*/ 27496 w 96956"/>
                    <a:gd name="connsiteY0" fmla="*/ 0 h 354805"/>
                    <a:gd name="connsiteX1" fmla="*/ 82264 w 96956"/>
                    <a:gd name="connsiteY1" fmla="*/ 354805 h 354805"/>
                    <a:gd name="connsiteX2" fmla="*/ 27496 w 96956"/>
                    <a:gd name="connsiteY2" fmla="*/ 0 h 354805"/>
                    <a:gd name="connsiteX0" fmla="*/ 28262 w 95882"/>
                    <a:gd name="connsiteY0" fmla="*/ 0 h 357186"/>
                    <a:gd name="connsiteX1" fmla="*/ 78268 w 95882"/>
                    <a:gd name="connsiteY1" fmla="*/ 357186 h 357186"/>
                    <a:gd name="connsiteX2" fmla="*/ 28262 w 95882"/>
                    <a:gd name="connsiteY2" fmla="*/ 0 h 357186"/>
                    <a:gd name="connsiteX0" fmla="*/ 28262 w 121470"/>
                    <a:gd name="connsiteY0" fmla="*/ 0 h 357186"/>
                    <a:gd name="connsiteX1" fmla="*/ 78268 w 121470"/>
                    <a:gd name="connsiteY1" fmla="*/ 357186 h 357186"/>
                    <a:gd name="connsiteX2" fmla="*/ 28262 w 121470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539" h="350042">
                      <a:moveTo>
                        <a:pt x="0" y="0"/>
                      </a:moveTo>
                      <a:cubicBezTo>
                        <a:pt x="127794" y="94455"/>
                        <a:pt x="105569" y="310355"/>
                        <a:pt x="52387" y="350042"/>
                      </a:cubicBezTo>
                      <a:cubicBezTo>
                        <a:pt x="46037" y="215105"/>
                        <a:pt x="49212" y="134936"/>
                        <a:pt x="0" y="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11">
                  <a:extLst>
                    <a:ext uri="{FF2B5EF4-FFF2-40B4-BE49-F238E27FC236}">
                      <a16:creationId xmlns:a16="http://schemas.microsoft.com/office/drawing/2014/main" id="{3B48225E-B827-403E-ACB4-567CAC19CD4E}"/>
                    </a:ext>
                  </a:extLst>
                </p:cNvPr>
                <p:cNvSpPr/>
                <p:nvPr/>
              </p:nvSpPr>
              <p:spPr>
                <a:xfrm rot="11237414">
                  <a:off x="4133343" y="1497125"/>
                  <a:ext cx="37097" cy="141511"/>
                </a:xfrm>
                <a:custGeom>
                  <a:avLst/>
                  <a:gdLst>
                    <a:gd name="connsiteX0" fmla="*/ 0 w 88106"/>
                    <a:gd name="connsiteY0" fmla="*/ 0 h 414337"/>
                    <a:gd name="connsiteX1" fmla="*/ 88106 w 88106"/>
                    <a:gd name="connsiteY1" fmla="*/ 0 h 414337"/>
                    <a:gd name="connsiteX2" fmla="*/ 88106 w 88106"/>
                    <a:gd name="connsiteY2" fmla="*/ 414337 h 414337"/>
                    <a:gd name="connsiteX3" fmla="*/ 0 w 88106"/>
                    <a:gd name="connsiteY3" fmla="*/ 414337 h 414337"/>
                    <a:gd name="connsiteX4" fmla="*/ 0 w 88106"/>
                    <a:gd name="connsiteY4" fmla="*/ 0 h 414337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30956 w 119062"/>
                    <a:gd name="connsiteY3" fmla="*/ 416718 h 416718"/>
                    <a:gd name="connsiteX4" fmla="*/ 0 w 119062"/>
                    <a:gd name="connsiteY4" fmla="*/ 0 h 416718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0 w 119062"/>
                    <a:gd name="connsiteY3" fmla="*/ 0 h 416718"/>
                    <a:gd name="connsiteX0" fmla="*/ 0 w 119062"/>
                    <a:gd name="connsiteY0" fmla="*/ 0 h 354805"/>
                    <a:gd name="connsiteX1" fmla="*/ 119062 w 119062"/>
                    <a:gd name="connsiteY1" fmla="*/ 2381 h 354805"/>
                    <a:gd name="connsiteX2" fmla="*/ 54768 w 119062"/>
                    <a:gd name="connsiteY2" fmla="*/ 354805 h 354805"/>
                    <a:gd name="connsiteX3" fmla="*/ 0 w 119062"/>
                    <a:gd name="connsiteY3" fmla="*/ 0 h 354805"/>
                    <a:gd name="connsiteX0" fmla="*/ 0 w 54768"/>
                    <a:gd name="connsiteY0" fmla="*/ 0 h 354805"/>
                    <a:gd name="connsiteX1" fmla="*/ 54768 w 54768"/>
                    <a:gd name="connsiteY1" fmla="*/ 354805 h 354805"/>
                    <a:gd name="connsiteX2" fmla="*/ 0 w 54768"/>
                    <a:gd name="connsiteY2" fmla="*/ 0 h 354805"/>
                    <a:gd name="connsiteX0" fmla="*/ 27496 w 82264"/>
                    <a:gd name="connsiteY0" fmla="*/ 0 h 354805"/>
                    <a:gd name="connsiteX1" fmla="*/ 82264 w 82264"/>
                    <a:gd name="connsiteY1" fmla="*/ 354805 h 354805"/>
                    <a:gd name="connsiteX2" fmla="*/ 27496 w 82264"/>
                    <a:gd name="connsiteY2" fmla="*/ 0 h 354805"/>
                    <a:gd name="connsiteX0" fmla="*/ 27496 w 96956"/>
                    <a:gd name="connsiteY0" fmla="*/ 0 h 354805"/>
                    <a:gd name="connsiteX1" fmla="*/ 82264 w 96956"/>
                    <a:gd name="connsiteY1" fmla="*/ 354805 h 354805"/>
                    <a:gd name="connsiteX2" fmla="*/ 27496 w 96956"/>
                    <a:gd name="connsiteY2" fmla="*/ 0 h 354805"/>
                    <a:gd name="connsiteX0" fmla="*/ 28262 w 95882"/>
                    <a:gd name="connsiteY0" fmla="*/ 0 h 357186"/>
                    <a:gd name="connsiteX1" fmla="*/ 78268 w 95882"/>
                    <a:gd name="connsiteY1" fmla="*/ 357186 h 357186"/>
                    <a:gd name="connsiteX2" fmla="*/ 28262 w 95882"/>
                    <a:gd name="connsiteY2" fmla="*/ 0 h 357186"/>
                    <a:gd name="connsiteX0" fmla="*/ 28262 w 121470"/>
                    <a:gd name="connsiteY0" fmla="*/ 0 h 357186"/>
                    <a:gd name="connsiteX1" fmla="*/ 78268 w 121470"/>
                    <a:gd name="connsiteY1" fmla="*/ 357186 h 357186"/>
                    <a:gd name="connsiteX2" fmla="*/ 28262 w 121470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1922"/>
                    <a:gd name="connsiteY0" fmla="*/ 0 h 350646"/>
                    <a:gd name="connsiteX1" fmla="*/ 47662 w 91922"/>
                    <a:gd name="connsiteY1" fmla="*/ 350646 h 350646"/>
                    <a:gd name="connsiteX2" fmla="*/ 0 w 91922"/>
                    <a:gd name="connsiteY2" fmla="*/ 0 h 35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922" h="350646">
                      <a:moveTo>
                        <a:pt x="0" y="0"/>
                      </a:moveTo>
                      <a:cubicBezTo>
                        <a:pt x="127794" y="94455"/>
                        <a:pt x="100844" y="310959"/>
                        <a:pt x="47662" y="350646"/>
                      </a:cubicBezTo>
                      <a:cubicBezTo>
                        <a:pt x="41312" y="215709"/>
                        <a:pt x="49212" y="134936"/>
                        <a:pt x="0" y="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71C43FF-6075-43DF-BCBF-6A984F32AE89}"/>
                    </a:ext>
                  </a:extLst>
                </p:cNvPr>
                <p:cNvGrpSpPr/>
                <p:nvPr/>
              </p:nvGrpSpPr>
              <p:grpSpPr>
                <a:xfrm>
                  <a:off x="4154367" y="1262535"/>
                  <a:ext cx="452564" cy="576663"/>
                  <a:chOff x="2984340" y="-2401001"/>
                  <a:chExt cx="1121399" cy="1428903"/>
                </a:xfrm>
                <a:grpFill/>
              </p:grpSpPr>
              <p:sp>
                <p:nvSpPr>
                  <p:cNvPr id="94" name="Rectangle 13">
                    <a:extLst>
                      <a:ext uri="{FF2B5EF4-FFF2-40B4-BE49-F238E27FC236}">
                        <a16:creationId xmlns:a16="http://schemas.microsoft.com/office/drawing/2014/main" id="{EF3CA63B-85F2-4E4A-B808-A59166238EB2}"/>
                      </a:ext>
                    </a:extLst>
                  </p:cNvPr>
                  <p:cNvSpPr/>
                  <p:nvPr/>
                </p:nvSpPr>
                <p:spPr>
                  <a:xfrm>
                    <a:off x="2984340" y="-2211066"/>
                    <a:ext cx="1121399" cy="1238968"/>
                  </a:xfrm>
                  <a:custGeom>
                    <a:avLst/>
                    <a:gdLst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0 w 1439652"/>
                      <a:gd name="connsiteY3" fmla="*/ 1352888 h 1352888"/>
                      <a:gd name="connsiteX4" fmla="*/ 0 w 1439652"/>
                      <a:gd name="connsiteY4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10215 w 1439652"/>
                      <a:gd name="connsiteY3" fmla="*/ 1349961 h 1352888"/>
                      <a:gd name="connsiteX4" fmla="*/ 0 w 1439652"/>
                      <a:gd name="connsiteY4" fmla="*/ 1352888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0 w 1439652"/>
                      <a:gd name="connsiteY4" fmla="*/ 1352888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109391 w 1439652"/>
                      <a:gd name="connsiteY4" fmla="*/ 794711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109391 w 1439652"/>
                      <a:gd name="connsiteY4" fmla="*/ 794711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63864"/>
                      <a:gd name="connsiteX1" fmla="*/ 1439652 w 1439652"/>
                      <a:gd name="connsiteY1" fmla="*/ 0 h 1363864"/>
                      <a:gd name="connsiteX2" fmla="*/ 1439652 w 1439652"/>
                      <a:gd name="connsiteY2" fmla="*/ 1352888 h 1363864"/>
                      <a:gd name="connsiteX3" fmla="*/ 724240 w 1439652"/>
                      <a:gd name="connsiteY3" fmla="*/ 1316302 h 1363864"/>
                      <a:gd name="connsiteX4" fmla="*/ 109391 w 1439652"/>
                      <a:gd name="connsiteY4" fmla="*/ 794711 h 1363864"/>
                      <a:gd name="connsiteX5" fmla="*/ 0 w 1439652"/>
                      <a:gd name="connsiteY5" fmla="*/ 0 h 1363864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439652 w 1439652"/>
                      <a:gd name="connsiteY2" fmla="*/ 1352888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34893 w 1439652"/>
                      <a:gd name="connsiteY2" fmla="*/ 80032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34893 w 1439652"/>
                      <a:gd name="connsiteY2" fmla="*/ 80032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13659 w 1335379"/>
                      <a:gd name="connsiteY0" fmla="*/ 140245 h 1373603"/>
                      <a:gd name="connsiteX1" fmla="*/ 1335379 w 1335379"/>
                      <a:gd name="connsiteY1" fmla="*/ 0 h 1373603"/>
                      <a:gd name="connsiteX2" fmla="*/ 1119400 w 1335379"/>
                      <a:gd name="connsiteY2" fmla="*/ 780687 h 1373603"/>
                      <a:gd name="connsiteX3" fmla="*/ 619967 w 1335379"/>
                      <a:gd name="connsiteY3" fmla="*/ 1316302 h 1373603"/>
                      <a:gd name="connsiteX4" fmla="*/ 5118 w 1335379"/>
                      <a:gd name="connsiteY4" fmla="*/ 794711 h 1373603"/>
                      <a:gd name="connsiteX5" fmla="*/ 313659 w 1335379"/>
                      <a:gd name="connsiteY5" fmla="*/ 140245 h 1373603"/>
                      <a:gd name="connsiteX0" fmla="*/ 313659 w 1119400"/>
                      <a:gd name="connsiteY0" fmla="*/ 5610 h 1238968"/>
                      <a:gd name="connsiteX1" fmla="*/ 777203 w 1119400"/>
                      <a:gd name="connsiteY1" fmla="*/ 0 h 1238968"/>
                      <a:gd name="connsiteX2" fmla="*/ 1119400 w 1119400"/>
                      <a:gd name="connsiteY2" fmla="*/ 646052 h 1238968"/>
                      <a:gd name="connsiteX3" fmla="*/ 619967 w 1119400"/>
                      <a:gd name="connsiteY3" fmla="*/ 1181667 h 1238968"/>
                      <a:gd name="connsiteX4" fmla="*/ 5118 w 1119400"/>
                      <a:gd name="connsiteY4" fmla="*/ 660076 h 1238968"/>
                      <a:gd name="connsiteX5" fmla="*/ 313659 w 1119400"/>
                      <a:gd name="connsiteY5" fmla="*/ 5610 h 1238968"/>
                      <a:gd name="connsiteX0" fmla="*/ 313659 w 1119400"/>
                      <a:gd name="connsiteY0" fmla="*/ 5610 h 1238968"/>
                      <a:gd name="connsiteX1" fmla="*/ 777203 w 1119400"/>
                      <a:gd name="connsiteY1" fmla="*/ 0 h 1238968"/>
                      <a:gd name="connsiteX2" fmla="*/ 1119400 w 1119400"/>
                      <a:gd name="connsiteY2" fmla="*/ 646052 h 1238968"/>
                      <a:gd name="connsiteX3" fmla="*/ 619967 w 1119400"/>
                      <a:gd name="connsiteY3" fmla="*/ 1181667 h 1238968"/>
                      <a:gd name="connsiteX4" fmla="*/ 5118 w 1119400"/>
                      <a:gd name="connsiteY4" fmla="*/ 660076 h 1238968"/>
                      <a:gd name="connsiteX5" fmla="*/ 313659 w 1119400"/>
                      <a:gd name="connsiteY5" fmla="*/ 5610 h 1238968"/>
                      <a:gd name="connsiteX0" fmla="*/ 313659 w 1127678"/>
                      <a:gd name="connsiteY0" fmla="*/ 5610 h 1238968"/>
                      <a:gd name="connsiteX1" fmla="*/ 777203 w 1127678"/>
                      <a:gd name="connsiteY1" fmla="*/ 0 h 1238968"/>
                      <a:gd name="connsiteX2" fmla="*/ 1119400 w 1127678"/>
                      <a:gd name="connsiteY2" fmla="*/ 646052 h 1238968"/>
                      <a:gd name="connsiteX3" fmla="*/ 619967 w 1127678"/>
                      <a:gd name="connsiteY3" fmla="*/ 1181667 h 1238968"/>
                      <a:gd name="connsiteX4" fmla="*/ 5118 w 1127678"/>
                      <a:gd name="connsiteY4" fmla="*/ 660076 h 1238968"/>
                      <a:gd name="connsiteX5" fmla="*/ 313659 w 1127678"/>
                      <a:gd name="connsiteY5" fmla="*/ 5610 h 1238968"/>
                      <a:gd name="connsiteX0" fmla="*/ 313659 w 1123274"/>
                      <a:gd name="connsiteY0" fmla="*/ 5610 h 1238968"/>
                      <a:gd name="connsiteX1" fmla="*/ 777203 w 1123274"/>
                      <a:gd name="connsiteY1" fmla="*/ 0 h 1238968"/>
                      <a:gd name="connsiteX2" fmla="*/ 1119400 w 1123274"/>
                      <a:gd name="connsiteY2" fmla="*/ 646052 h 1238968"/>
                      <a:gd name="connsiteX3" fmla="*/ 619967 w 1123274"/>
                      <a:gd name="connsiteY3" fmla="*/ 1181667 h 1238968"/>
                      <a:gd name="connsiteX4" fmla="*/ 5118 w 1123274"/>
                      <a:gd name="connsiteY4" fmla="*/ 660076 h 1238968"/>
                      <a:gd name="connsiteX5" fmla="*/ 313659 w 1123274"/>
                      <a:gd name="connsiteY5" fmla="*/ 5610 h 1238968"/>
                      <a:gd name="connsiteX0" fmla="*/ 313659 w 1119978"/>
                      <a:gd name="connsiteY0" fmla="*/ 5610 h 1238968"/>
                      <a:gd name="connsiteX1" fmla="*/ 777203 w 1119978"/>
                      <a:gd name="connsiteY1" fmla="*/ 0 h 1238968"/>
                      <a:gd name="connsiteX2" fmla="*/ 1119400 w 1119978"/>
                      <a:gd name="connsiteY2" fmla="*/ 646052 h 1238968"/>
                      <a:gd name="connsiteX3" fmla="*/ 619967 w 1119978"/>
                      <a:gd name="connsiteY3" fmla="*/ 1181667 h 1238968"/>
                      <a:gd name="connsiteX4" fmla="*/ 5118 w 1119978"/>
                      <a:gd name="connsiteY4" fmla="*/ 660076 h 1238968"/>
                      <a:gd name="connsiteX5" fmla="*/ 313659 w 1119978"/>
                      <a:gd name="connsiteY5" fmla="*/ 5610 h 1238968"/>
                      <a:gd name="connsiteX0" fmla="*/ 313659 w 1120225"/>
                      <a:gd name="connsiteY0" fmla="*/ 5610 h 1238968"/>
                      <a:gd name="connsiteX1" fmla="*/ 777203 w 1120225"/>
                      <a:gd name="connsiteY1" fmla="*/ 0 h 1238968"/>
                      <a:gd name="connsiteX2" fmla="*/ 1119400 w 1120225"/>
                      <a:gd name="connsiteY2" fmla="*/ 646052 h 1238968"/>
                      <a:gd name="connsiteX3" fmla="*/ 619967 w 1120225"/>
                      <a:gd name="connsiteY3" fmla="*/ 1181667 h 1238968"/>
                      <a:gd name="connsiteX4" fmla="*/ 5118 w 1120225"/>
                      <a:gd name="connsiteY4" fmla="*/ 660076 h 1238968"/>
                      <a:gd name="connsiteX5" fmla="*/ 313659 w 1120225"/>
                      <a:gd name="connsiteY5" fmla="*/ 5610 h 1238968"/>
                      <a:gd name="connsiteX0" fmla="*/ 313659 w 1121399"/>
                      <a:gd name="connsiteY0" fmla="*/ 5610 h 1238968"/>
                      <a:gd name="connsiteX1" fmla="*/ 777203 w 1121399"/>
                      <a:gd name="connsiteY1" fmla="*/ 0 h 1238968"/>
                      <a:gd name="connsiteX2" fmla="*/ 1119400 w 1121399"/>
                      <a:gd name="connsiteY2" fmla="*/ 646052 h 1238968"/>
                      <a:gd name="connsiteX3" fmla="*/ 619967 w 1121399"/>
                      <a:gd name="connsiteY3" fmla="*/ 1181667 h 1238968"/>
                      <a:gd name="connsiteX4" fmla="*/ 5118 w 1121399"/>
                      <a:gd name="connsiteY4" fmla="*/ 660076 h 1238968"/>
                      <a:gd name="connsiteX5" fmla="*/ 313659 w 1121399"/>
                      <a:gd name="connsiteY5" fmla="*/ 5610 h 1238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21399" h="1238968">
                        <a:moveTo>
                          <a:pt x="313659" y="5610"/>
                        </a:moveTo>
                        <a:lnTo>
                          <a:pt x="777203" y="0"/>
                        </a:lnTo>
                        <a:cubicBezTo>
                          <a:pt x="1009075" y="111569"/>
                          <a:pt x="1131555" y="354969"/>
                          <a:pt x="1119400" y="646052"/>
                        </a:cubicBezTo>
                        <a:cubicBezTo>
                          <a:pt x="1148331" y="1000364"/>
                          <a:pt x="857503" y="1349068"/>
                          <a:pt x="619967" y="1181667"/>
                        </a:cubicBezTo>
                        <a:cubicBezTo>
                          <a:pt x="386968" y="1372441"/>
                          <a:pt x="30554" y="1058333"/>
                          <a:pt x="5118" y="660076"/>
                        </a:cubicBezTo>
                        <a:cubicBezTo>
                          <a:pt x="-29475" y="310090"/>
                          <a:pt x="115445" y="105959"/>
                          <a:pt x="313659" y="5610"/>
                        </a:cubicBezTo>
                        <a:close/>
                      </a:path>
                    </a:pathLst>
                  </a:custGeom>
                  <a:solidFill>
                    <a:srgbClr val="5A453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B9A766DA-634F-423A-9226-1592CAC96B75}"/>
                      </a:ext>
                    </a:extLst>
                  </p:cNvPr>
                  <p:cNvSpPr/>
                  <p:nvPr/>
                </p:nvSpPr>
                <p:spPr>
                  <a:xfrm>
                    <a:off x="3306987" y="-2401001"/>
                    <a:ext cx="448785" cy="450820"/>
                  </a:xfrm>
                  <a:prstGeom prst="ellipse">
                    <a:avLst/>
                  </a:prstGeom>
                  <a:solidFill>
                    <a:srgbClr val="4434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8D705E-999F-4DCD-B465-282EF5139A7F}"/>
                </a:ext>
              </a:extLst>
            </p:cNvPr>
            <p:cNvGrpSpPr/>
            <p:nvPr/>
          </p:nvGrpSpPr>
          <p:grpSpPr>
            <a:xfrm>
              <a:off x="4644919" y="4466639"/>
              <a:ext cx="1044163" cy="1074625"/>
              <a:chOff x="2736646" y="4402953"/>
              <a:chExt cx="1126408" cy="1259157"/>
            </a:xfrm>
            <a:solidFill>
              <a:srgbClr val="EAAA00"/>
            </a:solidFill>
          </p:grpSpPr>
          <p:sp>
            <p:nvSpPr>
              <p:cNvPr id="86" name="Rectangle 4">
                <a:extLst>
                  <a:ext uri="{FF2B5EF4-FFF2-40B4-BE49-F238E27FC236}">
                    <a16:creationId xmlns:a16="http://schemas.microsoft.com/office/drawing/2014/main" id="{960900EB-FAA5-4C5F-9624-8292BE9A8306}"/>
                  </a:ext>
                </a:extLst>
              </p:cNvPr>
              <p:cNvSpPr/>
              <p:nvPr/>
            </p:nvSpPr>
            <p:spPr>
              <a:xfrm rot="10176135">
                <a:off x="2736646" y="4402953"/>
                <a:ext cx="272435" cy="253947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0" h="563100">
                    <a:moveTo>
                      <a:pt x="9895" y="369357"/>
                    </a:moveTo>
                    <a:lnTo>
                      <a:pt x="367082" y="59795"/>
                    </a:lnTo>
                    <a:cubicBezTo>
                      <a:pt x="555994" y="-121972"/>
                      <a:pt x="806820" y="155838"/>
                      <a:pt x="593302" y="293157"/>
                    </a:cubicBezTo>
                    <a:lnTo>
                      <a:pt x="207539" y="557475"/>
                    </a:lnTo>
                    <a:cubicBezTo>
                      <a:pt x="60695" y="594781"/>
                      <a:pt x="-31379" y="436826"/>
                      <a:pt x="9895" y="3693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4">
                <a:extLst>
                  <a:ext uri="{FF2B5EF4-FFF2-40B4-BE49-F238E27FC236}">
                    <a16:creationId xmlns:a16="http://schemas.microsoft.com/office/drawing/2014/main" id="{057A969E-0A0C-40A0-A392-FF99DFC5F76D}"/>
                  </a:ext>
                </a:extLst>
              </p:cNvPr>
              <p:cNvSpPr/>
              <p:nvPr/>
            </p:nvSpPr>
            <p:spPr>
              <a:xfrm rot="13571737">
                <a:off x="3635380" y="5058728"/>
                <a:ext cx="117288" cy="338060"/>
              </a:xfrm>
              <a:custGeom>
                <a:avLst/>
                <a:gdLst>
                  <a:gd name="connsiteX0" fmla="*/ 0 w 731044"/>
                  <a:gd name="connsiteY0" fmla="*/ 0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0 w 731044"/>
                  <a:gd name="connsiteY4" fmla="*/ 0 h 697706"/>
                  <a:gd name="connsiteX0" fmla="*/ 92869 w 731044"/>
                  <a:gd name="connsiteY0" fmla="*/ 507206 h 697706"/>
                  <a:gd name="connsiteX1" fmla="*/ 731044 w 731044"/>
                  <a:gd name="connsiteY1" fmla="*/ 0 h 697706"/>
                  <a:gd name="connsiteX2" fmla="*/ 731044 w 731044"/>
                  <a:gd name="connsiteY2" fmla="*/ 697706 h 697706"/>
                  <a:gd name="connsiteX3" fmla="*/ 0 w 731044"/>
                  <a:gd name="connsiteY3" fmla="*/ 697706 h 697706"/>
                  <a:gd name="connsiteX4" fmla="*/ 92869 w 731044"/>
                  <a:gd name="connsiteY4" fmla="*/ 507206 h 697706"/>
                  <a:gd name="connsiteX0" fmla="*/ 92869 w 731044"/>
                  <a:gd name="connsiteY0" fmla="*/ 314325 h 504825"/>
                  <a:gd name="connsiteX1" fmla="*/ 454819 w 731044"/>
                  <a:gd name="connsiteY1" fmla="*/ 0 h 504825"/>
                  <a:gd name="connsiteX2" fmla="*/ 731044 w 731044"/>
                  <a:gd name="connsiteY2" fmla="*/ 504825 h 504825"/>
                  <a:gd name="connsiteX3" fmla="*/ 0 w 731044"/>
                  <a:gd name="connsiteY3" fmla="*/ 504825 h 504825"/>
                  <a:gd name="connsiteX4" fmla="*/ 92869 w 731044"/>
                  <a:gd name="connsiteY4" fmla="*/ 314325 h 504825"/>
                  <a:gd name="connsiteX0" fmla="*/ 92869 w 650082"/>
                  <a:gd name="connsiteY0" fmla="*/ 314325 h 504825"/>
                  <a:gd name="connsiteX1" fmla="*/ 454819 w 650082"/>
                  <a:gd name="connsiteY1" fmla="*/ 0 h 504825"/>
                  <a:gd name="connsiteX2" fmla="*/ 650082 w 650082"/>
                  <a:gd name="connsiteY2" fmla="*/ 219075 h 504825"/>
                  <a:gd name="connsiteX3" fmla="*/ 0 w 650082"/>
                  <a:gd name="connsiteY3" fmla="*/ 504825 h 504825"/>
                  <a:gd name="connsiteX4" fmla="*/ 92869 w 650082"/>
                  <a:gd name="connsiteY4" fmla="*/ 314325 h 504825"/>
                  <a:gd name="connsiteX0" fmla="*/ 92869 w 689668"/>
                  <a:gd name="connsiteY0" fmla="*/ 314325 h 504825"/>
                  <a:gd name="connsiteX1" fmla="*/ 454819 w 689668"/>
                  <a:gd name="connsiteY1" fmla="*/ 0 h 504825"/>
                  <a:gd name="connsiteX2" fmla="*/ 650082 w 689668"/>
                  <a:gd name="connsiteY2" fmla="*/ 219075 h 504825"/>
                  <a:gd name="connsiteX3" fmla="*/ 0 w 689668"/>
                  <a:gd name="connsiteY3" fmla="*/ 504825 h 504825"/>
                  <a:gd name="connsiteX4" fmla="*/ 92869 w 689668"/>
                  <a:gd name="connsiteY4" fmla="*/ 314325 h 504825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690173"/>
                  <a:gd name="connsiteY0" fmla="*/ 302418 h 492918"/>
                  <a:gd name="connsiteX1" fmla="*/ 459581 w 690173"/>
                  <a:gd name="connsiteY1" fmla="*/ 0 h 492918"/>
                  <a:gd name="connsiteX2" fmla="*/ 650082 w 690173"/>
                  <a:gd name="connsiteY2" fmla="*/ 207168 h 492918"/>
                  <a:gd name="connsiteX3" fmla="*/ 0 w 690173"/>
                  <a:gd name="connsiteY3" fmla="*/ 492918 h 492918"/>
                  <a:gd name="connsiteX4" fmla="*/ 92869 w 690173"/>
                  <a:gd name="connsiteY4" fmla="*/ 302418 h 492918"/>
                  <a:gd name="connsiteX0" fmla="*/ 92869 w 702970"/>
                  <a:gd name="connsiteY0" fmla="*/ 359701 h 550201"/>
                  <a:gd name="connsiteX1" fmla="*/ 459581 w 702970"/>
                  <a:gd name="connsiteY1" fmla="*/ 57283 h 550201"/>
                  <a:gd name="connsiteX2" fmla="*/ 650082 w 702970"/>
                  <a:gd name="connsiteY2" fmla="*/ 264451 h 550201"/>
                  <a:gd name="connsiteX3" fmla="*/ 0 w 702970"/>
                  <a:gd name="connsiteY3" fmla="*/ 550201 h 550201"/>
                  <a:gd name="connsiteX4" fmla="*/ 92869 w 702970"/>
                  <a:gd name="connsiteY4" fmla="*/ 359701 h 550201"/>
                  <a:gd name="connsiteX0" fmla="*/ 92869 w 706874"/>
                  <a:gd name="connsiteY0" fmla="*/ 347179 h 537679"/>
                  <a:gd name="connsiteX1" fmla="*/ 459581 w 706874"/>
                  <a:gd name="connsiteY1" fmla="*/ 44761 h 537679"/>
                  <a:gd name="connsiteX2" fmla="*/ 650082 w 706874"/>
                  <a:gd name="connsiteY2" fmla="*/ 251929 h 537679"/>
                  <a:gd name="connsiteX3" fmla="*/ 0 w 706874"/>
                  <a:gd name="connsiteY3" fmla="*/ 537679 h 537679"/>
                  <a:gd name="connsiteX4" fmla="*/ 92869 w 706874"/>
                  <a:gd name="connsiteY4" fmla="*/ 347179 h 537679"/>
                  <a:gd name="connsiteX0" fmla="*/ 92869 w 705065"/>
                  <a:gd name="connsiteY0" fmla="*/ 353475 h 543975"/>
                  <a:gd name="connsiteX1" fmla="*/ 450056 w 705065"/>
                  <a:gd name="connsiteY1" fmla="*/ 43913 h 543975"/>
                  <a:gd name="connsiteX2" fmla="*/ 650082 w 705065"/>
                  <a:gd name="connsiteY2" fmla="*/ 258225 h 543975"/>
                  <a:gd name="connsiteX3" fmla="*/ 0 w 705065"/>
                  <a:gd name="connsiteY3" fmla="*/ 543975 h 543975"/>
                  <a:gd name="connsiteX4" fmla="*/ 92869 w 705065"/>
                  <a:gd name="connsiteY4" fmla="*/ 353475 h 543975"/>
                  <a:gd name="connsiteX0" fmla="*/ 92869 w 738325"/>
                  <a:gd name="connsiteY0" fmla="*/ 357004 h 547504"/>
                  <a:gd name="connsiteX1" fmla="*/ 450056 w 738325"/>
                  <a:gd name="connsiteY1" fmla="*/ 47442 h 547504"/>
                  <a:gd name="connsiteX2" fmla="*/ 650082 w 738325"/>
                  <a:gd name="connsiteY2" fmla="*/ 261754 h 547504"/>
                  <a:gd name="connsiteX3" fmla="*/ 0 w 738325"/>
                  <a:gd name="connsiteY3" fmla="*/ 547504 h 547504"/>
                  <a:gd name="connsiteX4" fmla="*/ 92869 w 738325"/>
                  <a:gd name="connsiteY4" fmla="*/ 357004 h 547504"/>
                  <a:gd name="connsiteX0" fmla="*/ 92869 w 734198"/>
                  <a:gd name="connsiteY0" fmla="*/ 366816 h 557316"/>
                  <a:gd name="connsiteX1" fmla="*/ 450056 w 734198"/>
                  <a:gd name="connsiteY1" fmla="*/ 57254 h 557316"/>
                  <a:gd name="connsiteX2" fmla="*/ 650082 w 734198"/>
                  <a:gd name="connsiteY2" fmla="*/ 271566 h 557316"/>
                  <a:gd name="connsiteX3" fmla="*/ 0 w 734198"/>
                  <a:gd name="connsiteY3" fmla="*/ 557316 h 557316"/>
                  <a:gd name="connsiteX4" fmla="*/ 92869 w 734198"/>
                  <a:gd name="connsiteY4" fmla="*/ 366816 h 557316"/>
                  <a:gd name="connsiteX0" fmla="*/ 92869 w 736225"/>
                  <a:gd name="connsiteY0" fmla="*/ 366816 h 557316"/>
                  <a:gd name="connsiteX1" fmla="*/ 450056 w 736225"/>
                  <a:gd name="connsiteY1" fmla="*/ 57254 h 557316"/>
                  <a:gd name="connsiteX2" fmla="*/ 650082 w 736225"/>
                  <a:gd name="connsiteY2" fmla="*/ 271566 h 557316"/>
                  <a:gd name="connsiteX3" fmla="*/ 0 w 736225"/>
                  <a:gd name="connsiteY3" fmla="*/ 557316 h 557316"/>
                  <a:gd name="connsiteX4" fmla="*/ 92869 w 736225"/>
                  <a:gd name="connsiteY4" fmla="*/ 366816 h 557316"/>
                  <a:gd name="connsiteX0" fmla="*/ 92869 w 757544"/>
                  <a:gd name="connsiteY0" fmla="*/ 364191 h 554691"/>
                  <a:gd name="connsiteX1" fmla="*/ 450056 w 757544"/>
                  <a:gd name="connsiteY1" fmla="*/ 54629 h 554691"/>
                  <a:gd name="connsiteX2" fmla="*/ 676276 w 757544"/>
                  <a:gd name="connsiteY2" fmla="*/ 287991 h 554691"/>
                  <a:gd name="connsiteX3" fmla="*/ 0 w 757544"/>
                  <a:gd name="connsiteY3" fmla="*/ 554691 h 554691"/>
                  <a:gd name="connsiteX4" fmla="*/ 92869 w 757544"/>
                  <a:gd name="connsiteY4" fmla="*/ 364191 h 554691"/>
                  <a:gd name="connsiteX0" fmla="*/ 92869 w 756519"/>
                  <a:gd name="connsiteY0" fmla="*/ 364477 h 554977"/>
                  <a:gd name="connsiteX1" fmla="*/ 450056 w 756519"/>
                  <a:gd name="connsiteY1" fmla="*/ 54915 h 554977"/>
                  <a:gd name="connsiteX2" fmla="*/ 676276 w 756519"/>
                  <a:gd name="connsiteY2" fmla="*/ 288277 h 554977"/>
                  <a:gd name="connsiteX3" fmla="*/ 0 w 756519"/>
                  <a:gd name="connsiteY3" fmla="*/ 554977 h 554977"/>
                  <a:gd name="connsiteX4" fmla="*/ 92869 w 756519"/>
                  <a:gd name="connsiteY4" fmla="*/ 364477 h 554977"/>
                  <a:gd name="connsiteX0" fmla="*/ 92869 w 758034"/>
                  <a:gd name="connsiteY0" fmla="*/ 369357 h 559857"/>
                  <a:gd name="connsiteX1" fmla="*/ 450056 w 758034"/>
                  <a:gd name="connsiteY1" fmla="*/ 59795 h 559857"/>
                  <a:gd name="connsiteX2" fmla="*/ 676276 w 758034"/>
                  <a:gd name="connsiteY2" fmla="*/ 293157 h 559857"/>
                  <a:gd name="connsiteX3" fmla="*/ 0 w 758034"/>
                  <a:gd name="connsiteY3" fmla="*/ 559857 h 559857"/>
                  <a:gd name="connsiteX4" fmla="*/ 92869 w 758034"/>
                  <a:gd name="connsiteY4" fmla="*/ 369357 h 559857"/>
                  <a:gd name="connsiteX0" fmla="*/ 0 w 665165"/>
                  <a:gd name="connsiteY0" fmla="*/ 369357 h 521757"/>
                  <a:gd name="connsiteX1" fmla="*/ 357187 w 665165"/>
                  <a:gd name="connsiteY1" fmla="*/ 59795 h 521757"/>
                  <a:gd name="connsiteX2" fmla="*/ 583407 w 665165"/>
                  <a:gd name="connsiteY2" fmla="*/ 293157 h 521757"/>
                  <a:gd name="connsiteX3" fmla="*/ 138112 w 665165"/>
                  <a:gd name="connsiteY3" fmla="*/ 521757 h 521757"/>
                  <a:gd name="connsiteX4" fmla="*/ 0 w 665165"/>
                  <a:gd name="connsiteY4" fmla="*/ 369357 h 521757"/>
                  <a:gd name="connsiteX0" fmla="*/ 0 w 665165"/>
                  <a:gd name="connsiteY0" fmla="*/ 369357 h 533663"/>
                  <a:gd name="connsiteX1" fmla="*/ 357187 w 665165"/>
                  <a:gd name="connsiteY1" fmla="*/ 59795 h 533663"/>
                  <a:gd name="connsiteX2" fmla="*/ 583407 w 665165"/>
                  <a:gd name="connsiteY2" fmla="*/ 293157 h 533663"/>
                  <a:gd name="connsiteX3" fmla="*/ 154781 w 665165"/>
                  <a:gd name="connsiteY3" fmla="*/ 533663 h 533663"/>
                  <a:gd name="connsiteX4" fmla="*/ 0 w 665165"/>
                  <a:gd name="connsiteY4" fmla="*/ 369357 h 533663"/>
                  <a:gd name="connsiteX0" fmla="*/ 0 w 665165"/>
                  <a:gd name="connsiteY0" fmla="*/ 369357 h 543188"/>
                  <a:gd name="connsiteX1" fmla="*/ 357187 w 665165"/>
                  <a:gd name="connsiteY1" fmla="*/ 59795 h 543188"/>
                  <a:gd name="connsiteX2" fmla="*/ 583407 w 665165"/>
                  <a:gd name="connsiteY2" fmla="*/ 293157 h 543188"/>
                  <a:gd name="connsiteX3" fmla="*/ 154781 w 665165"/>
                  <a:gd name="connsiteY3" fmla="*/ 543188 h 543188"/>
                  <a:gd name="connsiteX4" fmla="*/ 0 w 665165"/>
                  <a:gd name="connsiteY4" fmla="*/ 369357 h 543188"/>
                  <a:gd name="connsiteX0" fmla="*/ 403 w 665568"/>
                  <a:gd name="connsiteY0" fmla="*/ 369357 h 543188"/>
                  <a:gd name="connsiteX1" fmla="*/ 357590 w 665568"/>
                  <a:gd name="connsiteY1" fmla="*/ 59795 h 543188"/>
                  <a:gd name="connsiteX2" fmla="*/ 583810 w 665568"/>
                  <a:gd name="connsiteY2" fmla="*/ 293157 h 543188"/>
                  <a:gd name="connsiteX3" fmla="*/ 155184 w 665568"/>
                  <a:gd name="connsiteY3" fmla="*/ 543188 h 543188"/>
                  <a:gd name="connsiteX4" fmla="*/ 403 w 665568"/>
                  <a:gd name="connsiteY4" fmla="*/ 369357 h 543188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2012 w 667177"/>
                  <a:gd name="connsiteY0" fmla="*/ 369357 h 546530"/>
                  <a:gd name="connsiteX1" fmla="*/ 359199 w 667177"/>
                  <a:gd name="connsiteY1" fmla="*/ 59795 h 546530"/>
                  <a:gd name="connsiteX2" fmla="*/ 585419 w 667177"/>
                  <a:gd name="connsiteY2" fmla="*/ 293157 h 546530"/>
                  <a:gd name="connsiteX3" fmla="*/ 156793 w 667177"/>
                  <a:gd name="connsiteY3" fmla="*/ 543188 h 546530"/>
                  <a:gd name="connsiteX4" fmla="*/ 2012 w 667177"/>
                  <a:gd name="connsiteY4" fmla="*/ 369357 h 546530"/>
                  <a:gd name="connsiteX0" fmla="*/ 14922 w 680087"/>
                  <a:gd name="connsiteY0" fmla="*/ 369357 h 545428"/>
                  <a:gd name="connsiteX1" fmla="*/ 372109 w 680087"/>
                  <a:gd name="connsiteY1" fmla="*/ 59795 h 545428"/>
                  <a:gd name="connsiteX2" fmla="*/ 598329 w 680087"/>
                  <a:gd name="connsiteY2" fmla="*/ 293157 h 545428"/>
                  <a:gd name="connsiteX3" fmla="*/ 169703 w 680087"/>
                  <a:gd name="connsiteY3" fmla="*/ 543188 h 545428"/>
                  <a:gd name="connsiteX4" fmla="*/ 14922 w 680087"/>
                  <a:gd name="connsiteY4" fmla="*/ 369357 h 545428"/>
                  <a:gd name="connsiteX0" fmla="*/ 13366 w 678531"/>
                  <a:gd name="connsiteY0" fmla="*/ 369357 h 554814"/>
                  <a:gd name="connsiteX1" fmla="*/ 370553 w 678531"/>
                  <a:gd name="connsiteY1" fmla="*/ 59795 h 554814"/>
                  <a:gd name="connsiteX2" fmla="*/ 596773 w 678531"/>
                  <a:gd name="connsiteY2" fmla="*/ 293157 h 554814"/>
                  <a:gd name="connsiteX3" fmla="*/ 180054 w 678531"/>
                  <a:gd name="connsiteY3" fmla="*/ 552713 h 554814"/>
                  <a:gd name="connsiteX4" fmla="*/ 13366 w 678531"/>
                  <a:gd name="connsiteY4" fmla="*/ 369357 h 554814"/>
                  <a:gd name="connsiteX0" fmla="*/ 10389 w 675554"/>
                  <a:gd name="connsiteY0" fmla="*/ 369357 h 559513"/>
                  <a:gd name="connsiteX1" fmla="*/ 367576 w 675554"/>
                  <a:gd name="connsiteY1" fmla="*/ 59795 h 559513"/>
                  <a:gd name="connsiteX2" fmla="*/ 593796 w 675554"/>
                  <a:gd name="connsiteY2" fmla="*/ 293157 h 559513"/>
                  <a:gd name="connsiteX3" fmla="*/ 208033 w 675554"/>
                  <a:gd name="connsiteY3" fmla="*/ 557475 h 559513"/>
                  <a:gd name="connsiteX4" fmla="*/ 10389 w 675554"/>
                  <a:gd name="connsiteY4" fmla="*/ 369357 h 559513"/>
                  <a:gd name="connsiteX0" fmla="*/ 9895 w 675060"/>
                  <a:gd name="connsiteY0" fmla="*/ 369357 h 563100"/>
                  <a:gd name="connsiteX1" fmla="*/ 367082 w 675060"/>
                  <a:gd name="connsiteY1" fmla="*/ 59795 h 563100"/>
                  <a:gd name="connsiteX2" fmla="*/ 593302 w 675060"/>
                  <a:gd name="connsiteY2" fmla="*/ 293157 h 563100"/>
                  <a:gd name="connsiteX3" fmla="*/ 207539 w 675060"/>
                  <a:gd name="connsiteY3" fmla="*/ 557475 h 563100"/>
                  <a:gd name="connsiteX4" fmla="*/ 9895 w 675060"/>
                  <a:gd name="connsiteY4" fmla="*/ 369357 h 563100"/>
                  <a:gd name="connsiteX0" fmla="*/ 9895 w 653398"/>
                  <a:gd name="connsiteY0" fmla="*/ 380720 h 574463"/>
                  <a:gd name="connsiteX1" fmla="*/ 208338 w 653398"/>
                  <a:gd name="connsiteY1" fmla="*/ 58036 h 574463"/>
                  <a:gd name="connsiteX2" fmla="*/ 593302 w 653398"/>
                  <a:gd name="connsiteY2" fmla="*/ 304520 h 574463"/>
                  <a:gd name="connsiteX3" fmla="*/ 207539 w 653398"/>
                  <a:gd name="connsiteY3" fmla="*/ 568838 h 574463"/>
                  <a:gd name="connsiteX4" fmla="*/ 9895 w 653398"/>
                  <a:gd name="connsiteY4" fmla="*/ 380720 h 574463"/>
                  <a:gd name="connsiteX0" fmla="*/ 9895 w 469030"/>
                  <a:gd name="connsiteY0" fmla="*/ 438413 h 632156"/>
                  <a:gd name="connsiteX1" fmla="*/ 208338 w 469030"/>
                  <a:gd name="connsiteY1" fmla="*/ 115729 h 632156"/>
                  <a:gd name="connsiteX2" fmla="*/ 375028 w 469030"/>
                  <a:gd name="connsiteY2" fmla="*/ 126033 h 632156"/>
                  <a:gd name="connsiteX3" fmla="*/ 207539 w 469030"/>
                  <a:gd name="connsiteY3" fmla="*/ 626531 h 632156"/>
                  <a:gd name="connsiteX4" fmla="*/ 9895 w 469030"/>
                  <a:gd name="connsiteY4" fmla="*/ 438413 h 632156"/>
                  <a:gd name="connsiteX0" fmla="*/ 9895 w 460536"/>
                  <a:gd name="connsiteY0" fmla="*/ 428706 h 622449"/>
                  <a:gd name="connsiteX1" fmla="*/ 168652 w 460536"/>
                  <a:gd name="connsiteY1" fmla="*/ 123517 h 622449"/>
                  <a:gd name="connsiteX2" fmla="*/ 375028 w 460536"/>
                  <a:gd name="connsiteY2" fmla="*/ 116326 h 622449"/>
                  <a:gd name="connsiteX3" fmla="*/ 207539 w 460536"/>
                  <a:gd name="connsiteY3" fmla="*/ 616824 h 622449"/>
                  <a:gd name="connsiteX4" fmla="*/ 9895 w 460536"/>
                  <a:gd name="connsiteY4" fmla="*/ 428706 h 622449"/>
                  <a:gd name="connsiteX0" fmla="*/ 9895 w 435604"/>
                  <a:gd name="connsiteY0" fmla="*/ 432148 h 625891"/>
                  <a:gd name="connsiteX1" fmla="*/ 168652 w 435604"/>
                  <a:gd name="connsiteY1" fmla="*/ 126959 h 625891"/>
                  <a:gd name="connsiteX2" fmla="*/ 375028 w 435604"/>
                  <a:gd name="connsiteY2" fmla="*/ 119768 h 625891"/>
                  <a:gd name="connsiteX3" fmla="*/ 207539 w 435604"/>
                  <a:gd name="connsiteY3" fmla="*/ 620266 h 625891"/>
                  <a:gd name="connsiteX4" fmla="*/ 9895 w 435604"/>
                  <a:gd name="connsiteY4" fmla="*/ 432148 h 625891"/>
                  <a:gd name="connsiteX0" fmla="*/ 9895 w 438372"/>
                  <a:gd name="connsiteY0" fmla="*/ 432148 h 625891"/>
                  <a:gd name="connsiteX1" fmla="*/ 193455 w 438372"/>
                  <a:gd name="connsiteY1" fmla="*/ 126959 h 625891"/>
                  <a:gd name="connsiteX2" fmla="*/ 375028 w 438372"/>
                  <a:gd name="connsiteY2" fmla="*/ 119768 h 625891"/>
                  <a:gd name="connsiteX3" fmla="*/ 207539 w 438372"/>
                  <a:gd name="connsiteY3" fmla="*/ 620266 h 625891"/>
                  <a:gd name="connsiteX4" fmla="*/ 9895 w 438372"/>
                  <a:gd name="connsiteY4" fmla="*/ 432148 h 625891"/>
                  <a:gd name="connsiteX0" fmla="*/ 9895 w 433896"/>
                  <a:gd name="connsiteY0" fmla="*/ 432148 h 625891"/>
                  <a:gd name="connsiteX1" fmla="*/ 193455 w 433896"/>
                  <a:gd name="connsiteY1" fmla="*/ 126959 h 625891"/>
                  <a:gd name="connsiteX2" fmla="*/ 375028 w 433896"/>
                  <a:gd name="connsiteY2" fmla="*/ 119768 h 625891"/>
                  <a:gd name="connsiteX3" fmla="*/ 207539 w 433896"/>
                  <a:gd name="connsiteY3" fmla="*/ 620266 h 625891"/>
                  <a:gd name="connsiteX4" fmla="*/ 9895 w 433896"/>
                  <a:gd name="connsiteY4" fmla="*/ 432148 h 625891"/>
                  <a:gd name="connsiteX0" fmla="*/ 9895 w 394030"/>
                  <a:gd name="connsiteY0" fmla="*/ 448129 h 641872"/>
                  <a:gd name="connsiteX1" fmla="*/ 193455 w 394030"/>
                  <a:gd name="connsiteY1" fmla="*/ 142940 h 641872"/>
                  <a:gd name="connsiteX2" fmla="*/ 375028 w 394030"/>
                  <a:gd name="connsiteY2" fmla="*/ 135749 h 641872"/>
                  <a:gd name="connsiteX3" fmla="*/ 207539 w 394030"/>
                  <a:gd name="connsiteY3" fmla="*/ 636247 h 641872"/>
                  <a:gd name="connsiteX4" fmla="*/ 9895 w 394030"/>
                  <a:gd name="connsiteY4" fmla="*/ 448129 h 641872"/>
                  <a:gd name="connsiteX0" fmla="*/ 9895 w 446259"/>
                  <a:gd name="connsiteY0" fmla="*/ 441678 h 635421"/>
                  <a:gd name="connsiteX1" fmla="*/ 193455 w 446259"/>
                  <a:gd name="connsiteY1" fmla="*/ 136489 h 635421"/>
                  <a:gd name="connsiteX2" fmla="*/ 429596 w 446259"/>
                  <a:gd name="connsiteY2" fmla="*/ 142419 h 635421"/>
                  <a:gd name="connsiteX3" fmla="*/ 207539 w 446259"/>
                  <a:gd name="connsiteY3" fmla="*/ 629796 h 635421"/>
                  <a:gd name="connsiteX4" fmla="*/ 9895 w 446259"/>
                  <a:gd name="connsiteY4" fmla="*/ 441678 h 635421"/>
                  <a:gd name="connsiteX0" fmla="*/ 9895 w 447400"/>
                  <a:gd name="connsiteY0" fmla="*/ 438324 h 632067"/>
                  <a:gd name="connsiteX1" fmla="*/ 193455 w 447400"/>
                  <a:gd name="connsiteY1" fmla="*/ 133135 h 632067"/>
                  <a:gd name="connsiteX2" fmla="*/ 429596 w 447400"/>
                  <a:gd name="connsiteY2" fmla="*/ 139065 h 632067"/>
                  <a:gd name="connsiteX3" fmla="*/ 207539 w 447400"/>
                  <a:gd name="connsiteY3" fmla="*/ 626442 h 632067"/>
                  <a:gd name="connsiteX4" fmla="*/ 9895 w 447400"/>
                  <a:gd name="connsiteY4" fmla="*/ 438324 h 632067"/>
                  <a:gd name="connsiteX0" fmla="*/ 32636 w 351082"/>
                  <a:gd name="connsiteY0" fmla="*/ 622020 h 663918"/>
                  <a:gd name="connsiteX1" fmla="*/ 97137 w 351082"/>
                  <a:gd name="connsiteY1" fmla="*/ 133135 h 663918"/>
                  <a:gd name="connsiteX2" fmla="*/ 333278 w 351082"/>
                  <a:gd name="connsiteY2" fmla="*/ 139065 h 663918"/>
                  <a:gd name="connsiteX3" fmla="*/ 111221 w 351082"/>
                  <a:gd name="connsiteY3" fmla="*/ 626442 h 663918"/>
                  <a:gd name="connsiteX4" fmla="*/ 32636 w 351082"/>
                  <a:gd name="connsiteY4" fmla="*/ 622020 h 663918"/>
                  <a:gd name="connsiteX0" fmla="*/ 5357 w 323803"/>
                  <a:gd name="connsiteY0" fmla="*/ 622020 h 654715"/>
                  <a:gd name="connsiteX1" fmla="*/ 69858 w 323803"/>
                  <a:gd name="connsiteY1" fmla="*/ 133135 h 654715"/>
                  <a:gd name="connsiteX2" fmla="*/ 305999 w 323803"/>
                  <a:gd name="connsiteY2" fmla="*/ 139065 h 654715"/>
                  <a:gd name="connsiteX3" fmla="*/ 317099 w 323803"/>
                  <a:gd name="connsiteY3" fmla="*/ 600200 h 654715"/>
                  <a:gd name="connsiteX4" fmla="*/ 5357 w 323803"/>
                  <a:gd name="connsiteY4" fmla="*/ 622020 h 654715"/>
                  <a:gd name="connsiteX0" fmla="*/ 30192 w 254383"/>
                  <a:gd name="connsiteY0" fmla="*/ 595777 h 637675"/>
                  <a:gd name="connsiteX1" fmla="*/ 438 w 254383"/>
                  <a:gd name="connsiteY1" fmla="*/ 133135 h 637675"/>
                  <a:gd name="connsiteX2" fmla="*/ 236579 w 254383"/>
                  <a:gd name="connsiteY2" fmla="*/ 139065 h 637675"/>
                  <a:gd name="connsiteX3" fmla="*/ 247679 w 254383"/>
                  <a:gd name="connsiteY3" fmla="*/ 600200 h 637675"/>
                  <a:gd name="connsiteX4" fmla="*/ 30192 w 254383"/>
                  <a:gd name="connsiteY4" fmla="*/ 595777 h 637675"/>
                  <a:gd name="connsiteX0" fmla="*/ 30192 w 267522"/>
                  <a:gd name="connsiteY0" fmla="*/ 595777 h 628472"/>
                  <a:gd name="connsiteX1" fmla="*/ 438 w 267522"/>
                  <a:gd name="connsiteY1" fmla="*/ 133135 h 628472"/>
                  <a:gd name="connsiteX2" fmla="*/ 236579 w 267522"/>
                  <a:gd name="connsiteY2" fmla="*/ 139065 h 628472"/>
                  <a:gd name="connsiteX3" fmla="*/ 267522 w 267522"/>
                  <a:gd name="connsiteY3" fmla="*/ 573957 h 628472"/>
                  <a:gd name="connsiteX4" fmla="*/ 30192 w 267522"/>
                  <a:gd name="connsiteY4" fmla="*/ 595777 h 628472"/>
                  <a:gd name="connsiteX0" fmla="*/ 30192 w 267522"/>
                  <a:gd name="connsiteY0" fmla="*/ 595777 h 662203"/>
                  <a:gd name="connsiteX1" fmla="*/ 438 w 267522"/>
                  <a:gd name="connsiteY1" fmla="*/ 133135 h 662203"/>
                  <a:gd name="connsiteX2" fmla="*/ 236579 w 267522"/>
                  <a:gd name="connsiteY2" fmla="*/ 139065 h 662203"/>
                  <a:gd name="connsiteX3" fmla="*/ 267522 w 267522"/>
                  <a:gd name="connsiteY3" fmla="*/ 573957 h 662203"/>
                  <a:gd name="connsiteX4" fmla="*/ 30192 w 267522"/>
                  <a:gd name="connsiteY4" fmla="*/ 595777 h 662203"/>
                  <a:gd name="connsiteX0" fmla="*/ 30192 w 267522"/>
                  <a:gd name="connsiteY0" fmla="*/ 595777 h 662203"/>
                  <a:gd name="connsiteX1" fmla="*/ 438 w 267522"/>
                  <a:gd name="connsiteY1" fmla="*/ 133135 h 662203"/>
                  <a:gd name="connsiteX2" fmla="*/ 236579 w 267522"/>
                  <a:gd name="connsiteY2" fmla="*/ 139065 h 662203"/>
                  <a:gd name="connsiteX3" fmla="*/ 267522 w 267522"/>
                  <a:gd name="connsiteY3" fmla="*/ 573957 h 662203"/>
                  <a:gd name="connsiteX4" fmla="*/ 30192 w 267522"/>
                  <a:gd name="connsiteY4" fmla="*/ 595777 h 662203"/>
                  <a:gd name="connsiteX0" fmla="*/ 30192 w 267522"/>
                  <a:gd name="connsiteY0" fmla="*/ 595777 h 695849"/>
                  <a:gd name="connsiteX1" fmla="*/ 438 w 267522"/>
                  <a:gd name="connsiteY1" fmla="*/ 133135 h 695849"/>
                  <a:gd name="connsiteX2" fmla="*/ 236579 w 267522"/>
                  <a:gd name="connsiteY2" fmla="*/ 139065 h 695849"/>
                  <a:gd name="connsiteX3" fmla="*/ 267522 w 267522"/>
                  <a:gd name="connsiteY3" fmla="*/ 573957 h 695849"/>
                  <a:gd name="connsiteX4" fmla="*/ 30192 w 267522"/>
                  <a:gd name="connsiteY4" fmla="*/ 595777 h 695849"/>
                  <a:gd name="connsiteX0" fmla="*/ 30192 w 267522"/>
                  <a:gd name="connsiteY0" fmla="*/ 595777 h 695849"/>
                  <a:gd name="connsiteX1" fmla="*/ 438 w 267522"/>
                  <a:gd name="connsiteY1" fmla="*/ 133135 h 695849"/>
                  <a:gd name="connsiteX2" fmla="*/ 236579 w 267522"/>
                  <a:gd name="connsiteY2" fmla="*/ 139065 h 695849"/>
                  <a:gd name="connsiteX3" fmla="*/ 267522 w 267522"/>
                  <a:gd name="connsiteY3" fmla="*/ 573957 h 695849"/>
                  <a:gd name="connsiteX4" fmla="*/ 30192 w 267522"/>
                  <a:gd name="connsiteY4" fmla="*/ 595777 h 695849"/>
                  <a:gd name="connsiteX0" fmla="*/ 35152 w 267522"/>
                  <a:gd name="connsiteY0" fmla="*/ 600151 h 698393"/>
                  <a:gd name="connsiteX1" fmla="*/ 438 w 267522"/>
                  <a:gd name="connsiteY1" fmla="*/ 133135 h 698393"/>
                  <a:gd name="connsiteX2" fmla="*/ 236579 w 267522"/>
                  <a:gd name="connsiteY2" fmla="*/ 139065 h 698393"/>
                  <a:gd name="connsiteX3" fmla="*/ 267522 w 267522"/>
                  <a:gd name="connsiteY3" fmla="*/ 573957 h 698393"/>
                  <a:gd name="connsiteX4" fmla="*/ 35152 w 267522"/>
                  <a:gd name="connsiteY4" fmla="*/ 600151 h 698393"/>
                  <a:gd name="connsiteX0" fmla="*/ 45061 w 277431"/>
                  <a:gd name="connsiteY0" fmla="*/ 600151 h 698393"/>
                  <a:gd name="connsiteX1" fmla="*/ 426 w 277431"/>
                  <a:gd name="connsiteY1" fmla="*/ 133135 h 698393"/>
                  <a:gd name="connsiteX2" fmla="*/ 246488 w 277431"/>
                  <a:gd name="connsiteY2" fmla="*/ 139065 h 698393"/>
                  <a:gd name="connsiteX3" fmla="*/ 277431 w 277431"/>
                  <a:gd name="connsiteY3" fmla="*/ 573957 h 698393"/>
                  <a:gd name="connsiteX4" fmla="*/ 45061 w 277431"/>
                  <a:gd name="connsiteY4" fmla="*/ 600151 h 698393"/>
                  <a:gd name="connsiteX0" fmla="*/ 45150 w 277520"/>
                  <a:gd name="connsiteY0" fmla="*/ 605029 h 703271"/>
                  <a:gd name="connsiteX1" fmla="*/ 515 w 277520"/>
                  <a:gd name="connsiteY1" fmla="*/ 138013 h 703271"/>
                  <a:gd name="connsiteX2" fmla="*/ 246577 w 277520"/>
                  <a:gd name="connsiteY2" fmla="*/ 143943 h 703271"/>
                  <a:gd name="connsiteX3" fmla="*/ 277520 w 277520"/>
                  <a:gd name="connsiteY3" fmla="*/ 578835 h 703271"/>
                  <a:gd name="connsiteX4" fmla="*/ 45150 w 277520"/>
                  <a:gd name="connsiteY4" fmla="*/ 605029 h 703271"/>
                  <a:gd name="connsiteX0" fmla="*/ 45127 w 277497"/>
                  <a:gd name="connsiteY0" fmla="*/ 609484 h 707726"/>
                  <a:gd name="connsiteX1" fmla="*/ 492 w 277497"/>
                  <a:gd name="connsiteY1" fmla="*/ 142468 h 707726"/>
                  <a:gd name="connsiteX2" fmla="*/ 261436 w 277497"/>
                  <a:gd name="connsiteY2" fmla="*/ 139651 h 707726"/>
                  <a:gd name="connsiteX3" fmla="*/ 277497 w 277497"/>
                  <a:gd name="connsiteY3" fmla="*/ 583290 h 707726"/>
                  <a:gd name="connsiteX4" fmla="*/ 45127 w 277497"/>
                  <a:gd name="connsiteY4" fmla="*/ 609484 h 707726"/>
                  <a:gd name="connsiteX0" fmla="*/ 35205 w 277497"/>
                  <a:gd name="connsiteY0" fmla="*/ 605110 h 705182"/>
                  <a:gd name="connsiteX1" fmla="*/ 492 w 277497"/>
                  <a:gd name="connsiteY1" fmla="*/ 142468 h 705182"/>
                  <a:gd name="connsiteX2" fmla="*/ 261436 w 277497"/>
                  <a:gd name="connsiteY2" fmla="*/ 139651 h 705182"/>
                  <a:gd name="connsiteX3" fmla="*/ 277497 w 277497"/>
                  <a:gd name="connsiteY3" fmla="*/ 583290 h 705182"/>
                  <a:gd name="connsiteX4" fmla="*/ 35205 w 277497"/>
                  <a:gd name="connsiteY4" fmla="*/ 605110 h 70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497" h="705182">
                    <a:moveTo>
                      <a:pt x="35205" y="605110"/>
                    </a:moveTo>
                    <a:lnTo>
                      <a:pt x="492" y="142468"/>
                    </a:lnTo>
                    <a:cubicBezTo>
                      <a:pt x="-13987" y="-39298"/>
                      <a:pt x="296367" y="-54526"/>
                      <a:pt x="261436" y="139651"/>
                    </a:cubicBezTo>
                    <a:lnTo>
                      <a:pt x="277497" y="583290"/>
                    </a:lnTo>
                    <a:cubicBezTo>
                      <a:pt x="274515" y="721192"/>
                      <a:pt x="38578" y="760053"/>
                      <a:pt x="35205" y="6051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18">
                <a:extLst>
                  <a:ext uri="{FF2B5EF4-FFF2-40B4-BE49-F238E27FC236}">
                    <a16:creationId xmlns:a16="http://schemas.microsoft.com/office/drawing/2014/main" id="{D6BAB6F8-9807-4F2C-AB0F-344B53FEF843}"/>
                  </a:ext>
                </a:extLst>
              </p:cNvPr>
              <p:cNvSpPr/>
              <p:nvPr/>
            </p:nvSpPr>
            <p:spPr>
              <a:xfrm rot="13571737">
                <a:off x="2533601" y="4974578"/>
                <a:ext cx="1066181" cy="308884"/>
              </a:xfrm>
              <a:custGeom>
                <a:avLst/>
                <a:gdLst>
                  <a:gd name="connsiteX0" fmla="*/ 0 w 2372684"/>
                  <a:gd name="connsiteY0" fmla="*/ 0 h 655932"/>
                  <a:gd name="connsiteX1" fmla="*/ 2372684 w 2372684"/>
                  <a:gd name="connsiteY1" fmla="*/ 0 h 655932"/>
                  <a:gd name="connsiteX2" fmla="*/ 2372684 w 2372684"/>
                  <a:gd name="connsiteY2" fmla="*/ 655932 h 655932"/>
                  <a:gd name="connsiteX3" fmla="*/ 0 w 2372684"/>
                  <a:gd name="connsiteY3" fmla="*/ 655932 h 655932"/>
                  <a:gd name="connsiteX4" fmla="*/ 0 w 2372684"/>
                  <a:gd name="connsiteY4" fmla="*/ 0 h 655932"/>
                  <a:gd name="connsiteX0" fmla="*/ 0 w 2466203"/>
                  <a:gd name="connsiteY0" fmla="*/ 280555 h 655932"/>
                  <a:gd name="connsiteX1" fmla="*/ 2466203 w 2466203"/>
                  <a:gd name="connsiteY1" fmla="*/ 0 h 655932"/>
                  <a:gd name="connsiteX2" fmla="*/ 2466203 w 2466203"/>
                  <a:gd name="connsiteY2" fmla="*/ 655932 h 655932"/>
                  <a:gd name="connsiteX3" fmla="*/ 93519 w 2466203"/>
                  <a:gd name="connsiteY3" fmla="*/ 655932 h 655932"/>
                  <a:gd name="connsiteX4" fmla="*/ 0 w 2466203"/>
                  <a:gd name="connsiteY4" fmla="*/ 280555 h 655932"/>
                  <a:gd name="connsiteX0" fmla="*/ 0 w 2466203"/>
                  <a:gd name="connsiteY0" fmla="*/ 228601 h 603978"/>
                  <a:gd name="connsiteX1" fmla="*/ 2336317 w 2466203"/>
                  <a:gd name="connsiteY1" fmla="*/ 0 h 603978"/>
                  <a:gd name="connsiteX2" fmla="*/ 2466203 w 2466203"/>
                  <a:gd name="connsiteY2" fmla="*/ 603978 h 603978"/>
                  <a:gd name="connsiteX3" fmla="*/ 93519 w 2466203"/>
                  <a:gd name="connsiteY3" fmla="*/ 603978 h 603978"/>
                  <a:gd name="connsiteX4" fmla="*/ 0 w 2466203"/>
                  <a:gd name="connsiteY4" fmla="*/ 228601 h 603978"/>
                  <a:gd name="connsiteX0" fmla="*/ 0 w 2466203"/>
                  <a:gd name="connsiteY0" fmla="*/ 253640 h 629017"/>
                  <a:gd name="connsiteX1" fmla="*/ 2336317 w 2466203"/>
                  <a:gd name="connsiteY1" fmla="*/ 25039 h 629017"/>
                  <a:gd name="connsiteX2" fmla="*/ 2466203 w 2466203"/>
                  <a:gd name="connsiteY2" fmla="*/ 629017 h 629017"/>
                  <a:gd name="connsiteX3" fmla="*/ 93519 w 2466203"/>
                  <a:gd name="connsiteY3" fmla="*/ 629017 h 629017"/>
                  <a:gd name="connsiteX4" fmla="*/ 0 w 2466203"/>
                  <a:gd name="connsiteY4" fmla="*/ 253640 h 629017"/>
                  <a:gd name="connsiteX0" fmla="*/ 0 w 2461007"/>
                  <a:gd name="connsiteY0" fmla="*/ 272983 h 627578"/>
                  <a:gd name="connsiteX1" fmla="*/ 2331121 w 2461007"/>
                  <a:gd name="connsiteY1" fmla="*/ 23600 h 627578"/>
                  <a:gd name="connsiteX2" fmla="*/ 2461007 w 2461007"/>
                  <a:gd name="connsiteY2" fmla="*/ 627578 h 627578"/>
                  <a:gd name="connsiteX3" fmla="*/ 88323 w 2461007"/>
                  <a:gd name="connsiteY3" fmla="*/ 627578 h 627578"/>
                  <a:gd name="connsiteX4" fmla="*/ 0 w 2461007"/>
                  <a:gd name="connsiteY4" fmla="*/ 272983 h 627578"/>
                  <a:gd name="connsiteX0" fmla="*/ 0 w 2461007"/>
                  <a:gd name="connsiteY0" fmla="*/ 294915 h 649510"/>
                  <a:gd name="connsiteX1" fmla="*/ 2331121 w 2461007"/>
                  <a:gd name="connsiteY1" fmla="*/ 45532 h 649510"/>
                  <a:gd name="connsiteX2" fmla="*/ 2461007 w 2461007"/>
                  <a:gd name="connsiteY2" fmla="*/ 649510 h 649510"/>
                  <a:gd name="connsiteX3" fmla="*/ 88323 w 2461007"/>
                  <a:gd name="connsiteY3" fmla="*/ 649510 h 649510"/>
                  <a:gd name="connsiteX4" fmla="*/ 0 w 2461007"/>
                  <a:gd name="connsiteY4" fmla="*/ 294915 h 649510"/>
                  <a:gd name="connsiteX0" fmla="*/ 0 w 2461007"/>
                  <a:gd name="connsiteY0" fmla="*/ 308581 h 663176"/>
                  <a:gd name="connsiteX1" fmla="*/ 2331121 w 2461007"/>
                  <a:gd name="connsiteY1" fmla="*/ 59198 h 663176"/>
                  <a:gd name="connsiteX2" fmla="*/ 2461007 w 2461007"/>
                  <a:gd name="connsiteY2" fmla="*/ 663176 h 663176"/>
                  <a:gd name="connsiteX3" fmla="*/ 88323 w 2461007"/>
                  <a:gd name="connsiteY3" fmla="*/ 663176 h 663176"/>
                  <a:gd name="connsiteX4" fmla="*/ 0 w 2461007"/>
                  <a:gd name="connsiteY4" fmla="*/ 308581 h 663176"/>
                  <a:gd name="connsiteX0" fmla="*/ 0 w 2461007"/>
                  <a:gd name="connsiteY0" fmla="*/ 308581 h 663176"/>
                  <a:gd name="connsiteX1" fmla="*/ 2331121 w 2461007"/>
                  <a:gd name="connsiteY1" fmla="*/ 59198 h 663176"/>
                  <a:gd name="connsiteX2" fmla="*/ 2461007 w 2461007"/>
                  <a:gd name="connsiteY2" fmla="*/ 663176 h 663176"/>
                  <a:gd name="connsiteX3" fmla="*/ 88323 w 2461007"/>
                  <a:gd name="connsiteY3" fmla="*/ 663176 h 663176"/>
                  <a:gd name="connsiteX4" fmla="*/ 0 w 2461007"/>
                  <a:gd name="connsiteY4" fmla="*/ 308581 h 663176"/>
                  <a:gd name="connsiteX0" fmla="*/ 0 w 2461007"/>
                  <a:gd name="connsiteY0" fmla="*/ 317722 h 672317"/>
                  <a:gd name="connsiteX1" fmla="*/ 2331121 w 2461007"/>
                  <a:gd name="connsiteY1" fmla="*/ 68339 h 672317"/>
                  <a:gd name="connsiteX2" fmla="*/ 2461007 w 2461007"/>
                  <a:gd name="connsiteY2" fmla="*/ 672317 h 672317"/>
                  <a:gd name="connsiteX3" fmla="*/ 88323 w 2461007"/>
                  <a:gd name="connsiteY3" fmla="*/ 672317 h 672317"/>
                  <a:gd name="connsiteX4" fmla="*/ 0 w 2461007"/>
                  <a:gd name="connsiteY4" fmla="*/ 317722 h 672317"/>
                  <a:gd name="connsiteX0" fmla="*/ 0 w 2461007"/>
                  <a:gd name="connsiteY0" fmla="*/ 309589 h 664184"/>
                  <a:gd name="connsiteX1" fmla="*/ 2331121 w 2461007"/>
                  <a:gd name="connsiteY1" fmla="*/ 70597 h 664184"/>
                  <a:gd name="connsiteX2" fmla="*/ 2461007 w 2461007"/>
                  <a:gd name="connsiteY2" fmla="*/ 664184 h 664184"/>
                  <a:gd name="connsiteX3" fmla="*/ 88323 w 2461007"/>
                  <a:gd name="connsiteY3" fmla="*/ 664184 h 664184"/>
                  <a:gd name="connsiteX4" fmla="*/ 0 w 2461007"/>
                  <a:gd name="connsiteY4" fmla="*/ 309589 h 664184"/>
                  <a:gd name="connsiteX0" fmla="*/ 0 w 2331121"/>
                  <a:gd name="connsiteY0" fmla="*/ 309589 h 664184"/>
                  <a:gd name="connsiteX1" fmla="*/ 2331121 w 2331121"/>
                  <a:gd name="connsiteY1" fmla="*/ 70597 h 664184"/>
                  <a:gd name="connsiteX2" fmla="*/ 2320729 w 2331121"/>
                  <a:gd name="connsiteY2" fmla="*/ 440779 h 664184"/>
                  <a:gd name="connsiteX3" fmla="*/ 88323 w 2331121"/>
                  <a:gd name="connsiteY3" fmla="*/ 664184 h 664184"/>
                  <a:gd name="connsiteX4" fmla="*/ 0 w 2331121"/>
                  <a:gd name="connsiteY4" fmla="*/ 309589 h 664184"/>
                  <a:gd name="connsiteX0" fmla="*/ 0 w 2331121"/>
                  <a:gd name="connsiteY0" fmla="*/ 309589 h 664184"/>
                  <a:gd name="connsiteX1" fmla="*/ 2331121 w 2331121"/>
                  <a:gd name="connsiteY1" fmla="*/ 70597 h 664184"/>
                  <a:gd name="connsiteX2" fmla="*/ 2325924 w 2331121"/>
                  <a:gd name="connsiteY2" fmla="*/ 461561 h 664184"/>
                  <a:gd name="connsiteX3" fmla="*/ 88323 w 2331121"/>
                  <a:gd name="connsiteY3" fmla="*/ 664184 h 664184"/>
                  <a:gd name="connsiteX4" fmla="*/ 0 w 2331121"/>
                  <a:gd name="connsiteY4" fmla="*/ 309589 h 664184"/>
                  <a:gd name="connsiteX0" fmla="*/ 0 w 2420030"/>
                  <a:gd name="connsiteY0" fmla="*/ 309589 h 664184"/>
                  <a:gd name="connsiteX1" fmla="*/ 2331121 w 2420030"/>
                  <a:gd name="connsiteY1" fmla="*/ 70597 h 664184"/>
                  <a:gd name="connsiteX2" fmla="*/ 2325924 w 2420030"/>
                  <a:gd name="connsiteY2" fmla="*/ 461561 h 664184"/>
                  <a:gd name="connsiteX3" fmla="*/ 88323 w 2420030"/>
                  <a:gd name="connsiteY3" fmla="*/ 664184 h 664184"/>
                  <a:gd name="connsiteX4" fmla="*/ 0 w 2420030"/>
                  <a:gd name="connsiteY4" fmla="*/ 309589 h 664184"/>
                  <a:gd name="connsiteX0" fmla="*/ 0 w 2517060"/>
                  <a:gd name="connsiteY0" fmla="*/ 309589 h 664184"/>
                  <a:gd name="connsiteX1" fmla="*/ 2331121 w 2517060"/>
                  <a:gd name="connsiteY1" fmla="*/ 70597 h 664184"/>
                  <a:gd name="connsiteX2" fmla="*/ 2325924 w 2517060"/>
                  <a:gd name="connsiteY2" fmla="*/ 461561 h 664184"/>
                  <a:gd name="connsiteX3" fmla="*/ 88323 w 2517060"/>
                  <a:gd name="connsiteY3" fmla="*/ 664184 h 664184"/>
                  <a:gd name="connsiteX4" fmla="*/ 0 w 2517060"/>
                  <a:gd name="connsiteY4" fmla="*/ 309589 h 664184"/>
                  <a:gd name="connsiteX0" fmla="*/ 0 w 2531551"/>
                  <a:gd name="connsiteY0" fmla="*/ 309589 h 664184"/>
                  <a:gd name="connsiteX1" fmla="*/ 2331121 w 2531551"/>
                  <a:gd name="connsiteY1" fmla="*/ 70597 h 664184"/>
                  <a:gd name="connsiteX2" fmla="*/ 2325924 w 2531551"/>
                  <a:gd name="connsiteY2" fmla="*/ 461561 h 664184"/>
                  <a:gd name="connsiteX3" fmla="*/ 88323 w 2531551"/>
                  <a:gd name="connsiteY3" fmla="*/ 664184 h 664184"/>
                  <a:gd name="connsiteX4" fmla="*/ 0 w 2531551"/>
                  <a:gd name="connsiteY4" fmla="*/ 309589 h 664184"/>
                  <a:gd name="connsiteX0" fmla="*/ 0 w 2531551"/>
                  <a:gd name="connsiteY0" fmla="*/ 309589 h 664184"/>
                  <a:gd name="connsiteX1" fmla="*/ 2331121 w 2531551"/>
                  <a:gd name="connsiteY1" fmla="*/ 70597 h 664184"/>
                  <a:gd name="connsiteX2" fmla="*/ 2325924 w 2531551"/>
                  <a:gd name="connsiteY2" fmla="*/ 461561 h 664184"/>
                  <a:gd name="connsiteX3" fmla="*/ 88323 w 2531551"/>
                  <a:gd name="connsiteY3" fmla="*/ 664184 h 664184"/>
                  <a:gd name="connsiteX4" fmla="*/ 0 w 2531551"/>
                  <a:gd name="connsiteY4" fmla="*/ 309589 h 664184"/>
                  <a:gd name="connsiteX0" fmla="*/ 0 w 2523403"/>
                  <a:gd name="connsiteY0" fmla="*/ 317722 h 672317"/>
                  <a:gd name="connsiteX1" fmla="*/ 2315535 w 2523403"/>
                  <a:gd name="connsiteY1" fmla="*/ 68339 h 672317"/>
                  <a:gd name="connsiteX2" fmla="*/ 2325924 w 2523403"/>
                  <a:gd name="connsiteY2" fmla="*/ 469694 h 672317"/>
                  <a:gd name="connsiteX3" fmla="*/ 88323 w 2523403"/>
                  <a:gd name="connsiteY3" fmla="*/ 672317 h 672317"/>
                  <a:gd name="connsiteX4" fmla="*/ 0 w 2523403"/>
                  <a:gd name="connsiteY4" fmla="*/ 317722 h 672317"/>
                  <a:gd name="connsiteX0" fmla="*/ 0 w 2523403"/>
                  <a:gd name="connsiteY0" fmla="*/ 306301 h 660896"/>
                  <a:gd name="connsiteX1" fmla="*/ 2315535 w 2523403"/>
                  <a:gd name="connsiteY1" fmla="*/ 56918 h 660896"/>
                  <a:gd name="connsiteX2" fmla="*/ 2325924 w 2523403"/>
                  <a:gd name="connsiteY2" fmla="*/ 458273 h 660896"/>
                  <a:gd name="connsiteX3" fmla="*/ 88323 w 2523403"/>
                  <a:gd name="connsiteY3" fmla="*/ 660896 h 660896"/>
                  <a:gd name="connsiteX4" fmla="*/ 0 w 2523403"/>
                  <a:gd name="connsiteY4" fmla="*/ 306301 h 660896"/>
                  <a:gd name="connsiteX0" fmla="*/ 0 w 2523403"/>
                  <a:gd name="connsiteY0" fmla="*/ 318816 h 673411"/>
                  <a:gd name="connsiteX1" fmla="*/ 2315535 w 2523403"/>
                  <a:gd name="connsiteY1" fmla="*/ 53847 h 673411"/>
                  <a:gd name="connsiteX2" fmla="*/ 2325924 w 2523403"/>
                  <a:gd name="connsiteY2" fmla="*/ 470788 h 673411"/>
                  <a:gd name="connsiteX3" fmla="*/ 88323 w 2523403"/>
                  <a:gd name="connsiteY3" fmla="*/ 673411 h 673411"/>
                  <a:gd name="connsiteX4" fmla="*/ 0 w 2523403"/>
                  <a:gd name="connsiteY4" fmla="*/ 318816 h 673411"/>
                  <a:gd name="connsiteX0" fmla="*/ 0 w 2520762"/>
                  <a:gd name="connsiteY0" fmla="*/ 314615 h 669210"/>
                  <a:gd name="connsiteX1" fmla="*/ 2310340 w 2520762"/>
                  <a:gd name="connsiteY1" fmla="*/ 54841 h 669210"/>
                  <a:gd name="connsiteX2" fmla="*/ 2325924 w 2520762"/>
                  <a:gd name="connsiteY2" fmla="*/ 466587 h 669210"/>
                  <a:gd name="connsiteX3" fmla="*/ 88323 w 2520762"/>
                  <a:gd name="connsiteY3" fmla="*/ 669210 h 669210"/>
                  <a:gd name="connsiteX4" fmla="*/ 0 w 2520762"/>
                  <a:gd name="connsiteY4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88323 w 2526684"/>
                  <a:gd name="connsiteY3" fmla="*/ 669210 h 669210"/>
                  <a:gd name="connsiteX4" fmla="*/ 0 w 2526684"/>
                  <a:gd name="connsiteY4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31071 w 2526684"/>
                  <a:gd name="connsiteY3" fmla="*/ 512042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88323 w 2526684"/>
                  <a:gd name="connsiteY4" fmla="*/ 669210 h 669210"/>
                  <a:gd name="connsiteX5" fmla="*/ 0 w 2526684"/>
                  <a:gd name="connsiteY5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1182925 w 2526684"/>
                  <a:gd name="connsiteY4" fmla="*/ 548410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20680 w 2526684"/>
                  <a:gd name="connsiteY3" fmla="*/ 475674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60088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80870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69210"/>
                  <a:gd name="connsiteX1" fmla="*/ 2310340 w 2526684"/>
                  <a:gd name="connsiteY1" fmla="*/ 54841 h 669210"/>
                  <a:gd name="connsiteX2" fmla="*/ 2325924 w 2526684"/>
                  <a:gd name="connsiteY2" fmla="*/ 466587 h 669210"/>
                  <a:gd name="connsiteX3" fmla="*/ 1910289 w 2526684"/>
                  <a:gd name="connsiteY3" fmla="*/ 465284 h 669210"/>
                  <a:gd name="connsiteX4" fmla="*/ 2097325 w 2526684"/>
                  <a:gd name="connsiteY4" fmla="*/ 569191 h 669210"/>
                  <a:gd name="connsiteX5" fmla="*/ 88323 w 2526684"/>
                  <a:gd name="connsiteY5" fmla="*/ 669210 h 669210"/>
                  <a:gd name="connsiteX6" fmla="*/ 0 w 2526684"/>
                  <a:gd name="connsiteY6" fmla="*/ 314615 h 669210"/>
                  <a:gd name="connsiteX0" fmla="*/ 0 w 2526684"/>
                  <a:gd name="connsiteY0" fmla="*/ 314615 h 622451"/>
                  <a:gd name="connsiteX1" fmla="*/ 2310340 w 2526684"/>
                  <a:gd name="connsiteY1" fmla="*/ 54841 h 622451"/>
                  <a:gd name="connsiteX2" fmla="*/ 2325924 w 2526684"/>
                  <a:gd name="connsiteY2" fmla="*/ 466587 h 622451"/>
                  <a:gd name="connsiteX3" fmla="*/ 1910289 w 2526684"/>
                  <a:gd name="connsiteY3" fmla="*/ 465284 h 622451"/>
                  <a:gd name="connsiteX4" fmla="*/ 2097325 w 2526684"/>
                  <a:gd name="connsiteY4" fmla="*/ 569191 h 622451"/>
                  <a:gd name="connsiteX5" fmla="*/ 88323 w 2526684"/>
                  <a:gd name="connsiteY5" fmla="*/ 622451 h 622451"/>
                  <a:gd name="connsiteX6" fmla="*/ 0 w 2526684"/>
                  <a:gd name="connsiteY6" fmla="*/ 314615 h 622451"/>
                  <a:gd name="connsiteX0" fmla="*/ 0 w 2526684"/>
                  <a:gd name="connsiteY0" fmla="*/ 314615 h 658819"/>
                  <a:gd name="connsiteX1" fmla="*/ 2310340 w 2526684"/>
                  <a:gd name="connsiteY1" fmla="*/ 54841 h 658819"/>
                  <a:gd name="connsiteX2" fmla="*/ 2325924 w 2526684"/>
                  <a:gd name="connsiteY2" fmla="*/ 466587 h 658819"/>
                  <a:gd name="connsiteX3" fmla="*/ 1910289 w 2526684"/>
                  <a:gd name="connsiteY3" fmla="*/ 465284 h 658819"/>
                  <a:gd name="connsiteX4" fmla="*/ 2097325 w 2526684"/>
                  <a:gd name="connsiteY4" fmla="*/ 569191 h 658819"/>
                  <a:gd name="connsiteX5" fmla="*/ 83128 w 2526684"/>
                  <a:gd name="connsiteY5" fmla="*/ 658819 h 658819"/>
                  <a:gd name="connsiteX6" fmla="*/ 0 w 2526684"/>
                  <a:gd name="connsiteY6" fmla="*/ 314615 h 658819"/>
                  <a:gd name="connsiteX0" fmla="*/ 0 w 2526684"/>
                  <a:gd name="connsiteY0" fmla="*/ 314615 h 658819"/>
                  <a:gd name="connsiteX1" fmla="*/ 2310340 w 2526684"/>
                  <a:gd name="connsiteY1" fmla="*/ 54841 h 658819"/>
                  <a:gd name="connsiteX2" fmla="*/ 2325924 w 2526684"/>
                  <a:gd name="connsiteY2" fmla="*/ 466587 h 658819"/>
                  <a:gd name="connsiteX3" fmla="*/ 1910289 w 2526684"/>
                  <a:gd name="connsiteY3" fmla="*/ 465284 h 658819"/>
                  <a:gd name="connsiteX4" fmla="*/ 2097325 w 2526684"/>
                  <a:gd name="connsiteY4" fmla="*/ 569191 h 658819"/>
                  <a:gd name="connsiteX5" fmla="*/ 83128 w 2526684"/>
                  <a:gd name="connsiteY5" fmla="*/ 658819 h 658819"/>
                  <a:gd name="connsiteX6" fmla="*/ 0 w 2526684"/>
                  <a:gd name="connsiteY6" fmla="*/ 314615 h 658819"/>
                  <a:gd name="connsiteX0" fmla="*/ 85480 w 2612164"/>
                  <a:gd name="connsiteY0" fmla="*/ 314615 h 658819"/>
                  <a:gd name="connsiteX1" fmla="*/ 2395820 w 2612164"/>
                  <a:gd name="connsiteY1" fmla="*/ 54841 h 658819"/>
                  <a:gd name="connsiteX2" fmla="*/ 2411404 w 2612164"/>
                  <a:gd name="connsiteY2" fmla="*/ 466587 h 658819"/>
                  <a:gd name="connsiteX3" fmla="*/ 1995769 w 2612164"/>
                  <a:gd name="connsiteY3" fmla="*/ 465284 h 658819"/>
                  <a:gd name="connsiteX4" fmla="*/ 2182805 w 2612164"/>
                  <a:gd name="connsiteY4" fmla="*/ 569191 h 658819"/>
                  <a:gd name="connsiteX5" fmla="*/ 168608 w 2612164"/>
                  <a:gd name="connsiteY5" fmla="*/ 658819 h 658819"/>
                  <a:gd name="connsiteX6" fmla="*/ 85480 w 2612164"/>
                  <a:gd name="connsiteY6" fmla="*/ 314615 h 658819"/>
                  <a:gd name="connsiteX0" fmla="*/ 85480 w 2612164"/>
                  <a:gd name="connsiteY0" fmla="*/ 314615 h 658819"/>
                  <a:gd name="connsiteX1" fmla="*/ 2395820 w 2612164"/>
                  <a:gd name="connsiteY1" fmla="*/ 54841 h 658819"/>
                  <a:gd name="connsiteX2" fmla="*/ 2411404 w 2612164"/>
                  <a:gd name="connsiteY2" fmla="*/ 466587 h 658819"/>
                  <a:gd name="connsiteX3" fmla="*/ 1995769 w 2612164"/>
                  <a:gd name="connsiteY3" fmla="*/ 465284 h 658819"/>
                  <a:gd name="connsiteX4" fmla="*/ 2182805 w 2612164"/>
                  <a:gd name="connsiteY4" fmla="*/ 569191 h 658819"/>
                  <a:gd name="connsiteX5" fmla="*/ 168608 w 2612164"/>
                  <a:gd name="connsiteY5" fmla="*/ 658819 h 658819"/>
                  <a:gd name="connsiteX6" fmla="*/ 85480 w 2612164"/>
                  <a:gd name="connsiteY6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165112 w 2608668"/>
                  <a:gd name="connsiteY5" fmla="*/ 658819 h 658819"/>
                  <a:gd name="connsiteX6" fmla="*/ 81984 w 2608668"/>
                  <a:gd name="connsiteY6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714191 w 2608668"/>
                  <a:gd name="connsiteY5" fmla="*/ 631538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667432 w 2608668"/>
                  <a:gd name="connsiteY5" fmla="*/ 595169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8819"/>
                  <a:gd name="connsiteX1" fmla="*/ 2392324 w 2608668"/>
                  <a:gd name="connsiteY1" fmla="*/ 54841 h 658819"/>
                  <a:gd name="connsiteX2" fmla="*/ 2407908 w 2608668"/>
                  <a:gd name="connsiteY2" fmla="*/ 466587 h 658819"/>
                  <a:gd name="connsiteX3" fmla="*/ 1992273 w 2608668"/>
                  <a:gd name="connsiteY3" fmla="*/ 465284 h 658819"/>
                  <a:gd name="connsiteX4" fmla="*/ 2179309 w 2608668"/>
                  <a:gd name="connsiteY4" fmla="*/ 569191 h 658819"/>
                  <a:gd name="connsiteX5" fmla="*/ 667432 w 2608668"/>
                  <a:gd name="connsiteY5" fmla="*/ 595169 h 658819"/>
                  <a:gd name="connsiteX6" fmla="*/ 165112 w 2608668"/>
                  <a:gd name="connsiteY6" fmla="*/ 658819 h 658819"/>
                  <a:gd name="connsiteX7" fmla="*/ 81984 w 2608668"/>
                  <a:gd name="connsiteY7" fmla="*/ 314615 h 658819"/>
                  <a:gd name="connsiteX0" fmla="*/ 81984 w 2608668"/>
                  <a:gd name="connsiteY0" fmla="*/ 314615 h 659614"/>
                  <a:gd name="connsiteX1" fmla="*/ 2392324 w 2608668"/>
                  <a:gd name="connsiteY1" fmla="*/ 54841 h 659614"/>
                  <a:gd name="connsiteX2" fmla="*/ 2407908 w 2608668"/>
                  <a:gd name="connsiteY2" fmla="*/ 466587 h 659614"/>
                  <a:gd name="connsiteX3" fmla="*/ 1992273 w 2608668"/>
                  <a:gd name="connsiteY3" fmla="*/ 465284 h 659614"/>
                  <a:gd name="connsiteX4" fmla="*/ 2179309 w 2608668"/>
                  <a:gd name="connsiteY4" fmla="*/ 569191 h 659614"/>
                  <a:gd name="connsiteX5" fmla="*/ 667432 w 2608668"/>
                  <a:gd name="connsiteY5" fmla="*/ 595169 h 659614"/>
                  <a:gd name="connsiteX6" fmla="*/ 165112 w 2608668"/>
                  <a:gd name="connsiteY6" fmla="*/ 658819 h 659614"/>
                  <a:gd name="connsiteX7" fmla="*/ 81984 w 2608668"/>
                  <a:gd name="connsiteY7" fmla="*/ 314615 h 659614"/>
                  <a:gd name="connsiteX0" fmla="*/ 81984 w 2608668"/>
                  <a:gd name="connsiteY0" fmla="*/ 314615 h 659232"/>
                  <a:gd name="connsiteX1" fmla="*/ 2392324 w 2608668"/>
                  <a:gd name="connsiteY1" fmla="*/ 54841 h 659232"/>
                  <a:gd name="connsiteX2" fmla="*/ 2407908 w 2608668"/>
                  <a:gd name="connsiteY2" fmla="*/ 466587 h 659232"/>
                  <a:gd name="connsiteX3" fmla="*/ 1992273 w 2608668"/>
                  <a:gd name="connsiteY3" fmla="*/ 465284 h 659232"/>
                  <a:gd name="connsiteX4" fmla="*/ 2179309 w 2608668"/>
                  <a:gd name="connsiteY4" fmla="*/ 569191 h 659232"/>
                  <a:gd name="connsiteX5" fmla="*/ 662236 w 2608668"/>
                  <a:gd name="connsiteY5" fmla="*/ 574387 h 659232"/>
                  <a:gd name="connsiteX6" fmla="*/ 165112 w 2608668"/>
                  <a:gd name="connsiteY6" fmla="*/ 658819 h 659232"/>
                  <a:gd name="connsiteX7" fmla="*/ 81984 w 2608668"/>
                  <a:gd name="connsiteY7" fmla="*/ 314615 h 659232"/>
                  <a:gd name="connsiteX0" fmla="*/ 81984 w 2608668"/>
                  <a:gd name="connsiteY0" fmla="*/ 314615 h 668872"/>
                  <a:gd name="connsiteX1" fmla="*/ 2392324 w 2608668"/>
                  <a:gd name="connsiteY1" fmla="*/ 54841 h 668872"/>
                  <a:gd name="connsiteX2" fmla="*/ 2407908 w 2608668"/>
                  <a:gd name="connsiteY2" fmla="*/ 466587 h 668872"/>
                  <a:gd name="connsiteX3" fmla="*/ 1992273 w 2608668"/>
                  <a:gd name="connsiteY3" fmla="*/ 465284 h 668872"/>
                  <a:gd name="connsiteX4" fmla="*/ 2179309 w 2608668"/>
                  <a:gd name="connsiteY4" fmla="*/ 569191 h 668872"/>
                  <a:gd name="connsiteX5" fmla="*/ 662236 w 2608668"/>
                  <a:gd name="connsiteY5" fmla="*/ 574387 h 668872"/>
                  <a:gd name="connsiteX6" fmla="*/ 165112 w 2608668"/>
                  <a:gd name="connsiteY6" fmla="*/ 658819 h 668872"/>
                  <a:gd name="connsiteX7" fmla="*/ 81984 w 2608668"/>
                  <a:gd name="connsiteY7" fmla="*/ 314615 h 668872"/>
                  <a:gd name="connsiteX0" fmla="*/ 81984 w 2608668"/>
                  <a:gd name="connsiteY0" fmla="*/ 314615 h 668872"/>
                  <a:gd name="connsiteX1" fmla="*/ 2392324 w 2608668"/>
                  <a:gd name="connsiteY1" fmla="*/ 54841 h 668872"/>
                  <a:gd name="connsiteX2" fmla="*/ 2407908 w 2608668"/>
                  <a:gd name="connsiteY2" fmla="*/ 466587 h 668872"/>
                  <a:gd name="connsiteX3" fmla="*/ 1992273 w 2608668"/>
                  <a:gd name="connsiteY3" fmla="*/ 465284 h 668872"/>
                  <a:gd name="connsiteX4" fmla="*/ 2179309 w 2608668"/>
                  <a:gd name="connsiteY4" fmla="*/ 569191 h 668872"/>
                  <a:gd name="connsiteX5" fmla="*/ 854469 w 2608668"/>
                  <a:gd name="connsiteY5" fmla="*/ 563996 h 668872"/>
                  <a:gd name="connsiteX6" fmla="*/ 662236 w 2608668"/>
                  <a:gd name="connsiteY6" fmla="*/ 574387 h 668872"/>
                  <a:gd name="connsiteX7" fmla="*/ 165112 w 2608668"/>
                  <a:gd name="connsiteY7" fmla="*/ 658819 h 668872"/>
                  <a:gd name="connsiteX8" fmla="*/ 81984 w 2608668"/>
                  <a:gd name="connsiteY8" fmla="*/ 314615 h 668872"/>
                  <a:gd name="connsiteX0" fmla="*/ 81984 w 2608668"/>
                  <a:gd name="connsiteY0" fmla="*/ 314615 h 719860"/>
                  <a:gd name="connsiteX1" fmla="*/ 2392324 w 2608668"/>
                  <a:gd name="connsiteY1" fmla="*/ 54841 h 719860"/>
                  <a:gd name="connsiteX2" fmla="*/ 2407908 w 2608668"/>
                  <a:gd name="connsiteY2" fmla="*/ 466587 h 719860"/>
                  <a:gd name="connsiteX3" fmla="*/ 1992273 w 2608668"/>
                  <a:gd name="connsiteY3" fmla="*/ 465284 h 719860"/>
                  <a:gd name="connsiteX4" fmla="*/ 2179309 w 2608668"/>
                  <a:gd name="connsiteY4" fmla="*/ 569191 h 719860"/>
                  <a:gd name="connsiteX5" fmla="*/ 480396 w 2608668"/>
                  <a:gd name="connsiteY5" fmla="*/ 719860 h 719860"/>
                  <a:gd name="connsiteX6" fmla="*/ 662236 w 2608668"/>
                  <a:gd name="connsiteY6" fmla="*/ 574387 h 719860"/>
                  <a:gd name="connsiteX7" fmla="*/ 165112 w 2608668"/>
                  <a:gd name="connsiteY7" fmla="*/ 658819 h 719860"/>
                  <a:gd name="connsiteX8" fmla="*/ 81984 w 2608668"/>
                  <a:gd name="connsiteY8" fmla="*/ 314615 h 719860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1984 w 2608668"/>
                  <a:gd name="connsiteY0" fmla="*/ 314615 h 740642"/>
                  <a:gd name="connsiteX1" fmla="*/ 2392324 w 2608668"/>
                  <a:gd name="connsiteY1" fmla="*/ 54841 h 740642"/>
                  <a:gd name="connsiteX2" fmla="*/ 2407908 w 2608668"/>
                  <a:gd name="connsiteY2" fmla="*/ 466587 h 740642"/>
                  <a:gd name="connsiteX3" fmla="*/ 1992273 w 2608668"/>
                  <a:gd name="connsiteY3" fmla="*/ 465284 h 740642"/>
                  <a:gd name="connsiteX4" fmla="*/ 2179309 w 2608668"/>
                  <a:gd name="connsiteY4" fmla="*/ 569191 h 740642"/>
                  <a:gd name="connsiteX5" fmla="*/ 459614 w 2608668"/>
                  <a:gd name="connsiteY5" fmla="*/ 740642 h 740642"/>
                  <a:gd name="connsiteX6" fmla="*/ 662236 w 2608668"/>
                  <a:gd name="connsiteY6" fmla="*/ 574387 h 740642"/>
                  <a:gd name="connsiteX7" fmla="*/ 165112 w 2608668"/>
                  <a:gd name="connsiteY7" fmla="*/ 658819 h 740642"/>
                  <a:gd name="connsiteX8" fmla="*/ 81984 w 2608668"/>
                  <a:gd name="connsiteY8" fmla="*/ 314615 h 740642"/>
                  <a:gd name="connsiteX0" fmla="*/ 85041 w 2600062"/>
                  <a:gd name="connsiteY0" fmla="*/ 243466 h 765378"/>
                  <a:gd name="connsiteX1" fmla="*/ 2383718 w 2600062"/>
                  <a:gd name="connsiteY1" fmla="*/ 79577 h 765378"/>
                  <a:gd name="connsiteX2" fmla="*/ 2399302 w 2600062"/>
                  <a:gd name="connsiteY2" fmla="*/ 491323 h 765378"/>
                  <a:gd name="connsiteX3" fmla="*/ 1983667 w 2600062"/>
                  <a:gd name="connsiteY3" fmla="*/ 490020 h 765378"/>
                  <a:gd name="connsiteX4" fmla="*/ 2170703 w 2600062"/>
                  <a:gd name="connsiteY4" fmla="*/ 593927 h 765378"/>
                  <a:gd name="connsiteX5" fmla="*/ 451008 w 2600062"/>
                  <a:gd name="connsiteY5" fmla="*/ 765378 h 765378"/>
                  <a:gd name="connsiteX6" fmla="*/ 653630 w 2600062"/>
                  <a:gd name="connsiteY6" fmla="*/ 599123 h 765378"/>
                  <a:gd name="connsiteX7" fmla="*/ 156506 w 2600062"/>
                  <a:gd name="connsiteY7" fmla="*/ 683555 h 765378"/>
                  <a:gd name="connsiteX8" fmla="*/ 85041 w 2600062"/>
                  <a:gd name="connsiteY8" fmla="*/ 243466 h 765378"/>
                  <a:gd name="connsiteX0" fmla="*/ 92291 w 2607312"/>
                  <a:gd name="connsiteY0" fmla="*/ 243466 h 765378"/>
                  <a:gd name="connsiteX1" fmla="*/ 2390968 w 2607312"/>
                  <a:gd name="connsiteY1" fmla="*/ 79577 h 765378"/>
                  <a:gd name="connsiteX2" fmla="*/ 2406552 w 2607312"/>
                  <a:gd name="connsiteY2" fmla="*/ 491323 h 765378"/>
                  <a:gd name="connsiteX3" fmla="*/ 1990917 w 2607312"/>
                  <a:gd name="connsiteY3" fmla="*/ 490020 h 765378"/>
                  <a:gd name="connsiteX4" fmla="*/ 2177953 w 2607312"/>
                  <a:gd name="connsiteY4" fmla="*/ 593927 h 765378"/>
                  <a:gd name="connsiteX5" fmla="*/ 458258 w 2607312"/>
                  <a:gd name="connsiteY5" fmla="*/ 765378 h 765378"/>
                  <a:gd name="connsiteX6" fmla="*/ 660880 w 2607312"/>
                  <a:gd name="connsiteY6" fmla="*/ 599123 h 765378"/>
                  <a:gd name="connsiteX7" fmla="*/ 138809 w 2607312"/>
                  <a:gd name="connsiteY7" fmla="*/ 579325 h 765378"/>
                  <a:gd name="connsiteX8" fmla="*/ 92291 w 2607312"/>
                  <a:gd name="connsiteY8" fmla="*/ 243466 h 765378"/>
                  <a:gd name="connsiteX0" fmla="*/ 92291 w 2607312"/>
                  <a:gd name="connsiteY0" fmla="*/ 243466 h 765378"/>
                  <a:gd name="connsiteX1" fmla="*/ 2390968 w 2607312"/>
                  <a:gd name="connsiteY1" fmla="*/ 79577 h 765378"/>
                  <a:gd name="connsiteX2" fmla="*/ 2406552 w 2607312"/>
                  <a:gd name="connsiteY2" fmla="*/ 491323 h 765378"/>
                  <a:gd name="connsiteX3" fmla="*/ 1990917 w 2607312"/>
                  <a:gd name="connsiteY3" fmla="*/ 490020 h 765378"/>
                  <a:gd name="connsiteX4" fmla="*/ 2177953 w 2607312"/>
                  <a:gd name="connsiteY4" fmla="*/ 593927 h 765378"/>
                  <a:gd name="connsiteX5" fmla="*/ 458258 w 2607312"/>
                  <a:gd name="connsiteY5" fmla="*/ 765378 h 765378"/>
                  <a:gd name="connsiteX6" fmla="*/ 664957 w 2607312"/>
                  <a:gd name="connsiteY6" fmla="*/ 576266 h 765378"/>
                  <a:gd name="connsiteX7" fmla="*/ 138809 w 2607312"/>
                  <a:gd name="connsiteY7" fmla="*/ 579325 h 765378"/>
                  <a:gd name="connsiteX8" fmla="*/ 92291 w 2607312"/>
                  <a:gd name="connsiteY8" fmla="*/ 243466 h 765378"/>
                  <a:gd name="connsiteX0" fmla="*/ 84303 w 2599324"/>
                  <a:gd name="connsiteY0" fmla="*/ 243466 h 765378"/>
                  <a:gd name="connsiteX1" fmla="*/ 2382980 w 2599324"/>
                  <a:gd name="connsiteY1" fmla="*/ 79577 h 765378"/>
                  <a:gd name="connsiteX2" fmla="*/ 2398564 w 2599324"/>
                  <a:gd name="connsiteY2" fmla="*/ 491323 h 765378"/>
                  <a:gd name="connsiteX3" fmla="*/ 1982929 w 2599324"/>
                  <a:gd name="connsiteY3" fmla="*/ 490020 h 765378"/>
                  <a:gd name="connsiteX4" fmla="*/ 2169965 w 2599324"/>
                  <a:gd name="connsiteY4" fmla="*/ 593927 h 765378"/>
                  <a:gd name="connsiteX5" fmla="*/ 450270 w 2599324"/>
                  <a:gd name="connsiteY5" fmla="*/ 765378 h 765378"/>
                  <a:gd name="connsiteX6" fmla="*/ 656969 w 2599324"/>
                  <a:gd name="connsiteY6" fmla="*/ 576266 h 765378"/>
                  <a:gd name="connsiteX7" fmla="*/ 158515 w 2599324"/>
                  <a:gd name="connsiteY7" fmla="*/ 596965 h 765378"/>
                  <a:gd name="connsiteX8" fmla="*/ 84303 w 2599324"/>
                  <a:gd name="connsiteY8" fmla="*/ 243466 h 765378"/>
                  <a:gd name="connsiteX0" fmla="*/ 84303 w 2599324"/>
                  <a:gd name="connsiteY0" fmla="*/ 243466 h 765378"/>
                  <a:gd name="connsiteX1" fmla="*/ 2382980 w 2599324"/>
                  <a:gd name="connsiteY1" fmla="*/ 79577 h 765378"/>
                  <a:gd name="connsiteX2" fmla="*/ 2398564 w 2599324"/>
                  <a:gd name="connsiteY2" fmla="*/ 491323 h 765378"/>
                  <a:gd name="connsiteX3" fmla="*/ 1982929 w 2599324"/>
                  <a:gd name="connsiteY3" fmla="*/ 490020 h 765378"/>
                  <a:gd name="connsiteX4" fmla="*/ 2169965 w 2599324"/>
                  <a:gd name="connsiteY4" fmla="*/ 593927 h 765378"/>
                  <a:gd name="connsiteX5" fmla="*/ 450270 w 2599324"/>
                  <a:gd name="connsiteY5" fmla="*/ 765378 h 765378"/>
                  <a:gd name="connsiteX6" fmla="*/ 656969 w 2599324"/>
                  <a:gd name="connsiteY6" fmla="*/ 576266 h 765378"/>
                  <a:gd name="connsiteX7" fmla="*/ 158515 w 2599324"/>
                  <a:gd name="connsiteY7" fmla="*/ 596965 h 765378"/>
                  <a:gd name="connsiteX8" fmla="*/ 84303 w 2599324"/>
                  <a:gd name="connsiteY8" fmla="*/ 243466 h 765378"/>
                  <a:gd name="connsiteX0" fmla="*/ 84151 w 2599172"/>
                  <a:gd name="connsiteY0" fmla="*/ 243466 h 765378"/>
                  <a:gd name="connsiteX1" fmla="*/ 2382828 w 2599172"/>
                  <a:gd name="connsiteY1" fmla="*/ 79577 h 765378"/>
                  <a:gd name="connsiteX2" fmla="*/ 2398412 w 2599172"/>
                  <a:gd name="connsiteY2" fmla="*/ 491323 h 765378"/>
                  <a:gd name="connsiteX3" fmla="*/ 1982777 w 2599172"/>
                  <a:gd name="connsiteY3" fmla="*/ 490020 h 765378"/>
                  <a:gd name="connsiteX4" fmla="*/ 2169813 w 2599172"/>
                  <a:gd name="connsiteY4" fmla="*/ 593927 h 765378"/>
                  <a:gd name="connsiteX5" fmla="*/ 450118 w 2599172"/>
                  <a:gd name="connsiteY5" fmla="*/ 765378 h 765378"/>
                  <a:gd name="connsiteX6" fmla="*/ 656817 w 2599172"/>
                  <a:gd name="connsiteY6" fmla="*/ 576266 h 765378"/>
                  <a:gd name="connsiteX7" fmla="*/ 158934 w 2599172"/>
                  <a:gd name="connsiteY7" fmla="*/ 624279 h 765378"/>
                  <a:gd name="connsiteX8" fmla="*/ 84151 w 2599172"/>
                  <a:gd name="connsiteY8" fmla="*/ 243466 h 765378"/>
                  <a:gd name="connsiteX0" fmla="*/ 126846 w 2641867"/>
                  <a:gd name="connsiteY0" fmla="*/ 243466 h 765378"/>
                  <a:gd name="connsiteX1" fmla="*/ 2425523 w 2641867"/>
                  <a:gd name="connsiteY1" fmla="*/ 79577 h 765378"/>
                  <a:gd name="connsiteX2" fmla="*/ 2441107 w 2641867"/>
                  <a:gd name="connsiteY2" fmla="*/ 491323 h 765378"/>
                  <a:gd name="connsiteX3" fmla="*/ 2025472 w 2641867"/>
                  <a:gd name="connsiteY3" fmla="*/ 490020 h 765378"/>
                  <a:gd name="connsiteX4" fmla="*/ 2212508 w 2641867"/>
                  <a:gd name="connsiteY4" fmla="*/ 593927 h 765378"/>
                  <a:gd name="connsiteX5" fmla="*/ 492813 w 2641867"/>
                  <a:gd name="connsiteY5" fmla="*/ 765378 h 765378"/>
                  <a:gd name="connsiteX6" fmla="*/ 699512 w 2641867"/>
                  <a:gd name="connsiteY6" fmla="*/ 576266 h 765378"/>
                  <a:gd name="connsiteX7" fmla="*/ 201629 w 2641867"/>
                  <a:gd name="connsiteY7" fmla="*/ 624279 h 765378"/>
                  <a:gd name="connsiteX8" fmla="*/ 126846 w 2641867"/>
                  <a:gd name="connsiteY8" fmla="*/ 243466 h 765378"/>
                  <a:gd name="connsiteX0" fmla="*/ 126846 w 2641867"/>
                  <a:gd name="connsiteY0" fmla="*/ 243466 h 765378"/>
                  <a:gd name="connsiteX1" fmla="*/ 2425523 w 2641867"/>
                  <a:gd name="connsiteY1" fmla="*/ 79577 h 765378"/>
                  <a:gd name="connsiteX2" fmla="*/ 2441107 w 2641867"/>
                  <a:gd name="connsiteY2" fmla="*/ 491323 h 765378"/>
                  <a:gd name="connsiteX3" fmla="*/ 2025472 w 2641867"/>
                  <a:gd name="connsiteY3" fmla="*/ 490020 h 765378"/>
                  <a:gd name="connsiteX4" fmla="*/ 2220185 w 2641867"/>
                  <a:gd name="connsiteY4" fmla="*/ 681492 h 765378"/>
                  <a:gd name="connsiteX5" fmla="*/ 492813 w 2641867"/>
                  <a:gd name="connsiteY5" fmla="*/ 765378 h 765378"/>
                  <a:gd name="connsiteX6" fmla="*/ 699512 w 2641867"/>
                  <a:gd name="connsiteY6" fmla="*/ 576266 h 765378"/>
                  <a:gd name="connsiteX7" fmla="*/ 201629 w 2641867"/>
                  <a:gd name="connsiteY7" fmla="*/ 624279 h 765378"/>
                  <a:gd name="connsiteX8" fmla="*/ 126846 w 2641867"/>
                  <a:gd name="connsiteY8" fmla="*/ 243466 h 76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1867" h="765378">
                    <a:moveTo>
                      <a:pt x="126846" y="243466"/>
                    </a:moveTo>
                    <a:cubicBezTo>
                      <a:pt x="552328" y="-35357"/>
                      <a:pt x="1984456" y="-52041"/>
                      <a:pt x="2425523" y="79577"/>
                    </a:cubicBezTo>
                    <a:cubicBezTo>
                      <a:pt x="2730322" y="137161"/>
                      <a:pt x="2692220" y="418151"/>
                      <a:pt x="2441107" y="491323"/>
                    </a:cubicBezTo>
                    <a:lnTo>
                      <a:pt x="2025472" y="490020"/>
                    </a:lnTo>
                    <a:lnTo>
                      <a:pt x="2220185" y="681492"/>
                    </a:lnTo>
                    <a:lnTo>
                      <a:pt x="492813" y="765378"/>
                    </a:lnTo>
                    <a:cubicBezTo>
                      <a:pt x="560354" y="694374"/>
                      <a:pt x="631971" y="631684"/>
                      <a:pt x="699512" y="576266"/>
                    </a:cubicBezTo>
                    <a:cubicBezTo>
                      <a:pt x="506095" y="628655"/>
                      <a:pt x="329749" y="641621"/>
                      <a:pt x="201629" y="624279"/>
                    </a:cubicBezTo>
                    <a:cubicBezTo>
                      <a:pt x="95989" y="613453"/>
                      <a:pt x="-149339" y="420560"/>
                      <a:pt x="126846" y="2434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A1272E0-5D91-4BDB-A0FB-EACD7E78E2AD}"/>
                </a:ext>
              </a:extLst>
            </p:cNvPr>
            <p:cNvGrpSpPr/>
            <p:nvPr/>
          </p:nvGrpSpPr>
          <p:grpSpPr>
            <a:xfrm>
              <a:off x="4833571" y="4101303"/>
              <a:ext cx="1129369" cy="1093472"/>
              <a:chOff x="2940159" y="3974882"/>
              <a:chExt cx="1218325" cy="128124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579D493-6F1B-4091-B3C6-FADC5973E56D}"/>
                  </a:ext>
                </a:extLst>
              </p:cNvPr>
              <p:cNvGrpSpPr/>
              <p:nvPr/>
            </p:nvGrpSpPr>
            <p:grpSpPr>
              <a:xfrm>
                <a:off x="2940159" y="3974882"/>
                <a:ext cx="1218325" cy="1281240"/>
                <a:chOff x="2940159" y="3974882"/>
                <a:chExt cx="1218325" cy="1281240"/>
              </a:xfrm>
            </p:grpSpPr>
            <p:sp>
              <p:nvSpPr>
                <p:cNvPr id="81" name="Rectangle 2">
                  <a:extLst>
                    <a:ext uri="{FF2B5EF4-FFF2-40B4-BE49-F238E27FC236}">
                      <a16:creationId xmlns:a16="http://schemas.microsoft.com/office/drawing/2014/main" id="{CFC0EAB8-E66C-40B2-A5FB-368DF7D0439B}"/>
                    </a:ext>
                  </a:extLst>
                </p:cNvPr>
                <p:cNvSpPr/>
                <p:nvPr/>
              </p:nvSpPr>
              <p:spPr>
                <a:xfrm rot="8682729" flipV="1">
                  <a:off x="3903170" y="4337625"/>
                  <a:ext cx="255314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752649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594837" y="6050116"/>
                        <a:pt x="8752654" y="6193162"/>
                      </a:cubicBezTo>
                      <a:cubicBezTo>
                        <a:pt x="7977375" y="7437758"/>
                        <a:pt x="7007393" y="7933774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tangle 2">
                  <a:extLst>
                    <a:ext uri="{FF2B5EF4-FFF2-40B4-BE49-F238E27FC236}">
                      <a16:creationId xmlns:a16="http://schemas.microsoft.com/office/drawing/2014/main" id="{96AD0332-B988-4CAC-8D21-633AEAFF625C}"/>
                    </a:ext>
                  </a:extLst>
                </p:cNvPr>
                <p:cNvSpPr/>
                <p:nvPr/>
              </p:nvSpPr>
              <p:spPr>
                <a:xfrm rot="17964795" flipH="1" flipV="1">
                  <a:off x="3693376" y="3986333"/>
                  <a:ext cx="255664" cy="232762"/>
                </a:xfrm>
                <a:custGeom>
                  <a:avLst/>
                  <a:gdLst>
                    <a:gd name="connsiteX0" fmla="*/ 0 w 4659086"/>
                    <a:gd name="connsiteY0" fmla="*/ 0 h 2017485"/>
                    <a:gd name="connsiteX1" fmla="*/ 4659086 w 4659086"/>
                    <a:gd name="connsiteY1" fmla="*/ 0 h 2017485"/>
                    <a:gd name="connsiteX2" fmla="*/ 4659086 w 4659086"/>
                    <a:gd name="connsiteY2" fmla="*/ 2017485 h 2017485"/>
                    <a:gd name="connsiteX3" fmla="*/ 0 w 4659086"/>
                    <a:gd name="connsiteY3" fmla="*/ 2017485 h 2017485"/>
                    <a:gd name="connsiteX4" fmla="*/ 0 w 4659086"/>
                    <a:gd name="connsiteY4" fmla="*/ 0 h 2017485"/>
                    <a:gd name="connsiteX0" fmla="*/ 0 w 4804229"/>
                    <a:gd name="connsiteY0" fmla="*/ 0 h 2017485"/>
                    <a:gd name="connsiteX1" fmla="*/ 4659086 w 4804229"/>
                    <a:gd name="connsiteY1" fmla="*/ 0 h 2017485"/>
                    <a:gd name="connsiteX2" fmla="*/ 4804229 w 4804229"/>
                    <a:gd name="connsiteY2" fmla="*/ 1204685 h 2017485"/>
                    <a:gd name="connsiteX3" fmla="*/ 0 w 4804229"/>
                    <a:gd name="connsiteY3" fmla="*/ 2017485 h 2017485"/>
                    <a:gd name="connsiteX4" fmla="*/ 0 w 4804229"/>
                    <a:gd name="connsiteY4" fmla="*/ 0 h 2017485"/>
                    <a:gd name="connsiteX0" fmla="*/ 0 w 4804229"/>
                    <a:gd name="connsiteY0" fmla="*/ 0 h 4223656"/>
                    <a:gd name="connsiteX1" fmla="*/ 4659086 w 4804229"/>
                    <a:gd name="connsiteY1" fmla="*/ 0 h 4223656"/>
                    <a:gd name="connsiteX2" fmla="*/ 4804229 w 4804229"/>
                    <a:gd name="connsiteY2" fmla="*/ 1204685 h 4223656"/>
                    <a:gd name="connsiteX3" fmla="*/ 2002971 w 4804229"/>
                    <a:gd name="connsiteY3" fmla="*/ 4223656 h 4223656"/>
                    <a:gd name="connsiteX4" fmla="*/ 0 w 4804229"/>
                    <a:gd name="connsiteY4" fmla="*/ 0 h 4223656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0 w 7634515"/>
                    <a:gd name="connsiteY4" fmla="*/ 0 h 4499428"/>
                    <a:gd name="connsiteX0" fmla="*/ 39552 w 7674067"/>
                    <a:gd name="connsiteY0" fmla="*/ 0 h 4895853"/>
                    <a:gd name="connsiteX1" fmla="*/ 7528924 w 7674067"/>
                    <a:gd name="connsiteY1" fmla="*/ 275772 h 4895853"/>
                    <a:gd name="connsiteX2" fmla="*/ 7674067 w 7674067"/>
                    <a:gd name="connsiteY2" fmla="*/ 1480457 h 4895853"/>
                    <a:gd name="connsiteX3" fmla="*/ 4872809 w 7674067"/>
                    <a:gd name="connsiteY3" fmla="*/ 4499428 h 4895853"/>
                    <a:gd name="connsiteX4" fmla="*/ 4582524 w 7674067"/>
                    <a:gd name="connsiteY4" fmla="*/ 4368799 h 4895853"/>
                    <a:gd name="connsiteX5" fmla="*/ 39552 w 7674067"/>
                    <a:gd name="connsiteY5" fmla="*/ 0 h 4895853"/>
                    <a:gd name="connsiteX0" fmla="*/ 38817 w 7673332"/>
                    <a:gd name="connsiteY0" fmla="*/ 0 h 4715686"/>
                    <a:gd name="connsiteX1" fmla="*/ 7528189 w 7673332"/>
                    <a:gd name="connsiteY1" fmla="*/ 275772 h 4715686"/>
                    <a:gd name="connsiteX2" fmla="*/ 7673332 w 7673332"/>
                    <a:gd name="connsiteY2" fmla="*/ 1480457 h 4715686"/>
                    <a:gd name="connsiteX3" fmla="*/ 4872074 w 7673332"/>
                    <a:gd name="connsiteY3" fmla="*/ 4499428 h 4715686"/>
                    <a:gd name="connsiteX4" fmla="*/ 4668875 w 7673332"/>
                    <a:gd name="connsiteY4" fmla="*/ 3860799 h 4715686"/>
                    <a:gd name="connsiteX5" fmla="*/ 38817 w 7673332"/>
                    <a:gd name="connsiteY5" fmla="*/ 0 h 4715686"/>
                    <a:gd name="connsiteX0" fmla="*/ 38817 w 7673332"/>
                    <a:gd name="connsiteY0" fmla="*/ 0 h 4614939"/>
                    <a:gd name="connsiteX1" fmla="*/ 7528189 w 7673332"/>
                    <a:gd name="connsiteY1" fmla="*/ 275772 h 4614939"/>
                    <a:gd name="connsiteX2" fmla="*/ 7673332 w 7673332"/>
                    <a:gd name="connsiteY2" fmla="*/ 1480457 h 4614939"/>
                    <a:gd name="connsiteX3" fmla="*/ 4872074 w 7673332"/>
                    <a:gd name="connsiteY3" fmla="*/ 4499428 h 4614939"/>
                    <a:gd name="connsiteX4" fmla="*/ 4668875 w 7673332"/>
                    <a:gd name="connsiteY4" fmla="*/ 3860799 h 4614939"/>
                    <a:gd name="connsiteX5" fmla="*/ 38817 w 7673332"/>
                    <a:gd name="connsiteY5" fmla="*/ 0 h 4614939"/>
                    <a:gd name="connsiteX0" fmla="*/ 38817 w 7673332"/>
                    <a:gd name="connsiteY0" fmla="*/ 0 h 4499428"/>
                    <a:gd name="connsiteX1" fmla="*/ 7528189 w 7673332"/>
                    <a:gd name="connsiteY1" fmla="*/ 275772 h 4499428"/>
                    <a:gd name="connsiteX2" fmla="*/ 7673332 w 7673332"/>
                    <a:gd name="connsiteY2" fmla="*/ 1480457 h 4499428"/>
                    <a:gd name="connsiteX3" fmla="*/ 4872074 w 7673332"/>
                    <a:gd name="connsiteY3" fmla="*/ 4499428 h 4499428"/>
                    <a:gd name="connsiteX4" fmla="*/ 4668875 w 7673332"/>
                    <a:gd name="connsiteY4" fmla="*/ 3860799 h 4499428"/>
                    <a:gd name="connsiteX5" fmla="*/ 38817 w 7673332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9428 w 7673943"/>
                    <a:gd name="connsiteY0" fmla="*/ 0 h 4499428"/>
                    <a:gd name="connsiteX1" fmla="*/ 7528800 w 7673943"/>
                    <a:gd name="connsiteY1" fmla="*/ 275772 h 4499428"/>
                    <a:gd name="connsiteX2" fmla="*/ 7673943 w 7673943"/>
                    <a:gd name="connsiteY2" fmla="*/ 1480457 h 4499428"/>
                    <a:gd name="connsiteX3" fmla="*/ 4872685 w 7673943"/>
                    <a:gd name="connsiteY3" fmla="*/ 4499428 h 4499428"/>
                    <a:gd name="connsiteX4" fmla="*/ 4596915 w 7673943"/>
                    <a:gd name="connsiteY4" fmla="*/ 4397828 h 4499428"/>
                    <a:gd name="connsiteX5" fmla="*/ 39428 w 7673943"/>
                    <a:gd name="connsiteY5" fmla="*/ 0 h 4499428"/>
                    <a:gd name="connsiteX0" fmla="*/ 38245 w 7672760"/>
                    <a:gd name="connsiteY0" fmla="*/ 0 h 4499428"/>
                    <a:gd name="connsiteX1" fmla="*/ 7527617 w 7672760"/>
                    <a:gd name="connsiteY1" fmla="*/ 275772 h 4499428"/>
                    <a:gd name="connsiteX2" fmla="*/ 7672760 w 7672760"/>
                    <a:gd name="connsiteY2" fmla="*/ 1480457 h 4499428"/>
                    <a:gd name="connsiteX3" fmla="*/ 4871502 w 7672760"/>
                    <a:gd name="connsiteY3" fmla="*/ 4499428 h 4499428"/>
                    <a:gd name="connsiteX4" fmla="*/ 4595732 w 7672760"/>
                    <a:gd name="connsiteY4" fmla="*/ 4397828 h 4499428"/>
                    <a:gd name="connsiteX5" fmla="*/ 38245 w 7672760"/>
                    <a:gd name="connsiteY5" fmla="*/ 0 h 4499428"/>
                    <a:gd name="connsiteX0" fmla="*/ 0 w 7634515"/>
                    <a:gd name="connsiteY0" fmla="*/ 0 h 4499428"/>
                    <a:gd name="connsiteX1" fmla="*/ 7489372 w 7634515"/>
                    <a:gd name="connsiteY1" fmla="*/ 275772 h 4499428"/>
                    <a:gd name="connsiteX2" fmla="*/ 7634515 w 7634515"/>
                    <a:gd name="connsiteY2" fmla="*/ 1480457 h 4499428"/>
                    <a:gd name="connsiteX3" fmla="*/ 4833257 w 7634515"/>
                    <a:gd name="connsiteY3" fmla="*/ 4499428 h 4499428"/>
                    <a:gd name="connsiteX4" fmla="*/ 4557487 w 7634515"/>
                    <a:gd name="connsiteY4" fmla="*/ 4397828 h 4499428"/>
                    <a:gd name="connsiteX5" fmla="*/ 0 w 7634515"/>
                    <a:gd name="connsiteY5" fmla="*/ 0 h 4499428"/>
                    <a:gd name="connsiteX0" fmla="*/ 0 w 7634515"/>
                    <a:gd name="connsiteY0" fmla="*/ 0 h 4455885"/>
                    <a:gd name="connsiteX1" fmla="*/ 7489372 w 7634515"/>
                    <a:gd name="connsiteY1" fmla="*/ 275772 h 4455885"/>
                    <a:gd name="connsiteX2" fmla="*/ 7634515 w 7634515"/>
                    <a:gd name="connsiteY2" fmla="*/ 1480457 h 4455885"/>
                    <a:gd name="connsiteX3" fmla="*/ 4862285 w 7634515"/>
                    <a:gd name="connsiteY3" fmla="*/ 4455885 h 4455885"/>
                    <a:gd name="connsiteX4" fmla="*/ 4557487 w 7634515"/>
                    <a:gd name="connsiteY4" fmla="*/ 4397828 h 4455885"/>
                    <a:gd name="connsiteX5" fmla="*/ 0 w 7634515"/>
                    <a:gd name="connsiteY5" fmla="*/ 0 h 4455885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7489372 w 7634515"/>
                    <a:gd name="connsiteY1" fmla="*/ 275772 h 4484914"/>
                    <a:gd name="connsiteX2" fmla="*/ 7634515 w 7634515"/>
                    <a:gd name="connsiteY2" fmla="*/ 1480457 h 4484914"/>
                    <a:gd name="connsiteX3" fmla="*/ 4833256 w 7634515"/>
                    <a:gd name="connsiteY3" fmla="*/ 4484914 h 4484914"/>
                    <a:gd name="connsiteX4" fmla="*/ 4557487 w 7634515"/>
                    <a:gd name="connsiteY4" fmla="*/ 4397828 h 4484914"/>
                    <a:gd name="connsiteX5" fmla="*/ 0 w 7634515"/>
                    <a:gd name="connsiteY5" fmla="*/ 0 h 4484914"/>
                    <a:gd name="connsiteX0" fmla="*/ 0 w 7634515"/>
                    <a:gd name="connsiteY0" fmla="*/ 0 h 4484914"/>
                    <a:gd name="connsiteX1" fmla="*/ 5573485 w 7634515"/>
                    <a:gd name="connsiteY1" fmla="*/ 203200 h 4484914"/>
                    <a:gd name="connsiteX2" fmla="*/ 7489372 w 7634515"/>
                    <a:gd name="connsiteY2" fmla="*/ 275772 h 4484914"/>
                    <a:gd name="connsiteX3" fmla="*/ 7634515 w 7634515"/>
                    <a:gd name="connsiteY3" fmla="*/ 1480457 h 4484914"/>
                    <a:gd name="connsiteX4" fmla="*/ 4833256 w 7634515"/>
                    <a:gd name="connsiteY4" fmla="*/ 4484914 h 4484914"/>
                    <a:gd name="connsiteX5" fmla="*/ 4557487 w 7634515"/>
                    <a:gd name="connsiteY5" fmla="*/ 4397828 h 4484914"/>
                    <a:gd name="connsiteX6" fmla="*/ 0 w 7634515"/>
                    <a:gd name="connsiteY6" fmla="*/ 0 h 4484914"/>
                    <a:gd name="connsiteX0" fmla="*/ 0 w 7634515"/>
                    <a:gd name="connsiteY0" fmla="*/ 798285 h 5283199"/>
                    <a:gd name="connsiteX1" fmla="*/ 7082971 w 7634515"/>
                    <a:gd name="connsiteY1" fmla="*/ 0 h 5283199"/>
                    <a:gd name="connsiteX2" fmla="*/ 7489372 w 7634515"/>
                    <a:gd name="connsiteY2" fmla="*/ 1074057 h 5283199"/>
                    <a:gd name="connsiteX3" fmla="*/ 7634515 w 7634515"/>
                    <a:gd name="connsiteY3" fmla="*/ 2278742 h 5283199"/>
                    <a:gd name="connsiteX4" fmla="*/ 4833256 w 7634515"/>
                    <a:gd name="connsiteY4" fmla="*/ 5283199 h 5283199"/>
                    <a:gd name="connsiteX5" fmla="*/ 4557487 w 7634515"/>
                    <a:gd name="connsiteY5" fmla="*/ 5196113 h 5283199"/>
                    <a:gd name="connsiteX6" fmla="*/ 0 w 7634515"/>
                    <a:gd name="connsiteY6" fmla="*/ 798285 h 5283199"/>
                    <a:gd name="connsiteX0" fmla="*/ 0 w 7634515"/>
                    <a:gd name="connsiteY0" fmla="*/ 1088571 h 5573485"/>
                    <a:gd name="connsiteX1" fmla="*/ 7257143 w 7634515"/>
                    <a:gd name="connsiteY1" fmla="*/ 0 h 5573485"/>
                    <a:gd name="connsiteX2" fmla="*/ 7489372 w 7634515"/>
                    <a:gd name="connsiteY2" fmla="*/ 1364343 h 5573485"/>
                    <a:gd name="connsiteX3" fmla="*/ 7634515 w 7634515"/>
                    <a:gd name="connsiteY3" fmla="*/ 2569028 h 5573485"/>
                    <a:gd name="connsiteX4" fmla="*/ 4833256 w 7634515"/>
                    <a:gd name="connsiteY4" fmla="*/ 5573485 h 5573485"/>
                    <a:gd name="connsiteX5" fmla="*/ 4557487 w 7634515"/>
                    <a:gd name="connsiteY5" fmla="*/ 5486399 h 5573485"/>
                    <a:gd name="connsiteX6" fmla="*/ 0 w 7634515"/>
                    <a:gd name="connsiteY6" fmla="*/ 1088571 h 5573485"/>
                    <a:gd name="connsiteX0" fmla="*/ 0 w 7634515"/>
                    <a:gd name="connsiteY0" fmla="*/ 1088571 h 5573485"/>
                    <a:gd name="connsiteX1" fmla="*/ 5660571 w 7634515"/>
                    <a:gd name="connsiteY1" fmla="*/ 217715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110514 w 7634515"/>
                    <a:gd name="connsiteY1" fmla="*/ 740229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6037942 w 7634515"/>
                    <a:gd name="connsiteY1" fmla="*/ 754743 h 5573485"/>
                    <a:gd name="connsiteX2" fmla="*/ 7257143 w 7634515"/>
                    <a:gd name="connsiteY2" fmla="*/ 0 h 5573485"/>
                    <a:gd name="connsiteX3" fmla="*/ 7489372 w 7634515"/>
                    <a:gd name="connsiteY3" fmla="*/ 1364343 h 5573485"/>
                    <a:gd name="connsiteX4" fmla="*/ 7634515 w 7634515"/>
                    <a:gd name="connsiteY4" fmla="*/ 2569028 h 5573485"/>
                    <a:gd name="connsiteX5" fmla="*/ 4833256 w 7634515"/>
                    <a:gd name="connsiteY5" fmla="*/ 5573485 h 5573485"/>
                    <a:gd name="connsiteX6" fmla="*/ 4557487 w 7634515"/>
                    <a:gd name="connsiteY6" fmla="*/ 5486399 h 5573485"/>
                    <a:gd name="connsiteX7" fmla="*/ 0 w 7634515"/>
                    <a:gd name="connsiteY7" fmla="*/ 1088571 h 5573485"/>
                    <a:gd name="connsiteX0" fmla="*/ 0 w 7634515"/>
                    <a:gd name="connsiteY0" fmla="*/ 1088571 h 5573485"/>
                    <a:gd name="connsiteX1" fmla="*/ 3164114 w 7634515"/>
                    <a:gd name="connsiteY1" fmla="*/ 914401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34515"/>
                    <a:gd name="connsiteY0" fmla="*/ 1088571 h 5573485"/>
                    <a:gd name="connsiteX1" fmla="*/ 711199 w 7634515"/>
                    <a:gd name="connsiteY1" fmla="*/ 435430 h 5573485"/>
                    <a:gd name="connsiteX2" fmla="*/ 6037942 w 7634515"/>
                    <a:gd name="connsiteY2" fmla="*/ 754743 h 5573485"/>
                    <a:gd name="connsiteX3" fmla="*/ 7257143 w 7634515"/>
                    <a:gd name="connsiteY3" fmla="*/ 0 h 5573485"/>
                    <a:gd name="connsiteX4" fmla="*/ 7489372 w 7634515"/>
                    <a:gd name="connsiteY4" fmla="*/ 1364343 h 5573485"/>
                    <a:gd name="connsiteX5" fmla="*/ 7634515 w 7634515"/>
                    <a:gd name="connsiteY5" fmla="*/ 2569028 h 5573485"/>
                    <a:gd name="connsiteX6" fmla="*/ 4833256 w 7634515"/>
                    <a:gd name="connsiteY6" fmla="*/ 5573485 h 5573485"/>
                    <a:gd name="connsiteX7" fmla="*/ 4557487 w 7634515"/>
                    <a:gd name="connsiteY7" fmla="*/ 5486399 h 5573485"/>
                    <a:gd name="connsiteX8" fmla="*/ 0 w 7634515"/>
                    <a:gd name="connsiteY8" fmla="*/ 1088571 h 5573485"/>
                    <a:gd name="connsiteX0" fmla="*/ 0 w 7605486"/>
                    <a:gd name="connsiteY0" fmla="*/ 1074056 h 5573485"/>
                    <a:gd name="connsiteX1" fmla="*/ 682170 w 7605486"/>
                    <a:gd name="connsiteY1" fmla="*/ 435430 h 5573485"/>
                    <a:gd name="connsiteX2" fmla="*/ 6008913 w 7605486"/>
                    <a:gd name="connsiteY2" fmla="*/ 754743 h 5573485"/>
                    <a:gd name="connsiteX3" fmla="*/ 7228114 w 7605486"/>
                    <a:gd name="connsiteY3" fmla="*/ 0 h 5573485"/>
                    <a:gd name="connsiteX4" fmla="*/ 7460343 w 7605486"/>
                    <a:gd name="connsiteY4" fmla="*/ 1364343 h 5573485"/>
                    <a:gd name="connsiteX5" fmla="*/ 7605486 w 7605486"/>
                    <a:gd name="connsiteY5" fmla="*/ 2569028 h 5573485"/>
                    <a:gd name="connsiteX6" fmla="*/ 4804227 w 7605486"/>
                    <a:gd name="connsiteY6" fmla="*/ 5573485 h 5573485"/>
                    <a:gd name="connsiteX7" fmla="*/ 4528458 w 7605486"/>
                    <a:gd name="connsiteY7" fmla="*/ 5486399 h 5573485"/>
                    <a:gd name="connsiteX8" fmla="*/ 0 w 7605486"/>
                    <a:gd name="connsiteY8" fmla="*/ 1074056 h 5573485"/>
                    <a:gd name="connsiteX0" fmla="*/ 145217 w 7750703"/>
                    <a:gd name="connsiteY0" fmla="*/ 1074056 h 5573485"/>
                    <a:gd name="connsiteX1" fmla="*/ 827387 w 7750703"/>
                    <a:gd name="connsiteY1" fmla="*/ 435430 h 5573485"/>
                    <a:gd name="connsiteX2" fmla="*/ 6154130 w 7750703"/>
                    <a:gd name="connsiteY2" fmla="*/ 754743 h 5573485"/>
                    <a:gd name="connsiteX3" fmla="*/ 7373331 w 7750703"/>
                    <a:gd name="connsiteY3" fmla="*/ 0 h 5573485"/>
                    <a:gd name="connsiteX4" fmla="*/ 7605560 w 7750703"/>
                    <a:gd name="connsiteY4" fmla="*/ 1364343 h 5573485"/>
                    <a:gd name="connsiteX5" fmla="*/ 7750703 w 7750703"/>
                    <a:gd name="connsiteY5" fmla="*/ 2569028 h 5573485"/>
                    <a:gd name="connsiteX6" fmla="*/ 4949444 w 7750703"/>
                    <a:gd name="connsiteY6" fmla="*/ 5573485 h 5573485"/>
                    <a:gd name="connsiteX7" fmla="*/ 4673675 w 7750703"/>
                    <a:gd name="connsiteY7" fmla="*/ 5486399 h 5573485"/>
                    <a:gd name="connsiteX8" fmla="*/ 145217 w 7750703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6152189 w 7748762"/>
                    <a:gd name="connsiteY2" fmla="*/ 754743 h 5573485"/>
                    <a:gd name="connsiteX3" fmla="*/ 7371390 w 7748762"/>
                    <a:gd name="connsiteY3" fmla="*/ 0 h 5573485"/>
                    <a:gd name="connsiteX4" fmla="*/ 7603619 w 7748762"/>
                    <a:gd name="connsiteY4" fmla="*/ 1364343 h 5573485"/>
                    <a:gd name="connsiteX5" fmla="*/ 7748762 w 7748762"/>
                    <a:gd name="connsiteY5" fmla="*/ 2569028 h 5573485"/>
                    <a:gd name="connsiteX6" fmla="*/ 4947503 w 7748762"/>
                    <a:gd name="connsiteY6" fmla="*/ 5573485 h 5573485"/>
                    <a:gd name="connsiteX7" fmla="*/ 4671734 w 7748762"/>
                    <a:gd name="connsiteY7" fmla="*/ 5486399 h 5573485"/>
                    <a:gd name="connsiteX8" fmla="*/ 143276 w 7748762"/>
                    <a:gd name="connsiteY8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3365445 w 7748762"/>
                    <a:gd name="connsiteY2" fmla="*/ 566058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143276 w 7748762"/>
                    <a:gd name="connsiteY0" fmla="*/ 1074056 h 5573485"/>
                    <a:gd name="connsiteX1" fmla="*/ 825446 w 7748762"/>
                    <a:gd name="connsiteY1" fmla="*/ 435430 h 5573485"/>
                    <a:gd name="connsiteX2" fmla="*/ 2494588 w 7748762"/>
                    <a:gd name="connsiteY2" fmla="*/ 2249715 h 5573485"/>
                    <a:gd name="connsiteX3" fmla="*/ 6152189 w 7748762"/>
                    <a:gd name="connsiteY3" fmla="*/ 754743 h 5573485"/>
                    <a:gd name="connsiteX4" fmla="*/ 7371390 w 7748762"/>
                    <a:gd name="connsiteY4" fmla="*/ 0 h 5573485"/>
                    <a:gd name="connsiteX5" fmla="*/ 7603619 w 7748762"/>
                    <a:gd name="connsiteY5" fmla="*/ 1364343 h 5573485"/>
                    <a:gd name="connsiteX6" fmla="*/ 7748762 w 7748762"/>
                    <a:gd name="connsiteY6" fmla="*/ 2569028 h 5573485"/>
                    <a:gd name="connsiteX7" fmla="*/ 4947503 w 7748762"/>
                    <a:gd name="connsiteY7" fmla="*/ 5573485 h 5573485"/>
                    <a:gd name="connsiteX8" fmla="*/ 4671734 w 7748762"/>
                    <a:gd name="connsiteY8" fmla="*/ 5486399 h 5573485"/>
                    <a:gd name="connsiteX9" fmla="*/ 143276 w 7748762"/>
                    <a:gd name="connsiteY9" fmla="*/ 1074056 h 5573485"/>
                    <a:gd name="connsiteX0" fmla="*/ 225462 w 7830948"/>
                    <a:gd name="connsiteY0" fmla="*/ 1074056 h 5573485"/>
                    <a:gd name="connsiteX1" fmla="*/ 530261 w 7830948"/>
                    <a:gd name="connsiteY1" fmla="*/ 595087 h 5573485"/>
                    <a:gd name="connsiteX2" fmla="*/ 2576774 w 7830948"/>
                    <a:gd name="connsiteY2" fmla="*/ 2249715 h 5573485"/>
                    <a:gd name="connsiteX3" fmla="*/ 6234375 w 7830948"/>
                    <a:gd name="connsiteY3" fmla="*/ 754743 h 5573485"/>
                    <a:gd name="connsiteX4" fmla="*/ 7453576 w 7830948"/>
                    <a:gd name="connsiteY4" fmla="*/ 0 h 5573485"/>
                    <a:gd name="connsiteX5" fmla="*/ 7685805 w 7830948"/>
                    <a:gd name="connsiteY5" fmla="*/ 1364343 h 5573485"/>
                    <a:gd name="connsiteX6" fmla="*/ 7830948 w 7830948"/>
                    <a:gd name="connsiteY6" fmla="*/ 2569028 h 5573485"/>
                    <a:gd name="connsiteX7" fmla="*/ 5029689 w 7830948"/>
                    <a:gd name="connsiteY7" fmla="*/ 5573485 h 5573485"/>
                    <a:gd name="connsiteX8" fmla="*/ 4753920 w 7830948"/>
                    <a:gd name="connsiteY8" fmla="*/ 5486399 h 5573485"/>
                    <a:gd name="connsiteX9" fmla="*/ 225462 w 7830948"/>
                    <a:gd name="connsiteY9" fmla="*/ 1074056 h 5573485"/>
                    <a:gd name="connsiteX0" fmla="*/ 154662 w 7760148"/>
                    <a:gd name="connsiteY0" fmla="*/ 1074056 h 5573485"/>
                    <a:gd name="connsiteX1" fmla="*/ 764261 w 7760148"/>
                    <a:gd name="connsiteY1" fmla="*/ 391887 h 5573485"/>
                    <a:gd name="connsiteX2" fmla="*/ 2505974 w 7760148"/>
                    <a:gd name="connsiteY2" fmla="*/ 2249715 h 5573485"/>
                    <a:gd name="connsiteX3" fmla="*/ 6163575 w 7760148"/>
                    <a:gd name="connsiteY3" fmla="*/ 754743 h 5573485"/>
                    <a:gd name="connsiteX4" fmla="*/ 7382776 w 7760148"/>
                    <a:gd name="connsiteY4" fmla="*/ 0 h 5573485"/>
                    <a:gd name="connsiteX5" fmla="*/ 7615005 w 7760148"/>
                    <a:gd name="connsiteY5" fmla="*/ 1364343 h 5573485"/>
                    <a:gd name="connsiteX6" fmla="*/ 7760148 w 7760148"/>
                    <a:gd name="connsiteY6" fmla="*/ 2569028 h 5573485"/>
                    <a:gd name="connsiteX7" fmla="*/ 4958889 w 7760148"/>
                    <a:gd name="connsiteY7" fmla="*/ 5573485 h 5573485"/>
                    <a:gd name="connsiteX8" fmla="*/ 4683120 w 7760148"/>
                    <a:gd name="connsiteY8" fmla="*/ 5486399 h 5573485"/>
                    <a:gd name="connsiteX9" fmla="*/ 154662 w 7760148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497606 w 7751780"/>
                    <a:gd name="connsiteY2" fmla="*/ 2249715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6155207 w 7751780"/>
                    <a:gd name="connsiteY3" fmla="*/ 754743 h 5573485"/>
                    <a:gd name="connsiteX4" fmla="*/ 7374408 w 7751780"/>
                    <a:gd name="connsiteY4" fmla="*/ 0 h 5573485"/>
                    <a:gd name="connsiteX5" fmla="*/ 7606637 w 7751780"/>
                    <a:gd name="connsiteY5" fmla="*/ 1364343 h 5573485"/>
                    <a:gd name="connsiteX6" fmla="*/ 7751780 w 7751780"/>
                    <a:gd name="connsiteY6" fmla="*/ 2569028 h 5573485"/>
                    <a:gd name="connsiteX7" fmla="*/ 4950521 w 7751780"/>
                    <a:gd name="connsiteY7" fmla="*/ 5573485 h 5573485"/>
                    <a:gd name="connsiteX8" fmla="*/ 4674752 w 7751780"/>
                    <a:gd name="connsiteY8" fmla="*/ 5486399 h 5573485"/>
                    <a:gd name="connsiteX9" fmla="*/ 146294 w 7751780"/>
                    <a:gd name="connsiteY9" fmla="*/ 1074056 h 5573485"/>
                    <a:gd name="connsiteX0" fmla="*/ 146294 w 7751780"/>
                    <a:gd name="connsiteY0" fmla="*/ 1074056 h 5573485"/>
                    <a:gd name="connsiteX1" fmla="*/ 755893 w 7751780"/>
                    <a:gd name="connsiteY1" fmla="*/ 391887 h 5573485"/>
                    <a:gd name="connsiteX2" fmla="*/ 2584691 w 7751780"/>
                    <a:gd name="connsiteY2" fmla="*/ 2220687 h 5573485"/>
                    <a:gd name="connsiteX3" fmla="*/ 4094178 w 7751780"/>
                    <a:gd name="connsiteY3" fmla="*/ 1611086 h 5573485"/>
                    <a:gd name="connsiteX4" fmla="*/ 6155207 w 7751780"/>
                    <a:gd name="connsiteY4" fmla="*/ 754743 h 5573485"/>
                    <a:gd name="connsiteX5" fmla="*/ 7374408 w 7751780"/>
                    <a:gd name="connsiteY5" fmla="*/ 0 h 5573485"/>
                    <a:gd name="connsiteX6" fmla="*/ 7606637 w 7751780"/>
                    <a:gd name="connsiteY6" fmla="*/ 1364343 h 5573485"/>
                    <a:gd name="connsiteX7" fmla="*/ 7751780 w 7751780"/>
                    <a:gd name="connsiteY7" fmla="*/ 2569028 h 5573485"/>
                    <a:gd name="connsiteX8" fmla="*/ 4950521 w 7751780"/>
                    <a:gd name="connsiteY8" fmla="*/ 5573485 h 5573485"/>
                    <a:gd name="connsiteX9" fmla="*/ 4674752 w 7751780"/>
                    <a:gd name="connsiteY9" fmla="*/ 5486399 h 5573485"/>
                    <a:gd name="connsiteX10" fmla="*/ 146294 w 7751780"/>
                    <a:gd name="connsiteY10" fmla="*/ 1074056 h 5573485"/>
                    <a:gd name="connsiteX0" fmla="*/ 362859 w 7968345"/>
                    <a:gd name="connsiteY0" fmla="*/ 1944913 h 6444342"/>
                    <a:gd name="connsiteX1" fmla="*/ 972458 w 7968345"/>
                    <a:gd name="connsiteY1" fmla="*/ 1262744 h 6444342"/>
                    <a:gd name="connsiteX2" fmla="*/ 2801256 w 7968345"/>
                    <a:gd name="connsiteY2" fmla="*/ 3091544 h 6444342"/>
                    <a:gd name="connsiteX3" fmla="*/ 0 w 7968345"/>
                    <a:gd name="connsiteY3" fmla="*/ 0 h 6444342"/>
                    <a:gd name="connsiteX4" fmla="*/ 6371772 w 7968345"/>
                    <a:gd name="connsiteY4" fmla="*/ 1625600 h 6444342"/>
                    <a:gd name="connsiteX5" fmla="*/ 7590973 w 7968345"/>
                    <a:gd name="connsiteY5" fmla="*/ 870857 h 6444342"/>
                    <a:gd name="connsiteX6" fmla="*/ 7823202 w 7968345"/>
                    <a:gd name="connsiteY6" fmla="*/ 2235200 h 6444342"/>
                    <a:gd name="connsiteX7" fmla="*/ 7968345 w 7968345"/>
                    <a:gd name="connsiteY7" fmla="*/ 3439885 h 6444342"/>
                    <a:gd name="connsiteX8" fmla="*/ 5167086 w 7968345"/>
                    <a:gd name="connsiteY8" fmla="*/ 6444342 h 6444342"/>
                    <a:gd name="connsiteX9" fmla="*/ 4891317 w 7968345"/>
                    <a:gd name="connsiteY9" fmla="*/ 6357256 h 6444342"/>
                    <a:gd name="connsiteX10" fmla="*/ 362859 w 7968345"/>
                    <a:gd name="connsiteY10" fmla="*/ 1944913 h 6444342"/>
                    <a:gd name="connsiteX0" fmla="*/ 449944 w 8055430"/>
                    <a:gd name="connsiteY0" fmla="*/ 1857827 h 6357256"/>
                    <a:gd name="connsiteX1" fmla="*/ 1059543 w 8055430"/>
                    <a:gd name="connsiteY1" fmla="*/ 1175658 h 6357256"/>
                    <a:gd name="connsiteX2" fmla="*/ 2888341 w 8055430"/>
                    <a:gd name="connsiteY2" fmla="*/ 3004458 h 6357256"/>
                    <a:gd name="connsiteX3" fmla="*/ 0 w 8055430"/>
                    <a:gd name="connsiteY3" fmla="*/ 0 h 6357256"/>
                    <a:gd name="connsiteX4" fmla="*/ 6458857 w 8055430"/>
                    <a:gd name="connsiteY4" fmla="*/ 1538514 h 6357256"/>
                    <a:gd name="connsiteX5" fmla="*/ 7678058 w 8055430"/>
                    <a:gd name="connsiteY5" fmla="*/ 783771 h 6357256"/>
                    <a:gd name="connsiteX6" fmla="*/ 7910287 w 8055430"/>
                    <a:gd name="connsiteY6" fmla="*/ 2148114 h 6357256"/>
                    <a:gd name="connsiteX7" fmla="*/ 8055430 w 8055430"/>
                    <a:gd name="connsiteY7" fmla="*/ 3352799 h 6357256"/>
                    <a:gd name="connsiteX8" fmla="*/ 5254171 w 8055430"/>
                    <a:gd name="connsiteY8" fmla="*/ 6357256 h 6357256"/>
                    <a:gd name="connsiteX9" fmla="*/ 4978402 w 8055430"/>
                    <a:gd name="connsiteY9" fmla="*/ 6270170 h 6357256"/>
                    <a:gd name="connsiteX10" fmla="*/ 449944 w 8055430"/>
                    <a:gd name="connsiteY10" fmla="*/ 1857827 h 6357256"/>
                    <a:gd name="connsiteX0" fmla="*/ 406401 w 8011887"/>
                    <a:gd name="connsiteY0" fmla="*/ 1828799 h 6328228"/>
                    <a:gd name="connsiteX1" fmla="*/ 1016000 w 8011887"/>
                    <a:gd name="connsiteY1" fmla="*/ 1146630 h 6328228"/>
                    <a:gd name="connsiteX2" fmla="*/ 2844798 w 8011887"/>
                    <a:gd name="connsiteY2" fmla="*/ 2975430 h 6328228"/>
                    <a:gd name="connsiteX3" fmla="*/ 0 w 8011887"/>
                    <a:gd name="connsiteY3" fmla="*/ 0 h 6328228"/>
                    <a:gd name="connsiteX4" fmla="*/ 6415314 w 8011887"/>
                    <a:gd name="connsiteY4" fmla="*/ 1509486 h 6328228"/>
                    <a:gd name="connsiteX5" fmla="*/ 7634515 w 8011887"/>
                    <a:gd name="connsiteY5" fmla="*/ 754743 h 6328228"/>
                    <a:gd name="connsiteX6" fmla="*/ 7866744 w 8011887"/>
                    <a:gd name="connsiteY6" fmla="*/ 2119086 h 6328228"/>
                    <a:gd name="connsiteX7" fmla="*/ 8011887 w 8011887"/>
                    <a:gd name="connsiteY7" fmla="*/ 3323771 h 6328228"/>
                    <a:gd name="connsiteX8" fmla="*/ 5210628 w 8011887"/>
                    <a:gd name="connsiteY8" fmla="*/ 6328228 h 6328228"/>
                    <a:gd name="connsiteX9" fmla="*/ 4934859 w 8011887"/>
                    <a:gd name="connsiteY9" fmla="*/ 6241142 h 6328228"/>
                    <a:gd name="connsiteX10" fmla="*/ 406401 w 8011887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6429828 w 8026401"/>
                    <a:gd name="connsiteY4" fmla="*/ 1509486 h 6328228"/>
                    <a:gd name="connsiteX5" fmla="*/ 7649029 w 8026401"/>
                    <a:gd name="connsiteY5" fmla="*/ 754743 h 6328228"/>
                    <a:gd name="connsiteX6" fmla="*/ 7881258 w 8026401"/>
                    <a:gd name="connsiteY6" fmla="*/ 2119086 h 6328228"/>
                    <a:gd name="connsiteX7" fmla="*/ 8026401 w 8026401"/>
                    <a:gd name="connsiteY7" fmla="*/ 3323771 h 6328228"/>
                    <a:gd name="connsiteX8" fmla="*/ 5225142 w 8026401"/>
                    <a:gd name="connsiteY8" fmla="*/ 6328228 h 6328228"/>
                    <a:gd name="connsiteX9" fmla="*/ 4949373 w 8026401"/>
                    <a:gd name="connsiteY9" fmla="*/ 6241142 h 6328228"/>
                    <a:gd name="connsiteX10" fmla="*/ 420915 w 8026401"/>
                    <a:gd name="connsiteY10" fmla="*/ 1828799 h 6328228"/>
                    <a:gd name="connsiteX0" fmla="*/ 420915 w 8026401"/>
                    <a:gd name="connsiteY0" fmla="*/ 1828799 h 6328228"/>
                    <a:gd name="connsiteX1" fmla="*/ 1030514 w 8026401"/>
                    <a:gd name="connsiteY1" fmla="*/ 1146630 h 6328228"/>
                    <a:gd name="connsiteX2" fmla="*/ 2859312 w 8026401"/>
                    <a:gd name="connsiteY2" fmla="*/ 2975430 h 6328228"/>
                    <a:gd name="connsiteX3" fmla="*/ 0 w 8026401"/>
                    <a:gd name="connsiteY3" fmla="*/ 0 h 6328228"/>
                    <a:gd name="connsiteX4" fmla="*/ 1698171 w 8026401"/>
                    <a:gd name="connsiteY4" fmla="*/ 377372 h 6328228"/>
                    <a:gd name="connsiteX5" fmla="*/ 6429828 w 8026401"/>
                    <a:gd name="connsiteY5" fmla="*/ 1509486 h 6328228"/>
                    <a:gd name="connsiteX6" fmla="*/ 7649029 w 8026401"/>
                    <a:gd name="connsiteY6" fmla="*/ 754743 h 6328228"/>
                    <a:gd name="connsiteX7" fmla="*/ 7881258 w 8026401"/>
                    <a:gd name="connsiteY7" fmla="*/ 2119086 h 6328228"/>
                    <a:gd name="connsiteX8" fmla="*/ 8026401 w 8026401"/>
                    <a:gd name="connsiteY8" fmla="*/ 3323771 h 6328228"/>
                    <a:gd name="connsiteX9" fmla="*/ 5225142 w 8026401"/>
                    <a:gd name="connsiteY9" fmla="*/ 6328228 h 6328228"/>
                    <a:gd name="connsiteX10" fmla="*/ 4949373 w 8026401"/>
                    <a:gd name="connsiteY10" fmla="*/ 6241142 h 6328228"/>
                    <a:gd name="connsiteX11" fmla="*/ 420915 w 8026401"/>
                    <a:gd name="connsiteY11" fmla="*/ 1828799 h 6328228"/>
                    <a:gd name="connsiteX0" fmla="*/ 420915 w 8026401"/>
                    <a:gd name="connsiteY0" fmla="*/ 2539998 h 7039427"/>
                    <a:gd name="connsiteX1" fmla="*/ 1030514 w 8026401"/>
                    <a:gd name="connsiteY1" fmla="*/ 1857829 h 7039427"/>
                    <a:gd name="connsiteX2" fmla="*/ 2859312 w 8026401"/>
                    <a:gd name="connsiteY2" fmla="*/ 3686629 h 7039427"/>
                    <a:gd name="connsiteX3" fmla="*/ 0 w 8026401"/>
                    <a:gd name="connsiteY3" fmla="*/ 711199 h 7039427"/>
                    <a:gd name="connsiteX4" fmla="*/ 899885 w 8026401"/>
                    <a:gd name="connsiteY4" fmla="*/ 0 h 7039427"/>
                    <a:gd name="connsiteX5" fmla="*/ 6429828 w 8026401"/>
                    <a:gd name="connsiteY5" fmla="*/ 2220685 h 7039427"/>
                    <a:gd name="connsiteX6" fmla="*/ 7649029 w 8026401"/>
                    <a:gd name="connsiteY6" fmla="*/ 1465942 h 7039427"/>
                    <a:gd name="connsiteX7" fmla="*/ 7881258 w 8026401"/>
                    <a:gd name="connsiteY7" fmla="*/ 2830285 h 7039427"/>
                    <a:gd name="connsiteX8" fmla="*/ 8026401 w 8026401"/>
                    <a:gd name="connsiteY8" fmla="*/ 4034970 h 7039427"/>
                    <a:gd name="connsiteX9" fmla="*/ 5225142 w 8026401"/>
                    <a:gd name="connsiteY9" fmla="*/ 7039427 h 7039427"/>
                    <a:gd name="connsiteX10" fmla="*/ 4949373 w 8026401"/>
                    <a:gd name="connsiteY10" fmla="*/ 6952341 h 7039427"/>
                    <a:gd name="connsiteX11" fmla="*/ 420915 w 8026401"/>
                    <a:gd name="connsiteY11" fmla="*/ 2539998 h 7039427"/>
                    <a:gd name="connsiteX0" fmla="*/ 420915 w 8026401"/>
                    <a:gd name="connsiteY0" fmla="*/ 2665438 h 7164867"/>
                    <a:gd name="connsiteX1" fmla="*/ 1030514 w 8026401"/>
                    <a:gd name="connsiteY1" fmla="*/ 1983269 h 7164867"/>
                    <a:gd name="connsiteX2" fmla="*/ 2859312 w 8026401"/>
                    <a:gd name="connsiteY2" fmla="*/ 3812069 h 7164867"/>
                    <a:gd name="connsiteX3" fmla="*/ 0 w 8026401"/>
                    <a:gd name="connsiteY3" fmla="*/ 836639 h 7164867"/>
                    <a:gd name="connsiteX4" fmla="*/ 899885 w 8026401"/>
                    <a:gd name="connsiteY4" fmla="*/ 125440 h 7164867"/>
                    <a:gd name="connsiteX5" fmla="*/ 6429828 w 8026401"/>
                    <a:gd name="connsiteY5" fmla="*/ 2346125 h 7164867"/>
                    <a:gd name="connsiteX6" fmla="*/ 7649029 w 8026401"/>
                    <a:gd name="connsiteY6" fmla="*/ 1591382 h 7164867"/>
                    <a:gd name="connsiteX7" fmla="*/ 7881258 w 8026401"/>
                    <a:gd name="connsiteY7" fmla="*/ 2955725 h 7164867"/>
                    <a:gd name="connsiteX8" fmla="*/ 8026401 w 8026401"/>
                    <a:gd name="connsiteY8" fmla="*/ 4160410 h 7164867"/>
                    <a:gd name="connsiteX9" fmla="*/ 5225142 w 8026401"/>
                    <a:gd name="connsiteY9" fmla="*/ 7164867 h 7164867"/>
                    <a:gd name="connsiteX10" fmla="*/ 4949373 w 8026401"/>
                    <a:gd name="connsiteY10" fmla="*/ 7077781 h 7164867"/>
                    <a:gd name="connsiteX11" fmla="*/ 420915 w 8026401"/>
                    <a:gd name="connsiteY11" fmla="*/ 2665438 h 7164867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6543851 w 8140424"/>
                    <a:gd name="connsiteY5" fmla="*/ 2398901 h 7217643"/>
                    <a:gd name="connsiteX6" fmla="*/ 7763052 w 8140424"/>
                    <a:gd name="connsiteY6" fmla="*/ 1644158 h 7217643"/>
                    <a:gd name="connsiteX7" fmla="*/ 7995281 w 8140424"/>
                    <a:gd name="connsiteY7" fmla="*/ 3008501 h 7217643"/>
                    <a:gd name="connsiteX8" fmla="*/ 8140424 w 8140424"/>
                    <a:gd name="connsiteY8" fmla="*/ 4213186 h 7217643"/>
                    <a:gd name="connsiteX9" fmla="*/ 5339165 w 8140424"/>
                    <a:gd name="connsiteY9" fmla="*/ 7217643 h 7217643"/>
                    <a:gd name="connsiteX10" fmla="*/ 5063396 w 8140424"/>
                    <a:gd name="connsiteY10" fmla="*/ 7130557 h 7217643"/>
                    <a:gd name="connsiteX11" fmla="*/ 534938 w 8140424"/>
                    <a:gd name="connsiteY11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510366 w 8140424"/>
                    <a:gd name="connsiteY5" fmla="*/ 1194217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379737 w 8140424"/>
                    <a:gd name="connsiteY5" fmla="*/ 2631131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6543851 w 8140424"/>
                    <a:gd name="connsiteY6" fmla="*/ 2398901 h 7217643"/>
                    <a:gd name="connsiteX7" fmla="*/ 7763052 w 8140424"/>
                    <a:gd name="connsiteY7" fmla="*/ 1644158 h 7217643"/>
                    <a:gd name="connsiteX8" fmla="*/ 7995281 w 8140424"/>
                    <a:gd name="connsiteY8" fmla="*/ 3008501 h 7217643"/>
                    <a:gd name="connsiteX9" fmla="*/ 8140424 w 8140424"/>
                    <a:gd name="connsiteY9" fmla="*/ 4213186 h 7217643"/>
                    <a:gd name="connsiteX10" fmla="*/ 5339165 w 8140424"/>
                    <a:gd name="connsiteY10" fmla="*/ 7217643 h 7217643"/>
                    <a:gd name="connsiteX11" fmla="*/ 5063396 w 8140424"/>
                    <a:gd name="connsiteY11" fmla="*/ 7130557 h 7217643"/>
                    <a:gd name="connsiteX12" fmla="*/ 534938 w 8140424"/>
                    <a:gd name="connsiteY12" fmla="*/ 2718214 h 7217643"/>
                    <a:gd name="connsiteX0" fmla="*/ 534938 w 8140424"/>
                    <a:gd name="connsiteY0" fmla="*/ 2718214 h 7217643"/>
                    <a:gd name="connsiteX1" fmla="*/ 1144537 w 8140424"/>
                    <a:gd name="connsiteY1" fmla="*/ 2036045 h 7217643"/>
                    <a:gd name="connsiteX2" fmla="*/ 2973335 w 8140424"/>
                    <a:gd name="connsiteY2" fmla="*/ 3864845 h 7217643"/>
                    <a:gd name="connsiteX3" fmla="*/ 114023 w 8140424"/>
                    <a:gd name="connsiteY3" fmla="*/ 889415 h 7217643"/>
                    <a:gd name="connsiteX4" fmla="*/ 1013908 w 8140424"/>
                    <a:gd name="connsiteY4" fmla="*/ 178216 h 7217643"/>
                    <a:gd name="connsiteX5" fmla="*/ 3437794 w 8140424"/>
                    <a:gd name="connsiteY5" fmla="*/ 2616616 h 7217643"/>
                    <a:gd name="connsiteX6" fmla="*/ 4932766 w 8140424"/>
                    <a:gd name="connsiteY6" fmla="*/ 2471474 h 7217643"/>
                    <a:gd name="connsiteX7" fmla="*/ 6543851 w 8140424"/>
                    <a:gd name="connsiteY7" fmla="*/ 2398901 h 7217643"/>
                    <a:gd name="connsiteX8" fmla="*/ 7763052 w 8140424"/>
                    <a:gd name="connsiteY8" fmla="*/ 1644158 h 7217643"/>
                    <a:gd name="connsiteX9" fmla="*/ 7995281 w 8140424"/>
                    <a:gd name="connsiteY9" fmla="*/ 3008501 h 7217643"/>
                    <a:gd name="connsiteX10" fmla="*/ 8140424 w 8140424"/>
                    <a:gd name="connsiteY10" fmla="*/ 4213186 h 7217643"/>
                    <a:gd name="connsiteX11" fmla="*/ 5339165 w 8140424"/>
                    <a:gd name="connsiteY11" fmla="*/ 7217643 h 7217643"/>
                    <a:gd name="connsiteX12" fmla="*/ 5063396 w 8140424"/>
                    <a:gd name="connsiteY12" fmla="*/ 7130557 h 7217643"/>
                    <a:gd name="connsiteX13" fmla="*/ 534938 w 8140424"/>
                    <a:gd name="connsiteY13" fmla="*/ 2718214 h 7217643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6543851 w 8140424"/>
                    <a:gd name="connsiteY7" fmla="*/ 2539999 h 7358741"/>
                    <a:gd name="connsiteX8" fmla="*/ 7763052 w 8140424"/>
                    <a:gd name="connsiteY8" fmla="*/ 1785256 h 7358741"/>
                    <a:gd name="connsiteX9" fmla="*/ 7995281 w 8140424"/>
                    <a:gd name="connsiteY9" fmla="*/ 3149599 h 7358741"/>
                    <a:gd name="connsiteX10" fmla="*/ 8140424 w 8140424"/>
                    <a:gd name="connsiteY10" fmla="*/ 4354284 h 7358741"/>
                    <a:gd name="connsiteX11" fmla="*/ 5339165 w 8140424"/>
                    <a:gd name="connsiteY11" fmla="*/ 7358741 h 7358741"/>
                    <a:gd name="connsiteX12" fmla="*/ 5063396 w 8140424"/>
                    <a:gd name="connsiteY12" fmla="*/ 7271655 h 7358741"/>
                    <a:gd name="connsiteX13" fmla="*/ 534938 w 8140424"/>
                    <a:gd name="connsiteY13" fmla="*/ 2859312 h 7358741"/>
                    <a:gd name="connsiteX0" fmla="*/ 534938 w 8140424"/>
                    <a:gd name="connsiteY0" fmla="*/ 2859312 h 7358741"/>
                    <a:gd name="connsiteX1" fmla="*/ 1144537 w 8140424"/>
                    <a:gd name="connsiteY1" fmla="*/ 2177143 h 7358741"/>
                    <a:gd name="connsiteX2" fmla="*/ 2973335 w 8140424"/>
                    <a:gd name="connsiteY2" fmla="*/ 4005943 h 7358741"/>
                    <a:gd name="connsiteX3" fmla="*/ 114023 w 8140424"/>
                    <a:gd name="connsiteY3" fmla="*/ 1030513 h 7358741"/>
                    <a:gd name="connsiteX4" fmla="*/ 1013908 w 8140424"/>
                    <a:gd name="connsiteY4" fmla="*/ 319314 h 7358741"/>
                    <a:gd name="connsiteX5" fmla="*/ 3437794 w 8140424"/>
                    <a:gd name="connsiteY5" fmla="*/ 2757714 h 7358741"/>
                    <a:gd name="connsiteX6" fmla="*/ 723623 w 8140424"/>
                    <a:gd name="connsiteY6" fmla="*/ 0 h 7358741"/>
                    <a:gd name="connsiteX7" fmla="*/ 3713566 w 8140424"/>
                    <a:gd name="connsiteY7" fmla="*/ 1291772 h 7358741"/>
                    <a:gd name="connsiteX8" fmla="*/ 6543851 w 8140424"/>
                    <a:gd name="connsiteY8" fmla="*/ 2539999 h 7358741"/>
                    <a:gd name="connsiteX9" fmla="*/ 7763052 w 8140424"/>
                    <a:gd name="connsiteY9" fmla="*/ 1785256 h 7358741"/>
                    <a:gd name="connsiteX10" fmla="*/ 7995281 w 8140424"/>
                    <a:gd name="connsiteY10" fmla="*/ 3149599 h 7358741"/>
                    <a:gd name="connsiteX11" fmla="*/ 8140424 w 8140424"/>
                    <a:gd name="connsiteY11" fmla="*/ 4354284 h 7358741"/>
                    <a:gd name="connsiteX12" fmla="*/ 5339165 w 8140424"/>
                    <a:gd name="connsiteY12" fmla="*/ 7358741 h 7358741"/>
                    <a:gd name="connsiteX13" fmla="*/ 5063396 w 8140424"/>
                    <a:gd name="connsiteY13" fmla="*/ 7271655 h 7358741"/>
                    <a:gd name="connsiteX14" fmla="*/ 534938 w 8140424"/>
                    <a:gd name="connsiteY14" fmla="*/ 2859312 h 7358741"/>
                    <a:gd name="connsiteX0" fmla="*/ 534938 w 8140424"/>
                    <a:gd name="connsiteY0" fmla="*/ 3555997 h 8055426"/>
                    <a:gd name="connsiteX1" fmla="*/ 1144537 w 8140424"/>
                    <a:gd name="connsiteY1" fmla="*/ 2873828 h 8055426"/>
                    <a:gd name="connsiteX2" fmla="*/ 2973335 w 8140424"/>
                    <a:gd name="connsiteY2" fmla="*/ 4702628 h 8055426"/>
                    <a:gd name="connsiteX3" fmla="*/ 114023 w 8140424"/>
                    <a:gd name="connsiteY3" fmla="*/ 1727198 h 8055426"/>
                    <a:gd name="connsiteX4" fmla="*/ 1013908 w 8140424"/>
                    <a:gd name="connsiteY4" fmla="*/ 1015999 h 8055426"/>
                    <a:gd name="connsiteX5" fmla="*/ 3437794 w 8140424"/>
                    <a:gd name="connsiteY5" fmla="*/ 3454399 h 8055426"/>
                    <a:gd name="connsiteX6" fmla="*/ 723623 w 8140424"/>
                    <a:gd name="connsiteY6" fmla="*/ 696685 h 8055426"/>
                    <a:gd name="connsiteX7" fmla="*/ 1696080 w 8140424"/>
                    <a:gd name="connsiteY7" fmla="*/ 0 h 8055426"/>
                    <a:gd name="connsiteX8" fmla="*/ 6543851 w 8140424"/>
                    <a:gd name="connsiteY8" fmla="*/ 3236684 h 8055426"/>
                    <a:gd name="connsiteX9" fmla="*/ 7763052 w 8140424"/>
                    <a:gd name="connsiteY9" fmla="*/ 2481941 h 8055426"/>
                    <a:gd name="connsiteX10" fmla="*/ 7995281 w 8140424"/>
                    <a:gd name="connsiteY10" fmla="*/ 3846284 h 8055426"/>
                    <a:gd name="connsiteX11" fmla="*/ 8140424 w 8140424"/>
                    <a:gd name="connsiteY11" fmla="*/ 5050969 h 8055426"/>
                    <a:gd name="connsiteX12" fmla="*/ 5339165 w 8140424"/>
                    <a:gd name="connsiteY12" fmla="*/ 8055426 h 8055426"/>
                    <a:gd name="connsiteX13" fmla="*/ 5063396 w 8140424"/>
                    <a:gd name="connsiteY13" fmla="*/ 7968340 h 8055426"/>
                    <a:gd name="connsiteX14" fmla="*/ 534938 w 8140424"/>
                    <a:gd name="connsiteY14" fmla="*/ 3555997 h 805542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696080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662537 h 8161966"/>
                    <a:gd name="connsiteX1" fmla="*/ 1144537 w 8140424"/>
                    <a:gd name="connsiteY1" fmla="*/ 2980368 h 8161966"/>
                    <a:gd name="connsiteX2" fmla="*/ 2973335 w 8140424"/>
                    <a:gd name="connsiteY2" fmla="*/ 4809168 h 8161966"/>
                    <a:gd name="connsiteX3" fmla="*/ 114023 w 8140424"/>
                    <a:gd name="connsiteY3" fmla="*/ 1833738 h 8161966"/>
                    <a:gd name="connsiteX4" fmla="*/ 1013908 w 8140424"/>
                    <a:gd name="connsiteY4" fmla="*/ 1122539 h 8161966"/>
                    <a:gd name="connsiteX5" fmla="*/ 3437794 w 8140424"/>
                    <a:gd name="connsiteY5" fmla="*/ 3560939 h 8161966"/>
                    <a:gd name="connsiteX6" fmla="*/ 723623 w 8140424"/>
                    <a:gd name="connsiteY6" fmla="*/ 803225 h 8161966"/>
                    <a:gd name="connsiteX7" fmla="*/ 1725109 w 8140424"/>
                    <a:gd name="connsiteY7" fmla="*/ 106540 h 8161966"/>
                    <a:gd name="connsiteX8" fmla="*/ 6543851 w 8140424"/>
                    <a:gd name="connsiteY8" fmla="*/ 3343224 h 8161966"/>
                    <a:gd name="connsiteX9" fmla="*/ 7763052 w 8140424"/>
                    <a:gd name="connsiteY9" fmla="*/ 2588481 h 8161966"/>
                    <a:gd name="connsiteX10" fmla="*/ 7995281 w 8140424"/>
                    <a:gd name="connsiteY10" fmla="*/ 3952824 h 8161966"/>
                    <a:gd name="connsiteX11" fmla="*/ 8140424 w 8140424"/>
                    <a:gd name="connsiteY11" fmla="*/ 5157509 h 8161966"/>
                    <a:gd name="connsiteX12" fmla="*/ 5339165 w 8140424"/>
                    <a:gd name="connsiteY12" fmla="*/ 8161966 h 8161966"/>
                    <a:gd name="connsiteX13" fmla="*/ 5063396 w 8140424"/>
                    <a:gd name="connsiteY13" fmla="*/ 8074880 h 8161966"/>
                    <a:gd name="connsiteX14" fmla="*/ 534938 w 8140424"/>
                    <a:gd name="connsiteY14" fmla="*/ 3662537 h 8161966"/>
                    <a:gd name="connsiteX0" fmla="*/ 534938 w 8140424"/>
                    <a:gd name="connsiteY0" fmla="*/ 3722591 h 8222020"/>
                    <a:gd name="connsiteX1" fmla="*/ 1144537 w 8140424"/>
                    <a:gd name="connsiteY1" fmla="*/ 3040422 h 8222020"/>
                    <a:gd name="connsiteX2" fmla="*/ 2973335 w 8140424"/>
                    <a:gd name="connsiteY2" fmla="*/ 4869222 h 8222020"/>
                    <a:gd name="connsiteX3" fmla="*/ 114023 w 8140424"/>
                    <a:gd name="connsiteY3" fmla="*/ 1893792 h 8222020"/>
                    <a:gd name="connsiteX4" fmla="*/ 1013908 w 8140424"/>
                    <a:gd name="connsiteY4" fmla="*/ 1182593 h 8222020"/>
                    <a:gd name="connsiteX5" fmla="*/ 3437794 w 8140424"/>
                    <a:gd name="connsiteY5" fmla="*/ 3620993 h 8222020"/>
                    <a:gd name="connsiteX6" fmla="*/ 723623 w 8140424"/>
                    <a:gd name="connsiteY6" fmla="*/ 863279 h 8222020"/>
                    <a:gd name="connsiteX7" fmla="*/ 1725109 w 8140424"/>
                    <a:gd name="connsiteY7" fmla="*/ 166594 h 8222020"/>
                    <a:gd name="connsiteX8" fmla="*/ 6543851 w 8140424"/>
                    <a:gd name="connsiteY8" fmla="*/ 3403278 h 8222020"/>
                    <a:gd name="connsiteX9" fmla="*/ 7763052 w 8140424"/>
                    <a:gd name="connsiteY9" fmla="*/ 2648535 h 8222020"/>
                    <a:gd name="connsiteX10" fmla="*/ 7995281 w 8140424"/>
                    <a:gd name="connsiteY10" fmla="*/ 4012878 h 8222020"/>
                    <a:gd name="connsiteX11" fmla="*/ 8140424 w 8140424"/>
                    <a:gd name="connsiteY11" fmla="*/ 5217563 h 8222020"/>
                    <a:gd name="connsiteX12" fmla="*/ 5339165 w 8140424"/>
                    <a:gd name="connsiteY12" fmla="*/ 8222020 h 8222020"/>
                    <a:gd name="connsiteX13" fmla="*/ 5063396 w 8140424"/>
                    <a:gd name="connsiteY13" fmla="*/ 8134934 h 8222020"/>
                    <a:gd name="connsiteX14" fmla="*/ 534938 w 8140424"/>
                    <a:gd name="connsiteY14" fmla="*/ 3722591 h 822202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6543851 w 8140424"/>
                    <a:gd name="connsiteY8" fmla="*/ 3428628 h 8247370"/>
                    <a:gd name="connsiteX9" fmla="*/ 7763052 w 8140424"/>
                    <a:gd name="connsiteY9" fmla="*/ 2673885 h 8247370"/>
                    <a:gd name="connsiteX10" fmla="*/ 7995281 w 8140424"/>
                    <a:gd name="connsiteY10" fmla="*/ 4038228 h 8247370"/>
                    <a:gd name="connsiteX11" fmla="*/ 8140424 w 8140424"/>
                    <a:gd name="connsiteY11" fmla="*/ 5242913 h 8247370"/>
                    <a:gd name="connsiteX12" fmla="*/ 5339165 w 8140424"/>
                    <a:gd name="connsiteY12" fmla="*/ 8247370 h 8247370"/>
                    <a:gd name="connsiteX13" fmla="*/ 5063396 w 8140424"/>
                    <a:gd name="connsiteY13" fmla="*/ 8160284 h 8247370"/>
                    <a:gd name="connsiteX14" fmla="*/ 534938 w 8140424"/>
                    <a:gd name="connsiteY14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3931280 w 8140424"/>
                    <a:gd name="connsiteY8" fmla="*/ 1672401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6543851 w 8140424"/>
                    <a:gd name="connsiteY9" fmla="*/ 3428628 h 8247370"/>
                    <a:gd name="connsiteX10" fmla="*/ 7763052 w 8140424"/>
                    <a:gd name="connsiteY10" fmla="*/ 2673885 h 8247370"/>
                    <a:gd name="connsiteX11" fmla="*/ 7995281 w 8140424"/>
                    <a:gd name="connsiteY11" fmla="*/ 4038228 h 8247370"/>
                    <a:gd name="connsiteX12" fmla="*/ 8140424 w 8140424"/>
                    <a:gd name="connsiteY12" fmla="*/ 5242913 h 8247370"/>
                    <a:gd name="connsiteX13" fmla="*/ 5339165 w 8140424"/>
                    <a:gd name="connsiteY13" fmla="*/ 8247370 h 8247370"/>
                    <a:gd name="connsiteX14" fmla="*/ 5063396 w 8140424"/>
                    <a:gd name="connsiteY14" fmla="*/ 8160284 h 8247370"/>
                    <a:gd name="connsiteX15" fmla="*/ 534938 w 8140424"/>
                    <a:gd name="connsiteY15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5847166 w 8140424"/>
                    <a:gd name="connsiteY9" fmla="*/ 3196401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058937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6543851 w 8140424"/>
                    <a:gd name="connsiteY10" fmla="*/ 3428628 h 8247370"/>
                    <a:gd name="connsiteX11" fmla="*/ 7763052 w 8140424"/>
                    <a:gd name="connsiteY11" fmla="*/ 2673885 h 8247370"/>
                    <a:gd name="connsiteX12" fmla="*/ 7995281 w 8140424"/>
                    <a:gd name="connsiteY12" fmla="*/ 4038228 h 8247370"/>
                    <a:gd name="connsiteX13" fmla="*/ 8140424 w 8140424"/>
                    <a:gd name="connsiteY13" fmla="*/ 5242913 h 8247370"/>
                    <a:gd name="connsiteX14" fmla="*/ 5339165 w 8140424"/>
                    <a:gd name="connsiteY14" fmla="*/ 8247370 h 8247370"/>
                    <a:gd name="connsiteX15" fmla="*/ 5063396 w 8140424"/>
                    <a:gd name="connsiteY15" fmla="*/ 8160284 h 8247370"/>
                    <a:gd name="connsiteX16" fmla="*/ 534938 w 8140424"/>
                    <a:gd name="connsiteY16" fmla="*/ 3747941 h 8247370"/>
                    <a:gd name="connsiteX0" fmla="*/ 534938 w 8140424"/>
                    <a:gd name="connsiteY0" fmla="*/ 3747941 h 8247370"/>
                    <a:gd name="connsiteX1" fmla="*/ 1144537 w 8140424"/>
                    <a:gd name="connsiteY1" fmla="*/ 3065772 h 8247370"/>
                    <a:gd name="connsiteX2" fmla="*/ 2973335 w 8140424"/>
                    <a:gd name="connsiteY2" fmla="*/ 4894572 h 8247370"/>
                    <a:gd name="connsiteX3" fmla="*/ 114023 w 8140424"/>
                    <a:gd name="connsiteY3" fmla="*/ 1919142 h 8247370"/>
                    <a:gd name="connsiteX4" fmla="*/ 1013908 w 8140424"/>
                    <a:gd name="connsiteY4" fmla="*/ 1207943 h 8247370"/>
                    <a:gd name="connsiteX5" fmla="*/ 3437794 w 8140424"/>
                    <a:gd name="connsiteY5" fmla="*/ 3646343 h 8247370"/>
                    <a:gd name="connsiteX6" fmla="*/ 723623 w 8140424"/>
                    <a:gd name="connsiteY6" fmla="*/ 888629 h 8247370"/>
                    <a:gd name="connsiteX7" fmla="*/ 1725109 w 8140424"/>
                    <a:gd name="connsiteY7" fmla="*/ 191944 h 8247370"/>
                    <a:gd name="connsiteX8" fmla="*/ 4090938 w 8140424"/>
                    <a:gd name="connsiteY8" fmla="*/ 2673887 h 8247370"/>
                    <a:gd name="connsiteX9" fmla="*/ 2102480 w 8140424"/>
                    <a:gd name="connsiteY9" fmla="*/ 540287 h 8247370"/>
                    <a:gd name="connsiteX10" fmla="*/ 3887737 w 8140424"/>
                    <a:gd name="connsiteY10" fmla="*/ 1730458 h 8247370"/>
                    <a:gd name="connsiteX11" fmla="*/ 6543851 w 8140424"/>
                    <a:gd name="connsiteY11" fmla="*/ 3428628 h 8247370"/>
                    <a:gd name="connsiteX12" fmla="*/ 7763052 w 8140424"/>
                    <a:gd name="connsiteY12" fmla="*/ 2673885 h 8247370"/>
                    <a:gd name="connsiteX13" fmla="*/ 7995281 w 8140424"/>
                    <a:gd name="connsiteY13" fmla="*/ 4038228 h 8247370"/>
                    <a:gd name="connsiteX14" fmla="*/ 8140424 w 8140424"/>
                    <a:gd name="connsiteY14" fmla="*/ 5242913 h 8247370"/>
                    <a:gd name="connsiteX15" fmla="*/ 5339165 w 8140424"/>
                    <a:gd name="connsiteY15" fmla="*/ 8247370 h 8247370"/>
                    <a:gd name="connsiteX16" fmla="*/ 5063396 w 8140424"/>
                    <a:gd name="connsiteY16" fmla="*/ 8160284 h 8247370"/>
                    <a:gd name="connsiteX17" fmla="*/ 534938 w 8140424"/>
                    <a:gd name="connsiteY17" fmla="*/ 3747941 h 824737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75052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3773711 h 8273140"/>
                    <a:gd name="connsiteX1" fmla="*/ 1144537 w 8140424"/>
                    <a:gd name="connsiteY1" fmla="*/ 3091542 h 8273140"/>
                    <a:gd name="connsiteX2" fmla="*/ 2973335 w 8140424"/>
                    <a:gd name="connsiteY2" fmla="*/ 4920342 h 8273140"/>
                    <a:gd name="connsiteX3" fmla="*/ 114023 w 8140424"/>
                    <a:gd name="connsiteY3" fmla="*/ 1944912 h 8273140"/>
                    <a:gd name="connsiteX4" fmla="*/ 1013908 w 8140424"/>
                    <a:gd name="connsiteY4" fmla="*/ 1233713 h 8273140"/>
                    <a:gd name="connsiteX5" fmla="*/ 3437794 w 8140424"/>
                    <a:gd name="connsiteY5" fmla="*/ 3672113 h 8273140"/>
                    <a:gd name="connsiteX6" fmla="*/ 723623 w 8140424"/>
                    <a:gd name="connsiteY6" fmla="*/ 914399 h 8273140"/>
                    <a:gd name="connsiteX7" fmla="*/ 1725109 w 8140424"/>
                    <a:gd name="connsiteY7" fmla="*/ 217714 h 8273140"/>
                    <a:gd name="connsiteX8" fmla="*/ 4090938 w 8140424"/>
                    <a:gd name="connsiteY8" fmla="*/ 2699657 h 8273140"/>
                    <a:gd name="connsiteX9" fmla="*/ 2102480 w 8140424"/>
                    <a:gd name="connsiteY9" fmla="*/ 566057 h 8273140"/>
                    <a:gd name="connsiteX10" fmla="*/ 3176537 w 8140424"/>
                    <a:gd name="connsiteY10" fmla="*/ 0 h 8273140"/>
                    <a:gd name="connsiteX11" fmla="*/ 6543851 w 8140424"/>
                    <a:gd name="connsiteY11" fmla="*/ 3454398 h 8273140"/>
                    <a:gd name="connsiteX12" fmla="*/ 7763052 w 8140424"/>
                    <a:gd name="connsiteY12" fmla="*/ 2699655 h 8273140"/>
                    <a:gd name="connsiteX13" fmla="*/ 7995281 w 8140424"/>
                    <a:gd name="connsiteY13" fmla="*/ 4063998 h 8273140"/>
                    <a:gd name="connsiteX14" fmla="*/ 8140424 w 8140424"/>
                    <a:gd name="connsiteY14" fmla="*/ 5268683 h 8273140"/>
                    <a:gd name="connsiteX15" fmla="*/ 5339165 w 8140424"/>
                    <a:gd name="connsiteY15" fmla="*/ 8273140 h 8273140"/>
                    <a:gd name="connsiteX16" fmla="*/ 5063396 w 8140424"/>
                    <a:gd name="connsiteY16" fmla="*/ 8186054 h 8273140"/>
                    <a:gd name="connsiteX17" fmla="*/ 534938 w 8140424"/>
                    <a:gd name="connsiteY17" fmla="*/ 3773711 h 8273140"/>
                    <a:gd name="connsiteX0" fmla="*/ 534938 w 8140424"/>
                    <a:gd name="connsiteY0" fmla="*/ 4045114 h 8544543"/>
                    <a:gd name="connsiteX1" fmla="*/ 1144537 w 8140424"/>
                    <a:gd name="connsiteY1" fmla="*/ 3362945 h 8544543"/>
                    <a:gd name="connsiteX2" fmla="*/ 2973335 w 8140424"/>
                    <a:gd name="connsiteY2" fmla="*/ 5191745 h 8544543"/>
                    <a:gd name="connsiteX3" fmla="*/ 114023 w 8140424"/>
                    <a:gd name="connsiteY3" fmla="*/ 2216315 h 8544543"/>
                    <a:gd name="connsiteX4" fmla="*/ 1013908 w 8140424"/>
                    <a:gd name="connsiteY4" fmla="*/ 1505116 h 8544543"/>
                    <a:gd name="connsiteX5" fmla="*/ 3437794 w 8140424"/>
                    <a:gd name="connsiteY5" fmla="*/ 3943516 h 8544543"/>
                    <a:gd name="connsiteX6" fmla="*/ 723623 w 8140424"/>
                    <a:gd name="connsiteY6" fmla="*/ 1185802 h 8544543"/>
                    <a:gd name="connsiteX7" fmla="*/ 1725109 w 8140424"/>
                    <a:gd name="connsiteY7" fmla="*/ 489117 h 8544543"/>
                    <a:gd name="connsiteX8" fmla="*/ 4090938 w 8140424"/>
                    <a:gd name="connsiteY8" fmla="*/ 2971060 h 8544543"/>
                    <a:gd name="connsiteX9" fmla="*/ 2102480 w 8140424"/>
                    <a:gd name="connsiteY9" fmla="*/ 837460 h 8544543"/>
                    <a:gd name="connsiteX10" fmla="*/ 3176537 w 8140424"/>
                    <a:gd name="connsiteY10" fmla="*/ 271403 h 8544543"/>
                    <a:gd name="connsiteX11" fmla="*/ 6543851 w 8140424"/>
                    <a:gd name="connsiteY11" fmla="*/ 3725801 h 8544543"/>
                    <a:gd name="connsiteX12" fmla="*/ 7763052 w 8140424"/>
                    <a:gd name="connsiteY12" fmla="*/ 2971058 h 8544543"/>
                    <a:gd name="connsiteX13" fmla="*/ 7995281 w 8140424"/>
                    <a:gd name="connsiteY13" fmla="*/ 4335401 h 8544543"/>
                    <a:gd name="connsiteX14" fmla="*/ 8140424 w 8140424"/>
                    <a:gd name="connsiteY14" fmla="*/ 5540086 h 8544543"/>
                    <a:gd name="connsiteX15" fmla="*/ 5339165 w 8140424"/>
                    <a:gd name="connsiteY15" fmla="*/ 8544543 h 8544543"/>
                    <a:gd name="connsiteX16" fmla="*/ 5063396 w 8140424"/>
                    <a:gd name="connsiteY16" fmla="*/ 8457457 h 8544543"/>
                    <a:gd name="connsiteX17" fmla="*/ 534938 w 8140424"/>
                    <a:gd name="connsiteY17" fmla="*/ 4045114 h 8544543"/>
                    <a:gd name="connsiteX0" fmla="*/ 534938 w 8140424"/>
                    <a:gd name="connsiteY0" fmla="*/ 4041454 h 8540883"/>
                    <a:gd name="connsiteX1" fmla="*/ 1144537 w 8140424"/>
                    <a:gd name="connsiteY1" fmla="*/ 3359285 h 8540883"/>
                    <a:gd name="connsiteX2" fmla="*/ 2973335 w 8140424"/>
                    <a:gd name="connsiteY2" fmla="*/ 5188085 h 8540883"/>
                    <a:gd name="connsiteX3" fmla="*/ 114023 w 8140424"/>
                    <a:gd name="connsiteY3" fmla="*/ 2212655 h 8540883"/>
                    <a:gd name="connsiteX4" fmla="*/ 1013908 w 8140424"/>
                    <a:gd name="connsiteY4" fmla="*/ 1501456 h 8540883"/>
                    <a:gd name="connsiteX5" fmla="*/ 3437794 w 8140424"/>
                    <a:gd name="connsiteY5" fmla="*/ 3939856 h 8540883"/>
                    <a:gd name="connsiteX6" fmla="*/ 723623 w 8140424"/>
                    <a:gd name="connsiteY6" fmla="*/ 1182142 h 8540883"/>
                    <a:gd name="connsiteX7" fmla="*/ 1725109 w 8140424"/>
                    <a:gd name="connsiteY7" fmla="*/ 485457 h 8540883"/>
                    <a:gd name="connsiteX8" fmla="*/ 4090938 w 8140424"/>
                    <a:gd name="connsiteY8" fmla="*/ 2967400 h 8540883"/>
                    <a:gd name="connsiteX9" fmla="*/ 2102480 w 8140424"/>
                    <a:gd name="connsiteY9" fmla="*/ 833800 h 8540883"/>
                    <a:gd name="connsiteX10" fmla="*/ 3176537 w 8140424"/>
                    <a:gd name="connsiteY10" fmla="*/ 267743 h 8540883"/>
                    <a:gd name="connsiteX11" fmla="*/ 6543851 w 8140424"/>
                    <a:gd name="connsiteY11" fmla="*/ 3722141 h 8540883"/>
                    <a:gd name="connsiteX12" fmla="*/ 7763052 w 8140424"/>
                    <a:gd name="connsiteY12" fmla="*/ 2967398 h 8540883"/>
                    <a:gd name="connsiteX13" fmla="*/ 7995281 w 8140424"/>
                    <a:gd name="connsiteY13" fmla="*/ 4331741 h 8540883"/>
                    <a:gd name="connsiteX14" fmla="*/ 8140424 w 8140424"/>
                    <a:gd name="connsiteY14" fmla="*/ 5536426 h 8540883"/>
                    <a:gd name="connsiteX15" fmla="*/ 5339165 w 8140424"/>
                    <a:gd name="connsiteY15" fmla="*/ 8540883 h 8540883"/>
                    <a:gd name="connsiteX16" fmla="*/ 5063396 w 8140424"/>
                    <a:gd name="connsiteY16" fmla="*/ 8453797 h 8540883"/>
                    <a:gd name="connsiteX17" fmla="*/ 534938 w 8140424"/>
                    <a:gd name="connsiteY17" fmla="*/ 4041454 h 8540883"/>
                    <a:gd name="connsiteX0" fmla="*/ 534938 w 8140424"/>
                    <a:gd name="connsiteY0" fmla="*/ 4047870 h 8547299"/>
                    <a:gd name="connsiteX1" fmla="*/ 1144537 w 8140424"/>
                    <a:gd name="connsiteY1" fmla="*/ 3365701 h 8547299"/>
                    <a:gd name="connsiteX2" fmla="*/ 2973335 w 8140424"/>
                    <a:gd name="connsiteY2" fmla="*/ 5194501 h 8547299"/>
                    <a:gd name="connsiteX3" fmla="*/ 114023 w 8140424"/>
                    <a:gd name="connsiteY3" fmla="*/ 2219071 h 8547299"/>
                    <a:gd name="connsiteX4" fmla="*/ 1013908 w 8140424"/>
                    <a:gd name="connsiteY4" fmla="*/ 1507872 h 8547299"/>
                    <a:gd name="connsiteX5" fmla="*/ 3437794 w 8140424"/>
                    <a:gd name="connsiteY5" fmla="*/ 3946272 h 8547299"/>
                    <a:gd name="connsiteX6" fmla="*/ 723623 w 8140424"/>
                    <a:gd name="connsiteY6" fmla="*/ 1188558 h 8547299"/>
                    <a:gd name="connsiteX7" fmla="*/ 1725109 w 8140424"/>
                    <a:gd name="connsiteY7" fmla="*/ 491873 h 8547299"/>
                    <a:gd name="connsiteX8" fmla="*/ 4090938 w 8140424"/>
                    <a:gd name="connsiteY8" fmla="*/ 2973816 h 8547299"/>
                    <a:gd name="connsiteX9" fmla="*/ 2102480 w 8140424"/>
                    <a:gd name="connsiteY9" fmla="*/ 840216 h 8547299"/>
                    <a:gd name="connsiteX10" fmla="*/ 3176537 w 8140424"/>
                    <a:gd name="connsiteY10" fmla="*/ 274159 h 8547299"/>
                    <a:gd name="connsiteX11" fmla="*/ 6543851 w 8140424"/>
                    <a:gd name="connsiteY11" fmla="*/ 3728557 h 8547299"/>
                    <a:gd name="connsiteX12" fmla="*/ 7763052 w 8140424"/>
                    <a:gd name="connsiteY12" fmla="*/ 2973814 h 8547299"/>
                    <a:gd name="connsiteX13" fmla="*/ 7995281 w 8140424"/>
                    <a:gd name="connsiteY13" fmla="*/ 4338157 h 8547299"/>
                    <a:gd name="connsiteX14" fmla="*/ 8140424 w 8140424"/>
                    <a:gd name="connsiteY14" fmla="*/ 5542842 h 8547299"/>
                    <a:gd name="connsiteX15" fmla="*/ 5339165 w 8140424"/>
                    <a:gd name="connsiteY15" fmla="*/ 8547299 h 8547299"/>
                    <a:gd name="connsiteX16" fmla="*/ 5063396 w 8140424"/>
                    <a:gd name="connsiteY16" fmla="*/ 8460213 h 8547299"/>
                    <a:gd name="connsiteX17" fmla="*/ 534938 w 8140424"/>
                    <a:gd name="connsiteY17" fmla="*/ 4047870 h 8547299"/>
                    <a:gd name="connsiteX0" fmla="*/ 534938 w 8140424"/>
                    <a:gd name="connsiteY0" fmla="*/ 4023705 h 8523134"/>
                    <a:gd name="connsiteX1" fmla="*/ 1144537 w 8140424"/>
                    <a:gd name="connsiteY1" fmla="*/ 3341536 h 8523134"/>
                    <a:gd name="connsiteX2" fmla="*/ 2973335 w 8140424"/>
                    <a:gd name="connsiteY2" fmla="*/ 5170336 h 8523134"/>
                    <a:gd name="connsiteX3" fmla="*/ 114023 w 8140424"/>
                    <a:gd name="connsiteY3" fmla="*/ 2194906 h 8523134"/>
                    <a:gd name="connsiteX4" fmla="*/ 1013908 w 8140424"/>
                    <a:gd name="connsiteY4" fmla="*/ 1483707 h 8523134"/>
                    <a:gd name="connsiteX5" fmla="*/ 3437794 w 8140424"/>
                    <a:gd name="connsiteY5" fmla="*/ 3922107 h 8523134"/>
                    <a:gd name="connsiteX6" fmla="*/ 723623 w 8140424"/>
                    <a:gd name="connsiteY6" fmla="*/ 1164393 h 8523134"/>
                    <a:gd name="connsiteX7" fmla="*/ 1725109 w 8140424"/>
                    <a:gd name="connsiteY7" fmla="*/ 467708 h 8523134"/>
                    <a:gd name="connsiteX8" fmla="*/ 4090938 w 8140424"/>
                    <a:gd name="connsiteY8" fmla="*/ 2949651 h 8523134"/>
                    <a:gd name="connsiteX9" fmla="*/ 2102480 w 8140424"/>
                    <a:gd name="connsiteY9" fmla="*/ 816051 h 8523134"/>
                    <a:gd name="connsiteX10" fmla="*/ 3176537 w 8140424"/>
                    <a:gd name="connsiteY10" fmla="*/ 249994 h 8523134"/>
                    <a:gd name="connsiteX11" fmla="*/ 6543851 w 8140424"/>
                    <a:gd name="connsiteY11" fmla="*/ 3704392 h 8523134"/>
                    <a:gd name="connsiteX12" fmla="*/ 7763052 w 8140424"/>
                    <a:gd name="connsiteY12" fmla="*/ 2949649 h 8523134"/>
                    <a:gd name="connsiteX13" fmla="*/ 7995281 w 8140424"/>
                    <a:gd name="connsiteY13" fmla="*/ 4313992 h 8523134"/>
                    <a:gd name="connsiteX14" fmla="*/ 8140424 w 8140424"/>
                    <a:gd name="connsiteY14" fmla="*/ 5518677 h 8523134"/>
                    <a:gd name="connsiteX15" fmla="*/ 5339165 w 8140424"/>
                    <a:gd name="connsiteY15" fmla="*/ 8523134 h 8523134"/>
                    <a:gd name="connsiteX16" fmla="*/ 5063396 w 8140424"/>
                    <a:gd name="connsiteY16" fmla="*/ 8436048 h 8523134"/>
                    <a:gd name="connsiteX17" fmla="*/ 534938 w 8140424"/>
                    <a:gd name="connsiteY17" fmla="*/ 4023705 h 852313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763052 w 8140424"/>
                    <a:gd name="connsiteY12" fmla="*/ 2968999 h 8542484"/>
                    <a:gd name="connsiteX13" fmla="*/ 7995281 w 8140424"/>
                    <a:gd name="connsiteY13" fmla="*/ 4333342 h 8542484"/>
                    <a:gd name="connsiteX14" fmla="*/ 8140424 w 8140424"/>
                    <a:gd name="connsiteY14" fmla="*/ 5538027 h 8542484"/>
                    <a:gd name="connsiteX15" fmla="*/ 5339165 w 8140424"/>
                    <a:gd name="connsiteY15" fmla="*/ 8542484 h 8542484"/>
                    <a:gd name="connsiteX16" fmla="*/ 5063396 w 8140424"/>
                    <a:gd name="connsiteY16" fmla="*/ 8455398 h 8542484"/>
                    <a:gd name="connsiteX17" fmla="*/ 534938 w 8140424"/>
                    <a:gd name="connsiteY17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7037337 w 8140424"/>
                    <a:gd name="connsiteY12" fmla="*/ 3389915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51966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763052 w 8140424"/>
                    <a:gd name="connsiteY13" fmla="*/ 2968999 h 8542484"/>
                    <a:gd name="connsiteX14" fmla="*/ 7995281 w 8140424"/>
                    <a:gd name="connsiteY14" fmla="*/ 4333342 h 8542484"/>
                    <a:gd name="connsiteX15" fmla="*/ 8140424 w 8140424"/>
                    <a:gd name="connsiteY15" fmla="*/ 5538027 h 8542484"/>
                    <a:gd name="connsiteX16" fmla="*/ 5339165 w 8140424"/>
                    <a:gd name="connsiteY16" fmla="*/ 8542484 h 8542484"/>
                    <a:gd name="connsiteX17" fmla="*/ 5063396 w 8140424"/>
                    <a:gd name="connsiteY17" fmla="*/ 8455398 h 8542484"/>
                    <a:gd name="connsiteX18" fmla="*/ 534938 w 8140424"/>
                    <a:gd name="connsiteY18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7269566 w 8140424"/>
                    <a:gd name="connsiteY13" fmla="*/ 2780315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44537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34938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34938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7130 w 8140424"/>
                    <a:gd name="connsiteY0" fmla="*/ 4043055 h 8542484"/>
                    <a:gd name="connsiteX1" fmla="*/ 1168921 w 8140424"/>
                    <a:gd name="connsiteY1" fmla="*/ 3360886 h 8542484"/>
                    <a:gd name="connsiteX2" fmla="*/ 2973335 w 8140424"/>
                    <a:gd name="connsiteY2" fmla="*/ 5189686 h 8542484"/>
                    <a:gd name="connsiteX3" fmla="*/ 114023 w 8140424"/>
                    <a:gd name="connsiteY3" fmla="*/ 2214256 h 8542484"/>
                    <a:gd name="connsiteX4" fmla="*/ 1013908 w 8140424"/>
                    <a:gd name="connsiteY4" fmla="*/ 1503057 h 8542484"/>
                    <a:gd name="connsiteX5" fmla="*/ 3437794 w 8140424"/>
                    <a:gd name="connsiteY5" fmla="*/ 3941457 h 8542484"/>
                    <a:gd name="connsiteX6" fmla="*/ 723623 w 8140424"/>
                    <a:gd name="connsiteY6" fmla="*/ 1183743 h 8542484"/>
                    <a:gd name="connsiteX7" fmla="*/ 1725109 w 8140424"/>
                    <a:gd name="connsiteY7" fmla="*/ 487058 h 8542484"/>
                    <a:gd name="connsiteX8" fmla="*/ 4090938 w 8140424"/>
                    <a:gd name="connsiteY8" fmla="*/ 2969001 h 8542484"/>
                    <a:gd name="connsiteX9" fmla="*/ 2102480 w 8140424"/>
                    <a:gd name="connsiteY9" fmla="*/ 835401 h 8542484"/>
                    <a:gd name="connsiteX10" fmla="*/ 3176537 w 8140424"/>
                    <a:gd name="connsiteY10" fmla="*/ 269344 h 8542484"/>
                    <a:gd name="connsiteX11" fmla="*/ 6543851 w 8140424"/>
                    <a:gd name="connsiteY11" fmla="*/ 3723742 h 8542484"/>
                    <a:gd name="connsiteX12" fmla="*/ 6108423 w 8140424"/>
                    <a:gd name="connsiteY12" fmla="*/ 2243287 h 8542484"/>
                    <a:gd name="connsiteX13" fmla="*/ 6645451 w 8140424"/>
                    <a:gd name="connsiteY13" fmla="*/ 1024087 h 8542484"/>
                    <a:gd name="connsiteX14" fmla="*/ 7763052 w 8140424"/>
                    <a:gd name="connsiteY14" fmla="*/ 2968999 h 8542484"/>
                    <a:gd name="connsiteX15" fmla="*/ 7995281 w 8140424"/>
                    <a:gd name="connsiteY15" fmla="*/ 4333342 h 8542484"/>
                    <a:gd name="connsiteX16" fmla="*/ 8140424 w 8140424"/>
                    <a:gd name="connsiteY16" fmla="*/ 5538027 h 8542484"/>
                    <a:gd name="connsiteX17" fmla="*/ 5339165 w 8140424"/>
                    <a:gd name="connsiteY17" fmla="*/ 8542484 h 8542484"/>
                    <a:gd name="connsiteX18" fmla="*/ 5063396 w 8140424"/>
                    <a:gd name="connsiteY18" fmla="*/ 8455398 h 8542484"/>
                    <a:gd name="connsiteX19" fmla="*/ 547130 w 8140424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102811 w 8134812"/>
                    <a:gd name="connsiteY12" fmla="*/ 2243287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43055 h 8542484"/>
                    <a:gd name="connsiteX1" fmla="*/ 1163309 w 8134812"/>
                    <a:gd name="connsiteY1" fmla="*/ 3360886 h 8542484"/>
                    <a:gd name="connsiteX2" fmla="*/ 2967723 w 8134812"/>
                    <a:gd name="connsiteY2" fmla="*/ 5189686 h 8542484"/>
                    <a:gd name="connsiteX3" fmla="*/ 108411 w 8134812"/>
                    <a:gd name="connsiteY3" fmla="*/ 2214256 h 8542484"/>
                    <a:gd name="connsiteX4" fmla="*/ 1008296 w 8134812"/>
                    <a:gd name="connsiteY4" fmla="*/ 1503057 h 8542484"/>
                    <a:gd name="connsiteX5" fmla="*/ 3432182 w 8134812"/>
                    <a:gd name="connsiteY5" fmla="*/ 3941457 h 8542484"/>
                    <a:gd name="connsiteX6" fmla="*/ 718011 w 8134812"/>
                    <a:gd name="connsiteY6" fmla="*/ 1183743 h 8542484"/>
                    <a:gd name="connsiteX7" fmla="*/ 1719497 w 8134812"/>
                    <a:gd name="connsiteY7" fmla="*/ 487058 h 8542484"/>
                    <a:gd name="connsiteX8" fmla="*/ 4085326 w 8134812"/>
                    <a:gd name="connsiteY8" fmla="*/ 2969001 h 8542484"/>
                    <a:gd name="connsiteX9" fmla="*/ 2096868 w 8134812"/>
                    <a:gd name="connsiteY9" fmla="*/ 835401 h 8542484"/>
                    <a:gd name="connsiteX10" fmla="*/ 3170925 w 8134812"/>
                    <a:gd name="connsiteY10" fmla="*/ 269344 h 8542484"/>
                    <a:gd name="connsiteX11" fmla="*/ 6538239 w 8134812"/>
                    <a:gd name="connsiteY11" fmla="*/ 3723742 h 8542484"/>
                    <a:gd name="connsiteX12" fmla="*/ 6090619 w 8134812"/>
                    <a:gd name="connsiteY12" fmla="*/ 2231095 h 8542484"/>
                    <a:gd name="connsiteX13" fmla="*/ 6639839 w 8134812"/>
                    <a:gd name="connsiteY13" fmla="*/ 1024087 h 8542484"/>
                    <a:gd name="connsiteX14" fmla="*/ 7757440 w 8134812"/>
                    <a:gd name="connsiteY14" fmla="*/ 2968999 h 8542484"/>
                    <a:gd name="connsiteX15" fmla="*/ 7989669 w 8134812"/>
                    <a:gd name="connsiteY15" fmla="*/ 4333342 h 8542484"/>
                    <a:gd name="connsiteX16" fmla="*/ 8134812 w 8134812"/>
                    <a:gd name="connsiteY16" fmla="*/ 5538027 h 8542484"/>
                    <a:gd name="connsiteX17" fmla="*/ 5333553 w 8134812"/>
                    <a:gd name="connsiteY17" fmla="*/ 8542484 h 8542484"/>
                    <a:gd name="connsiteX18" fmla="*/ 5057784 w 8134812"/>
                    <a:gd name="connsiteY18" fmla="*/ 8455398 h 8542484"/>
                    <a:gd name="connsiteX19" fmla="*/ 541518 w 8134812"/>
                    <a:gd name="connsiteY19" fmla="*/ 4043055 h 8542484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36746 h 8536175"/>
                    <a:gd name="connsiteX1" fmla="*/ 1163309 w 8134812"/>
                    <a:gd name="connsiteY1" fmla="*/ 3354577 h 8536175"/>
                    <a:gd name="connsiteX2" fmla="*/ 2967723 w 8134812"/>
                    <a:gd name="connsiteY2" fmla="*/ 5183377 h 8536175"/>
                    <a:gd name="connsiteX3" fmla="*/ 108411 w 8134812"/>
                    <a:gd name="connsiteY3" fmla="*/ 2207947 h 8536175"/>
                    <a:gd name="connsiteX4" fmla="*/ 1008296 w 8134812"/>
                    <a:gd name="connsiteY4" fmla="*/ 1496748 h 8536175"/>
                    <a:gd name="connsiteX5" fmla="*/ 3432182 w 8134812"/>
                    <a:gd name="connsiteY5" fmla="*/ 3935148 h 8536175"/>
                    <a:gd name="connsiteX6" fmla="*/ 718011 w 8134812"/>
                    <a:gd name="connsiteY6" fmla="*/ 1177434 h 8536175"/>
                    <a:gd name="connsiteX7" fmla="*/ 1719497 w 8134812"/>
                    <a:gd name="connsiteY7" fmla="*/ 480749 h 8536175"/>
                    <a:gd name="connsiteX8" fmla="*/ 4085326 w 8134812"/>
                    <a:gd name="connsiteY8" fmla="*/ 2962692 h 8536175"/>
                    <a:gd name="connsiteX9" fmla="*/ 2133444 w 8134812"/>
                    <a:gd name="connsiteY9" fmla="*/ 853476 h 8536175"/>
                    <a:gd name="connsiteX10" fmla="*/ 3170925 w 8134812"/>
                    <a:gd name="connsiteY10" fmla="*/ 263035 h 8536175"/>
                    <a:gd name="connsiteX11" fmla="*/ 6538239 w 8134812"/>
                    <a:gd name="connsiteY11" fmla="*/ 3717433 h 8536175"/>
                    <a:gd name="connsiteX12" fmla="*/ 6090619 w 8134812"/>
                    <a:gd name="connsiteY12" fmla="*/ 2224786 h 8536175"/>
                    <a:gd name="connsiteX13" fmla="*/ 6639839 w 8134812"/>
                    <a:gd name="connsiteY13" fmla="*/ 1017778 h 8536175"/>
                    <a:gd name="connsiteX14" fmla="*/ 7757440 w 8134812"/>
                    <a:gd name="connsiteY14" fmla="*/ 2962690 h 8536175"/>
                    <a:gd name="connsiteX15" fmla="*/ 7989669 w 8134812"/>
                    <a:gd name="connsiteY15" fmla="*/ 4327033 h 8536175"/>
                    <a:gd name="connsiteX16" fmla="*/ 8134812 w 8134812"/>
                    <a:gd name="connsiteY16" fmla="*/ 5531718 h 8536175"/>
                    <a:gd name="connsiteX17" fmla="*/ 5333553 w 8134812"/>
                    <a:gd name="connsiteY17" fmla="*/ 8536175 h 8536175"/>
                    <a:gd name="connsiteX18" fmla="*/ 5057784 w 8134812"/>
                    <a:gd name="connsiteY18" fmla="*/ 8449089 h 8536175"/>
                    <a:gd name="connsiteX19" fmla="*/ 541518 w 8134812"/>
                    <a:gd name="connsiteY19" fmla="*/ 4036746 h 8536175"/>
                    <a:gd name="connsiteX0" fmla="*/ 541518 w 8134812"/>
                    <a:gd name="connsiteY0" fmla="*/ 4053000 h 8552429"/>
                    <a:gd name="connsiteX1" fmla="*/ 1163309 w 8134812"/>
                    <a:gd name="connsiteY1" fmla="*/ 3370831 h 8552429"/>
                    <a:gd name="connsiteX2" fmla="*/ 2967723 w 8134812"/>
                    <a:gd name="connsiteY2" fmla="*/ 5199631 h 8552429"/>
                    <a:gd name="connsiteX3" fmla="*/ 108411 w 8134812"/>
                    <a:gd name="connsiteY3" fmla="*/ 2224201 h 8552429"/>
                    <a:gd name="connsiteX4" fmla="*/ 1008296 w 8134812"/>
                    <a:gd name="connsiteY4" fmla="*/ 1513002 h 8552429"/>
                    <a:gd name="connsiteX5" fmla="*/ 3432182 w 8134812"/>
                    <a:gd name="connsiteY5" fmla="*/ 3951402 h 8552429"/>
                    <a:gd name="connsiteX6" fmla="*/ 718011 w 8134812"/>
                    <a:gd name="connsiteY6" fmla="*/ 1193688 h 8552429"/>
                    <a:gd name="connsiteX7" fmla="*/ 1719497 w 8134812"/>
                    <a:gd name="connsiteY7" fmla="*/ 497003 h 8552429"/>
                    <a:gd name="connsiteX8" fmla="*/ 4085326 w 8134812"/>
                    <a:gd name="connsiteY8" fmla="*/ 2978946 h 8552429"/>
                    <a:gd name="connsiteX9" fmla="*/ 2133444 w 8134812"/>
                    <a:gd name="connsiteY9" fmla="*/ 869730 h 8552429"/>
                    <a:gd name="connsiteX10" fmla="*/ 3170925 w 8134812"/>
                    <a:gd name="connsiteY10" fmla="*/ 279289 h 8552429"/>
                    <a:gd name="connsiteX11" fmla="*/ 6538239 w 8134812"/>
                    <a:gd name="connsiteY11" fmla="*/ 3733687 h 8552429"/>
                    <a:gd name="connsiteX12" fmla="*/ 6090619 w 8134812"/>
                    <a:gd name="connsiteY12" fmla="*/ 2241040 h 8552429"/>
                    <a:gd name="connsiteX13" fmla="*/ 6639839 w 8134812"/>
                    <a:gd name="connsiteY13" fmla="*/ 1034032 h 8552429"/>
                    <a:gd name="connsiteX14" fmla="*/ 7757440 w 8134812"/>
                    <a:gd name="connsiteY14" fmla="*/ 2978944 h 8552429"/>
                    <a:gd name="connsiteX15" fmla="*/ 7989669 w 8134812"/>
                    <a:gd name="connsiteY15" fmla="*/ 4343287 h 8552429"/>
                    <a:gd name="connsiteX16" fmla="*/ 8134812 w 8134812"/>
                    <a:gd name="connsiteY16" fmla="*/ 5547972 h 8552429"/>
                    <a:gd name="connsiteX17" fmla="*/ 5333553 w 8134812"/>
                    <a:gd name="connsiteY17" fmla="*/ 8552429 h 8552429"/>
                    <a:gd name="connsiteX18" fmla="*/ 5057784 w 8134812"/>
                    <a:gd name="connsiteY18" fmla="*/ 8465343 h 8552429"/>
                    <a:gd name="connsiteX19" fmla="*/ 541518 w 8134812"/>
                    <a:gd name="connsiteY19" fmla="*/ 4053000 h 8552429"/>
                    <a:gd name="connsiteX0" fmla="*/ 541518 w 8134812"/>
                    <a:gd name="connsiteY0" fmla="*/ 4050353 h 8549782"/>
                    <a:gd name="connsiteX1" fmla="*/ 1163309 w 8134812"/>
                    <a:gd name="connsiteY1" fmla="*/ 3368184 h 8549782"/>
                    <a:gd name="connsiteX2" fmla="*/ 2967723 w 8134812"/>
                    <a:gd name="connsiteY2" fmla="*/ 5196984 h 8549782"/>
                    <a:gd name="connsiteX3" fmla="*/ 108411 w 8134812"/>
                    <a:gd name="connsiteY3" fmla="*/ 2221554 h 8549782"/>
                    <a:gd name="connsiteX4" fmla="*/ 1008296 w 8134812"/>
                    <a:gd name="connsiteY4" fmla="*/ 1510355 h 8549782"/>
                    <a:gd name="connsiteX5" fmla="*/ 3432182 w 8134812"/>
                    <a:gd name="connsiteY5" fmla="*/ 3948755 h 8549782"/>
                    <a:gd name="connsiteX6" fmla="*/ 718011 w 8134812"/>
                    <a:gd name="connsiteY6" fmla="*/ 1191041 h 8549782"/>
                    <a:gd name="connsiteX7" fmla="*/ 1719497 w 8134812"/>
                    <a:gd name="connsiteY7" fmla="*/ 494356 h 8549782"/>
                    <a:gd name="connsiteX8" fmla="*/ 4085326 w 8134812"/>
                    <a:gd name="connsiteY8" fmla="*/ 2976299 h 8549782"/>
                    <a:gd name="connsiteX9" fmla="*/ 2133444 w 8134812"/>
                    <a:gd name="connsiteY9" fmla="*/ 867083 h 8549782"/>
                    <a:gd name="connsiteX10" fmla="*/ 3170925 w 8134812"/>
                    <a:gd name="connsiteY10" fmla="*/ 276642 h 8549782"/>
                    <a:gd name="connsiteX11" fmla="*/ 6538239 w 8134812"/>
                    <a:gd name="connsiteY11" fmla="*/ 3731040 h 8549782"/>
                    <a:gd name="connsiteX12" fmla="*/ 6090619 w 8134812"/>
                    <a:gd name="connsiteY12" fmla="*/ 2238393 h 8549782"/>
                    <a:gd name="connsiteX13" fmla="*/ 6639839 w 8134812"/>
                    <a:gd name="connsiteY13" fmla="*/ 1031385 h 8549782"/>
                    <a:gd name="connsiteX14" fmla="*/ 7757440 w 8134812"/>
                    <a:gd name="connsiteY14" fmla="*/ 2976297 h 8549782"/>
                    <a:gd name="connsiteX15" fmla="*/ 7989669 w 8134812"/>
                    <a:gd name="connsiteY15" fmla="*/ 4340640 h 8549782"/>
                    <a:gd name="connsiteX16" fmla="*/ 8134812 w 8134812"/>
                    <a:gd name="connsiteY16" fmla="*/ 5545325 h 8549782"/>
                    <a:gd name="connsiteX17" fmla="*/ 5333553 w 8134812"/>
                    <a:gd name="connsiteY17" fmla="*/ 8549782 h 8549782"/>
                    <a:gd name="connsiteX18" fmla="*/ 5057784 w 8134812"/>
                    <a:gd name="connsiteY18" fmla="*/ 8462696 h 8549782"/>
                    <a:gd name="connsiteX19" fmla="*/ 541518 w 8134812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8549782"/>
                    <a:gd name="connsiteX1" fmla="*/ 1163309 w 8389877"/>
                    <a:gd name="connsiteY1" fmla="*/ 3368184 h 8549782"/>
                    <a:gd name="connsiteX2" fmla="*/ 2967723 w 8389877"/>
                    <a:gd name="connsiteY2" fmla="*/ 5196984 h 8549782"/>
                    <a:gd name="connsiteX3" fmla="*/ 108411 w 8389877"/>
                    <a:gd name="connsiteY3" fmla="*/ 2221554 h 8549782"/>
                    <a:gd name="connsiteX4" fmla="*/ 1008296 w 8389877"/>
                    <a:gd name="connsiteY4" fmla="*/ 1510355 h 8549782"/>
                    <a:gd name="connsiteX5" fmla="*/ 3432182 w 8389877"/>
                    <a:gd name="connsiteY5" fmla="*/ 3948755 h 8549782"/>
                    <a:gd name="connsiteX6" fmla="*/ 718011 w 8389877"/>
                    <a:gd name="connsiteY6" fmla="*/ 1191041 h 8549782"/>
                    <a:gd name="connsiteX7" fmla="*/ 1719497 w 8389877"/>
                    <a:gd name="connsiteY7" fmla="*/ 494356 h 8549782"/>
                    <a:gd name="connsiteX8" fmla="*/ 4085326 w 8389877"/>
                    <a:gd name="connsiteY8" fmla="*/ 2976299 h 8549782"/>
                    <a:gd name="connsiteX9" fmla="*/ 2133444 w 8389877"/>
                    <a:gd name="connsiteY9" fmla="*/ 867083 h 8549782"/>
                    <a:gd name="connsiteX10" fmla="*/ 3170925 w 8389877"/>
                    <a:gd name="connsiteY10" fmla="*/ 276642 h 8549782"/>
                    <a:gd name="connsiteX11" fmla="*/ 6538239 w 8389877"/>
                    <a:gd name="connsiteY11" fmla="*/ 3731040 h 8549782"/>
                    <a:gd name="connsiteX12" fmla="*/ 6090619 w 8389877"/>
                    <a:gd name="connsiteY12" fmla="*/ 2238393 h 8549782"/>
                    <a:gd name="connsiteX13" fmla="*/ 6639839 w 8389877"/>
                    <a:gd name="connsiteY13" fmla="*/ 1031385 h 8549782"/>
                    <a:gd name="connsiteX14" fmla="*/ 7757440 w 8389877"/>
                    <a:gd name="connsiteY14" fmla="*/ 2976297 h 8549782"/>
                    <a:gd name="connsiteX15" fmla="*/ 7989669 w 8389877"/>
                    <a:gd name="connsiteY15" fmla="*/ 4340640 h 8549782"/>
                    <a:gd name="connsiteX16" fmla="*/ 8389877 w 8389877"/>
                    <a:gd name="connsiteY16" fmla="*/ 5777404 h 8549782"/>
                    <a:gd name="connsiteX17" fmla="*/ 5333553 w 8389877"/>
                    <a:gd name="connsiteY17" fmla="*/ 8549782 h 8549782"/>
                    <a:gd name="connsiteX18" fmla="*/ 5057784 w 8389877"/>
                    <a:gd name="connsiteY18" fmla="*/ 8462696 h 8549782"/>
                    <a:gd name="connsiteX19" fmla="*/ 541518 w 8389877"/>
                    <a:gd name="connsiteY19" fmla="*/ 4050353 h 8549782"/>
                    <a:gd name="connsiteX0" fmla="*/ 541518 w 8389877"/>
                    <a:gd name="connsiteY0" fmla="*/ 4050353 h 9315726"/>
                    <a:gd name="connsiteX1" fmla="*/ 1163309 w 8389877"/>
                    <a:gd name="connsiteY1" fmla="*/ 3368184 h 9315726"/>
                    <a:gd name="connsiteX2" fmla="*/ 2967723 w 8389877"/>
                    <a:gd name="connsiteY2" fmla="*/ 5196984 h 9315726"/>
                    <a:gd name="connsiteX3" fmla="*/ 108411 w 8389877"/>
                    <a:gd name="connsiteY3" fmla="*/ 2221554 h 9315726"/>
                    <a:gd name="connsiteX4" fmla="*/ 1008296 w 8389877"/>
                    <a:gd name="connsiteY4" fmla="*/ 1510355 h 9315726"/>
                    <a:gd name="connsiteX5" fmla="*/ 3432182 w 8389877"/>
                    <a:gd name="connsiteY5" fmla="*/ 3948755 h 9315726"/>
                    <a:gd name="connsiteX6" fmla="*/ 718011 w 8389877"/>
                    <a:gd name="connsiteY6" fmla="*/ 1191041 h 9315726"/>
                    <a:gd name="connsiteX7" fmla="*/ 1719497 w 8389877"/>
                    <a:gd name="connsiteY7" fmla="*/ 494356 h 9315726"/>
                    <a:gd name="connsiteX8" fmla="*/ 4085326 w 8389877"/>
                    <a:gd name="connsiteY8" fmla="*/ 2976299 h 9315726"/>
                    <a:gd name="connsiteX9" fmla="*/ 2133444 w 8389877"/>
                    <a:gd name="connsiteY9" fmla="*/ 867083 h 9315726"/>
                    <a:gd name="connsiteX10" fmla="*/ 3170925 w 8389877"/>
                    <a:gd name="connsiteY10" fmla="*/ 276642 h 9315726"/>
                    <a:gd name="connsiteX11" fmla="*/ 6538239 w 8389877"/>
                    <a:gd name="connsiteY11" fmla="*/ 3731040 h 9315726"/>
                    <a:gd name="connsiteX12" fmla="*/ 6090619 w 8389877"/>
                    <a:gd name="connsiteY12" fmla="*/ 2238393 h 9315726"/>
                    <a:gd name="connsiteX13" fmla="*/ 6639839 w 8389877"/>
                    <a:gd name="connsiteY13" fmla="*/ 1031385 h 9315726"/>
                    <a:gd name="connsiteX14" fmla="*/ 7757440 w 8389877"/>
                    <a:gd name="connsiteY14" fmla="*/ 2976297 h 9315726"/>
                    <a:gd name="connsiteX15" fmla="*/ 7989669 w 8389877"/>
                    <a:gd name="connsiteY15" fmla="*/ 4340640 h 9315726"/>
                    <a:gd name="connsiteX16" fmla="*/ 8389877 w 8389877"/>
                    <a:gd name="connsiteY16" fmla="*/ 5777404 h 9315726"/>
                    <a:gd name="connsiteX17" fmla="*/ 6336452 w 8389877"/>
                    <a:gd name="connsiteY17" fmla="*/ 9315727 h 9315726"/>
                    <a:gd name="connsiteX18" fmla="*/ 5057784 w 8389877"/>
                    <a:gd name="connsiteY18" fmla="*/ 8462696 h 9315726"/>
                    <a:gd name="connsiteX19" fmla="*/ 541518 w 8389877"/>
                    <a:gd name="connsiteY19" fmla="*/ 4050353 h 9315726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89877"/>
                    <a:gd name="connsiteY0" fmla="*/ 4050353 h 9224165"/>
                    <a:gd name="connsiteX1" fmla="*/ 1163309 w 8389877"/>
                    <a:gd name="connsiteY1" fmla="*/ 3368184 h 9224165"/>
                    <a:gd name="connsiteX2" fmla="*/ 2967723 w 8389877"/>
                    <a:gd name="connsiteY2" fmla="*/ 5196984 h 9224165"/>
                    <a:gd name="connsiteX3" fmla="*/ 108411 w 8389877"/>
                    <a:gd name="connsiteY3" fmla="*/ 2221554 h 9224165"/>
                    <a:gd name="connsiteX4" fmla="*/ 1008296 w 8389877"/>
                    <a:gd name="connsiteY4" fmla="*/ 1510355 h 9224165"/>
                    <a:gd name="connsiteX5" fmla="*/ 3432182 w 8389877"/>
                    <a:gd name="connsiteY5" fmla="*/ 3948755 h 9224165"/>
                    <a:gd name="connsiteX6" fmla="*/ 718011 w 8389877"/>
                    <a:gd name="connsiteY6" fmla="*/ 1191041 h 9224165"/>
                    <a:gd name="connsiteX7" fmla="*/ 1719497 w 8389877"/>
                    <a:gd name="connsiteY7" fmla="*/ 494356 h 9224165"/>
                    <a:gd name="connsiteX8" fmla="*/ 4085326 w 8389877"/>
                    <a:gd name="connsiteY8" fmla="*/ 2976299 h 9224165"/>
                    <a:gd name="connsiteX9" fmla="*/ 2133444 w 8389877"/>
                    <a:gd name="connsiteY9" fmla="*/ 867083 h 9224165"/>
                    <a:gd name="connsiteX10" fmla="*/ 3170925 w 8389877"/>
                    <a:gd name="connsiteY10" fmla="*/ 276642 h 9224165"/>
                    <a:gd name="connsiteX11" fmla="*/ 6538239 w 8389877"/>
                    <a:gd name="connsiteY11" fmla="*/ 3731040 h 9224165"/>
                    <a:gd name="connsiteX12" fmla="*/ 6090619 w 8389877"/>
                    <a:gd name="connsiteY12" fmla="*/ 2238393 h 9224165"/>
                    <a:gd name="connsiteX13" fmla="*/ 6639839 w 8389877"/>
                    <a:gd name="connsiteY13" fmla="*/ 1031385 h 9224165"/>
                    <a:gd name="connsiteX14" fmla="*/ 7757440 w 8389877"/>
                    <a:gd name="connsiteY14" fmla="*/ 2976297 h 9224165"/>
                    <a:gd name="connsiteX15" fmla="*/ 7989669 w 8389877"/>
                    <a:gd name="connsiteY15" fmla="*/ 4340640 h 9224165"/>
                    <a:gd name="connsiteX16" fmla="*/ 8389877 w 8389877"/>
                    <a:gd name="connsiteY16" fmla="*/ 5777404 h 9224165"/>
                    <a:gd name="connsiteX17" fmla="*/ 6266896 w 8389877"/>
                    <a:gd name="connsiteY17" fmla="*/ 9224162 h 9224165"/>
                    <a:gd name="connsiteX18" fmla="*/ 5057784 w 8389877"/>
                    <a:gd name="connsiteY18" fmla="*/ 8462696 h 9224165"/>
                    <a:gd name="connsiteX19" fmla="*/ 541518 w 8389877"/>
                    <a:gd name="connsiteY19" fmla="*/ 4050353 h 9224165"/>
                    <a:gd name="connsiteX0" fmla="*/ 541518 w 8359910"/>
                    <a:gd name="connsiteY0" fmla="*/ 4050353 h 9224165"/>
                    <a:gd name="connsiteX1" fmla="*/ 1163309 w 8359910"/>
                    <a:gd name="connsiteY1" fmla="*/ 3368184 h 9224165"/>
                    <a:gd name="connsiteX2" fmla="*/ 2967723 w 8359910"/>
                    <a:gd name="connsiteY2" fmla="*/ 5196984 h 9224165"/>
                    <a:gd name="connsiteX3" fmla="*/ 108411 w 8359910"/>
                    <a:gd name="connsiteY3" fmla="*/ 2221554 h 9224165"/>
                    <a:gd name="connsiteX4" fmla="*/ 1008296 w 8359910"/>
                    <a:gd name="connsiteY4" fmla="*/ 1510355 h 9224165"/>
                    <a:gd name="connsiteX5" fmla="*/ 3432182 w 8359910"/>
                    <a:gd name="connsiteY5" fmla="*/ 3948755 h 9224165"/>
                    <a:gd name="connsiteX6" fmla="*/ 718011 w 8359910"/>
                    <a:gd name="connsiteY6" fmla="*/ 1191041 h 9224165"/>
                    <a:gd name="connsiteX7" fmla="*/ 1719497 w 8359910"/>
                    <a:gd name="connsiteY7" fmla="*/ 494356 h 9224165"/>
                    <a:gd name="connsiteX8" fmla="*/ 4085326 w 8359910"/>
                    <a:gd name="connsiteY8" fmla="*/ 2976299 h 9224165"/>
                    <a:gd name="connsiteX9" fmla="*/ 2133444 w 8359910"/>
                    <a:gd name="connsiteY9" fmla="*/ 867083 h 9224165"/>
                    <a:gd name="connsiteX10" fmla="*/ 3170925 w 8359910"/>
                    <a:gd name="connsiteY10" fmla="*/ 276642 h 9224165"/>
                    <a:gd name="connsiteX11" fmla="*/ 6538239 w 8359910"/>
                    <a:gd name="connsiteY11" fmla="*/ 3731040 h 9224165"/>
                    <a:gd name="connsiteX12" fmla="*/ 6090619 w 8359910"/>
                    <a:gd name="connsiteY12" fmla="*/ 2238393 h 9224165"/>
                    <a:gd name="connsiteX13" fmla="*/ 6639839 w 8359910"/>
                    <a:gd name="connsiteY13" fmla="*/ 1031385 h 9224165"/>
                    <a:gd name="connsiteX14" fmla="*/ 7757440 w 8359910"/>
                    <a:gd name="connsiteY14" fmla="*/ 2976297 h 9224165"/>
                    <a:gd name="connsiteX15" fmla="*/ 7989669 w 8359910"/>
                    <a:gd name="connsiteY15" fmla="*/ 4340640 h 9224165"/>
                    <a:gd name="connsiteX16" fmla="*/ 8359907 w 8359910"/>
                    <a:gd name="connsiteY16" fmla="*/ 5645609 h 9224165"/>
                    <a:gd name="connsiteX17" fmla="*/ 6266896 w 8359910"/>
                    <a:gd name="connsiteY17" fmla="*/ 9224162 h 9224165"/>
                    <a:gd name="connsiteX18" fmla="*/ 5057784 w 8359910"/>
                    <a:gd name="connsiteY18" fmla="*/ 8462696 h 9224165"/>
                    <a:gd name="connsiteX19" fmla="*/ 541518 w 8359910"/>
                    <a:gd name="connsiteY19" fmla="*/ 4050353 h 9224165"/>
                    <a:gd name="connsiteX0" fmla="*/ 541518 w 8636226"/>
                    <a:gd name="connsiteY0" fmla="*/ 4050353 h 9224165"/>
                    <a:gd name="connsiteX1" fmla="*/ 1163309 w 8636226"/>
                    <a:gd name="connsiteY1" fmla="*/ 3368184 h 9224165"/>
                    <a:gd name="connsiteX2" fmla="*/ 2967723 w 8636226"/>
                    <a:gd name="connsiteY2" fmla="*/ 5196984 h 9224165"/>
                    <a:gd name="connsiteX3" fmla="*/ 108411 w 8636226"/>
                    <a:gd name="connsiteY3" fmla="*/ 2221554 h 9224165"/>
                    <a:gd name="connsiteX4" fmla="*/ 1008296 w 8636226"/>
                    <a:gd name="connsiteY4" fmla="*/ 1510355 h 9224165"/>
                    <a:gd name="connsiteX5" fmla="*/ 3432182 w 8636226"/>
                    <a:gd name="connsiteY5" fmla="*/ 3948755 h 9224165"/>
                    <a:gd name="connsiteX6" fmla="*/ 718011 w 8636226"/>
                    <a:gd name="connsiteY6" fmla="*/ 1191041 h 9224165"/>
                    <a:gd name="connsiteX7" fmla="*/ 1719497 w 8636226"/>
                    <a:gd name="connsiteY7" fmla="*/ 494356 h 9224165"/>
                    <a:gd name="connsiteX8" fmla="*/ 4085326 w 8636226"/>
                    <a:gd name="connsiteY8" fmla="*/ 2976299 h 9224165"/>
                    <a:gd name="connsiteX9" fmla="*/ 2133444 w 8636226"/>
                    <a:gd name="connsiteY9" fmla="*/ 867083 h 9224165"/>
                    <a:gd name="connsiteX10" fmla="*/ 3170925 w 8636226"/>
                    <a:gd name="connsiteY10" fmla="*/ 276642 h 9224165"/>
                    <a:gd name="connsiteX11" fmla="*/ 6538239 w 8636226"/>
                    <a:gd name="connsiteY11" fmla="*/ 3731040 h 9224165"/>
                    <a:gd name="connsiteX12" fmla="*/ 6090619 w 8636226"/>
                    <a:gd name="connsiteY12" fmla="*/ 2238393 h 9224165"/>
                    <a:gd name="connsiteX13" fmla="*/ 6639839 w 8636226"/>
                    <a:gd name="connsiteY13" fmla="*/ 1031385 h 9224165"/>
                    <a:gd name="connsiteX14" fmla="*/ 7757440 w 8636226"/>
                    <a:gd name="connsiteY14" fmla="*/ 2976297 h 9224165"/>
                    <a:gd name="connsiteX15" fmla="*/ 7989669 w 8636226"/>
                    <a:gd name="connsiteY15" fmla="*/ 4340640 h 9224165"/>
                    <a:gd name="connsiteX16" fmla="*/ 8636220 w 8636226"/>
                    <a:gd name="connsiteY16" fmla="*/ 6034120 h 9224165"/>
                    <a:gd name="connsiteX17" fmla="*/ 6266896 w 8636226"/>
                    <a:gd name="connsiteY17" fmla="*/ 9224162 h 9224165"/>
                    <a:gd name="connsiteX18" fmla="*/ 5057784 w 8636226"/>
                    <a:gd name="connsiteY18" fmla="*/ 8462696 h 9224165"/>
                    <a:gd name="connsiteX19" fmla="*/ 541518 w 8636226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  <a:gd name="connsiteX0" fmla="*/ 541518 w 8752649"/>
                    <a:gd name="connsiteY0" fmla="*/ 4050353 h 9224165"/>
                    <a:gd name="connsiteX1" fmla="*/ 1163309 w 8752649"/>
                    <a:gd name="connsiteY1" fmla="*/ 3368184 h 9224165"/>
                    <a:gd name="connsiteX2" fmla="*/ 2967723 w 8752649"/>
                    <a:gd name="connsiteY2" fmla="*/ 5196984 h 9224165"/>
                    <a:gd name="connsiteX3" fmla="*/ 108411 w 8752649"/>
                    <a:gd name="connsiteY3" fmla="*/ 2221554 h 9224165"/>
                    <a:gd name="connsiteX4" fmla="*/ 1008296 w 8752649"/>
                    <a:gd name="connsiteY4" fmla="*/ 1510355 h 9224165"/>
                    <a:gd name="connsiteX5" fmla="*/ 3432182 w 8752649"/>
                    <a:gd name="connsiteY5" fmla="*/ 3948755 h 9224165"/>
                    <a:gd name="connsiteX6" fmla="*/ 718011 w 8752649"/>
                    <a:gd name="connsiteY6" fmla="*/ 1191041 h 9224165"/>
                    <a:gd name="connsiteX7" fmla="*/ 1719497 w 8752649"/>
                    <a:gd name="connsiteY7" fmla="*/ 494356 h 9224165"/>
                    <a:gd name="connsiteX8" fmla="*/ 4085326 w 8752649"/>
                    <a:gd name="connsiteY8" fmla="*/ 2976299 h 9224165"/>
                    <a:gd name="connsiteX9" fmla="*/ 2133444 w 8752649"/>
                    <a:gd name="connsiteY9" fmla="*/ 867083 h 9224165"/>
                    <a:gd name="connsiteX10" fmla="*/ 3170925 w 8752649"/>
                    <a:gd name="connsiteY10" fmla="*/ 276642 h 9224165"/>
                    <a:gd name="connsiteX11" fmla="*/ 6538239 w 8752649"/>
                    <a:gd name="connsiteY11" fmla="*/ 3731040 h 9224165"/>
                    <a:gd name="connsiteX12" fmla="*/ 6090619 w 8752649"/>
                    <a:gd name="connsiteY12" fmla="*/ 2238393 h 9224165"/>
                    <a:gd name="connsiteX13" fmla="*/ 6639839 w 8752649"/>
                    <a:gd name="connsiteY13" fmla="*/ 1031385 h 9224165"/>
                    <a:gd name="connsiteX14" fmla="*/ 7757440 w 8752649"/>
                    <a:gd name="connsiteY14" fmla="*/ 2976297 h 9224165"/>
                    <a:gd name="connsiteX15" fmla="*/ 7989669 w 8752649"/>
                    <a:gd name="connsiteY15" fmla="*/ 4340640 h 9224165"/>
                    <a:gd name="connsiteX16" fmla="*/ 8752654 w 8752649"/>
                    <a:gd name="connsiteY16" fmla="*/ 6193162 h 9224165"/>
                    <a:gd name="connsiteX17" fmla="*/ 6266896 w 8752649"/>
                    <a:gd name="connsiteY17" fmla="*/ 9224162 h 9224165"/>
                    <a:gd name="connsiteX18" fmla="*/ 5057784 w 8752649"/>
                    <a:gd name="connsiteY18" fmla="*/ 8462696 h 9224165"/>
                    <a:gd name="connsiteX19" fmla="*/ 541518 w 8752649"/>
                    <a:gd name="connsiteY19" fmla="*/ 4050353 h 9224165"/>
                    <a:gd name="connsiteX0" fmla="*/ 541518 w 8758653"/>
                    <a:gd name="connsiteY0" fmla="*/ 4050353 h 9224165"/>
                    <a:gd name="connsiteX1" fmla="*/ 1163309 w 8758653"/>
                    <a:gd name="connsiteY1" fmla="*/ 3368184 h 9224165"/>
                    <a:gd name="connsiteX2" fmla="*/ 2967723 w 8758653"/>
                    <a:gd name="connsiteY2" fmla="*/ 5196984 h 9224165"/>
                    <a:gd name="connsiteX3" fmla="*/ 108411 w 8758653"/>
                    <a:gd name="connsiteY3" fmla="*/ 2221554 h 9224165"/>
                    <a:gd name="connsiteX4" fmla="*/ 1008296 w 8758653"/>
                    <a:gd name="connsiteY4" fmla="*/ 1510355 h 9224165"/>
                    <a:gd name="connsiteX5" fmla="*/ 3432182 w 8758653"/>
                    <a:gd name="connsiteY5" fmla="*/ 3948755 h 9224165"/>
                    <a:gd name="connsiteX6" fmla="*/ 718011 w 8758653"/>
                    <a:gd name="connsiteY6" fmla="*/ 1191041 h 9224165"/>
                    <a:gd name="connsiteX7" fmla="*/ 1719497 w 8758653"/>
                    <a:gd name="connsiteY7" fmla="*/ 494356 h 9224165"/>
                    <a:gd name="connsiteX8" fmla="*/ 4085326 w 8758653"/>
                    <a:gd name="connsiteY8" fmla="*/ 2976299 h 9224165"/>
                    <a:gd name="connsiteX9" fmla="*/ 2133444 w 8758653"/>
                    <a:gd name="connsiteY9" fmla="*/ 867083 h 9224165"/>
                    <a:gd name="connsiteX10" fmla="*/ 3170925 w 8758653"/>
                    <a:gd name="connsiteY10" fmla="*/ 276642 h 9224165"/>
                    <a:gd name="connsiteX11" fmla="*/ 6538239 w 8758653"/>
                    <a:gd name="connsiteY11" fmla="*/ 3731040 h 9224165"/>
                    <a:gd name="connsiteX12" fmla="*/ 6090619 w 8758653"/>
                    <a:gd name="connsiteY12" fmla="*/ 2238393 h 9224165"/>
                    <a:gd name="connsiteX13" fmla="*/ 6639839 w 8758653"/>
                    <a:gd name="connsiteY13" fmla="*/ 1031385 h 9224165"/>
                    <a:gd name="connsiteX14" fmla="*/ 7757440 w 8758653"/>
                    <a:gd name="connsiteY14" fmla="*/ 2976297 h 9224165"/>
                    <a:gd name="connsiteX15" fmla="*/ 7989669 w 8758653"/>
                    <a:gd name="connsiteY15" fmla="*/ 4340640 h 9224165"/>
                    <a:gd name="connsiteX16" fmla="*/ 8758649 w 8758653"/>
                    <a:gd name="connsiteY16" fmla="*/ 6332734 h 9224165"/>
                    <a:gd name="connsiteX17" fmla="*/ 6266896 w 8758653"/>
                    <a:gd name="connsiteY17" fmla="*/ 9224162 h 9224165"/>
                    <a:gd name="connsiteX18" fmla="*/ 5057784 w 8758653"/>
                    <a:gd name="connsiteY18" fmla="*/ 8462696 h 9224165"/>
                    <a:gd name="connsiteX19" fmla="*/ 541518 w 8758653"/>
                    <a:gd name="connsiteY19" fmla="*/ 4050353 h 9224165"/>
                    <a:gd name="connsiteX0" fmla="*/ 541518 w 8817757"/>
                    <a:gd name="connsiteY0" fmla="*/ 4050353 h 9224165"/>
                    <a:gd name="connsiteX1" fmla="*/ 1163309 w 8817757"/>
                    <a:gd name="connsiteY1" fmla="*/ 3368184 h 9224165"/>
                    <a:gd name="connsiteX2" fmla="*/ 2967723 w 8817757"/>
                    <a:gd name="connsiteY2" fmla="*/ 5196984 h 9224165"/>
                    <a:gd name="connsiteX3" fmla="*/ 108411 w 8817757"/>
                    <a:gd name="connsiteY3" fmla="*/ 2221554 h 9224165"/>
                    <a:gd name="connsiteX4" fmla="*/ 1008296 w 8817757"/>
                    <a:gd name="connsiteY4" fmla="*/ 1510355 h 9224165"/>
                    <a:gd name="connsiteX5" fmla="*/ 3432182 w 8817757"/>
                    <a:gd name="connsiteY5" fmla="*/ 3948755 h 9224165"/>
                    <a:gd name="connsiteX6" fmla="*/ 718011 w 8817757"/>
                    <a:gd name="connsiteY6" fmla="*/ 1191041 h 9224165"/>
                    <a:gd name="connsiteX7" fmla="*/ 1719497 w 8817757"/>
                    <a:gd name="connsiteY7" fmla="*/ 494356 h 9224165"/>
                    <a:gd name="connsiteX8" fmla="*/ 4085326 w 8817757"/>
                    <a:gd name="connsiteY8" fmla="*/ 2976299 h 9224165"/>
                    <a:gd name="connsiteX9" fmla="*/ 2133444 w 8817757"/>
                    <a:gd name="connsiteY9" fmla="*/ 867083 h 9224165"/>
                    <a:gd name="connsiteX10" fmla="*/ 3170925 w 8817757"/>
                    <a:gd name="connsiteY10" fmla="*/ 276642 h 9224165"/>
                    <a:gd name="connsiteX11" fmla="*/ 6538239 w 8817757"/>
                    <a:gd name="connsiteY11" fmla="*/ 3731040 h 9224165"/>
                    <a:gd name="connsiteX12" fmla="*/ 6090619 w 8817757"/>
                    <a:gd name="connsiteY12" fmla="*/ 2238393 h 9224165"/>
                    <a:gd name="connsiteX13" fmla="*/ 6639839 w 8817757"/>
                    <a:gd name="connsiteY13" fmla="*/ 1031385 h 9224165"/>
                    <a:gd name="connsiteX14" fmla="*/ 7757440 w 8817757"/>
                    <a:gd name="connsiteY14" fmla="*/ 2976297 h 9224165"/>
                    <a:gd name="connsiteX15" fmla="*/ 7989669 w 8817757"/>
                    <a:gd name="connsiteY15" fmla="*/ 4340640 h 9224165"/>
                    <a:gd name="connsiteX16" fmla="*/ 8817753 w 8817757"/>
                    <a:gd name="connsiteY16" fmla="*/ 6581188 h 9224165"/>
                    <a:gd name="connsiteX17" fmla="*/ 6266896 w 8817757"/>
                    <a:gd name="connsiteY17" fmla="*/ 9224162 h 9224165"/>
                    <a:gd name="connsiteX18" fmla="*/ 5057784 w 8817757"/>
                    <a:gd name="connsiteY18" fmla="*/ 8462696 h 9224165"/>
                    <a:gd name="connsiteX19" fmla="*/ 541518 w 8817757"/>
                    <a:gd name="connsiteY19" fmla="*/ 4050353 h 9224165"/>
                    <a:gd name="connsiteX0" fmla="*/ 541518 w 8764658"/>
                    <a:gd name="connsiteY0" fmla="*/ 4050353 h 9224165"/>
                    <a:gd name="connsiteX1" fmla="*/ 1163309 w 8764658"/>
                    <a:gd name="connsiteY1" fmla="*/ 3368184 h 9224165"/>
                    <a:gd name="connsiteX2" fmla="*/ 2967723 w 8764658"/>
                    <a:gd name="connsiteY2" fmla="*/ 5196984 h 9224165"/>
                    <a:gd name="connsiteX3" fmla="*/ 108411 w 8764658"/>
                    <a:gd name="connsiteY3" fmla="*/ 2221554 h 9224165"/>
                    <a:gd name="connsiteX4" fmla="*/ 1008296 w 8764658"/>
                    <a:gd name="connsiteY4" fmla="*/ 1510355 h 9224165"/>
                    <a:gd name="connsiteX5" fmla="*/ 3432182 w 8764658"/>
                    <a:gd name="connsiteY5" fmla="*/ 3948755 h 9224165"/>
                    <a:gd name="connsiteX6" fmla="*/ 718011 w 8764658"/>
                    <a:gd name="connsiteY6" fmla="*/ 1191041 h 9224165"/>
                    <a:gd name="connsiteX7" fmla="*/ 1719497 w 8764658"/>
                    <a:gd name="connsiteY7" fmla="*/ 494356 h 9224165"/>
                    <a:gd name="connsiteX8" fmla="*/ 4085326 w 8764658"/>
                    <a:gd name="connsiteY8" fmla="*/ 2976299 h 9224165"/>
                    <a:gd name="connsiteX9" fmla="*/ 2133444 w 8764658"/>
                    <a:gd name="connsiteY9" fmla="*/ 867083 h 9224165"/>
                    <a:gd name="connsiteX10" fmla="*/ 3170925 w 8764658"/>
                    <a:gd name="connsiteY10" fmla="*/ 276642 h 9224165"/>
                    <a:gd name="connsiteX11" fmla="*/ 6538239 w 8764658"/>
                    <a:gd name="connsiteY11" fmla="*/ 3731040 h 9224165"/>
                    <a:gd name="connsiteX12" fmla="*/ 6090619 w 8764658"/>
                    <a:gd name="connsiteY12" fmla="*/ 2238393 h 9224165"/>
                    <a:gd name="connsiteX13" fmla="*/ 6639839 w 8764658"/>
                    <a:gd name="connsiteY13" fmla="*/ 1031385 h 9224165"/>
                    <a:gd name="connsiteX14" fmla="*/ 7757440 w 8764658"/>
                    <a:gd name="connsiteY14" fmla="*/ 2976297 h 9224165"/>
                    <a:gd name="connsiteX15" fmla="*/ 7989669 w 8764658"/>
                    <a:gd name="connsiteY15" fmla="*/ 4340640 h 9224165"/>
                    <a:gd name="connsiteX16" fmla="*/ 8764662 w 8764658"/>
                    <a:gd name="connsiteY16" fmla="*/ 6472307 h 9224165"/>
                    <a:gd name="connsiteX17" fmla="*/ 6266896 w 8764658"/>
                    <a:gd name="connsiteY17" fmla="*/ 9224162 h 9224165"/>
                    <a:gd name="connsiteX18" fmla="*/ 5057784 w 8764658"/>
                    <a:gd name="connsiteY18" fmla="*/ 8462696 h 9224165"/>
                    <a:gd name="connsiteX19" fmla="*/ 541518 w 8764658"/>
                    <a:gd name="connsiteY19" fmla="*/ 4050353 h 922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764658" h="9224165">
                      <a:moveTo>
                        <a:pt x="541518" y="4050353"/>
                      </a:moveTo>
                      <a:cubicBezTo>
                        <a:pt x="125441" y="3629439"/>
                        <a:pt x="694015" y="2947268"/>
                        <a:pt x="1163309" y="3368184"/>
                      </a:cubicBezTo>
                      <a:lnTo>
                        <a:pt x="2967723" y="5196984"/>
                      </a:lnTo>
                      <a:lnTo>
                        <a:pt x="108411" y="2221554"/>
                      </a:lnTo>
                      <a:cubicBezTo>
                        <a:pt x="-288312" y="1549060"/>
                        <a:pt x="493523" y="1038543"/>
                        <a:pt x="1008296" y="1510355"/>
                      </a:cubicBezTo>
                      <a:lnTo>
                        <a:pt x="3432182" y="3948755"/>
                      </a:lnTo>
                      <a:lnTo>
                        <a:pt x="718011" y="1191041"/>
                      </a:lnTo>
                      <a:cubicBezTo>
                        <a:pt x="330963" y="465328"/>
                        <a:pt x="1235688" y="29898"/>
                        <a:pt x="1719497" y="494356"/>
                      </a:cubicBezTo>
                      <a:lnTo>
                        <a:pt x="4085326" y="2976299"/>
                      </a:lnTo>
                      <a:lnTo>
                        <a:pt x="2133444" y="867083"/>
                      </a:lnTo>
                      <a:cubicBezTo>
                        <a:pt x="1689694" y="110019"/>
                        <a:pt x="2618995" y="-311477"/>
                        <a:pt x="3170925" y="276642"/>
                      </a:cubicBezTo>
                      <a:lnTo>
                        <a:pt x="6538239" y="3731040"/>
                      </a:lnTo>
                      <a:cubicBezTo>
                        <a:pt x="6567268" y="3498812"/>
                        <a:pt x="6433736" y="2847992"/>
                        <a:pt x="6090619" y="2238393"/>
                      </a:cubicBezTo>
                      <a:cubicBezTo>
                        <a:pt x="5902707" y="1832574"/>
                        <a:pt x="6141515" y="1249099"/>
                        <a:pt x="6639839" y="1031385"/>
                      </a:cubicBezTo>
                      <a:cubicBezTo>
                        <a:pt x="7026887" y="1679688"/>
                        <a:pt x="7384906" y="2327993"/>
                        <a:pt x="7757440" y="2976297"/>
                      </a:cubicBezTo>
                      <a:lnTo>
                        <a:pt x="7989669" y="4340640"/>
                      </a:lnTo>
                      <a:cubicBezTo>
                        <a:pt x="8085131" y="4794167"/>
                        <a:pt x="8606845" y="6329261"/>
                        <a:pt x="8764662" y="6472307"/>
                      </a:cubicBezTo>
                      <a:cubicBezTo>
                        <a:pt x="7989383" y="7716903"/>
                        <a:pt x="7170303" y="8195142"/>
                        <a:pt x="6266896" y="9224162"/>
                      </a:cubicBezTo>
                      <a:cubicBezTo>
                        <a:pt x="6129010" y="9197551"/>
                        <a:pt x="5181156" y="8530430"/>
                        <a:pt x="5057784" y="8462696"/>
                      </a:cubicBezTo>
                      <a:cubicBezTo>
                        <a:pt x="4397384" y="8046620"/>
                        <a:pt x="768618" y="4236716"/>
                        <a:pt x="541518" y="4050353"/>
                      </a:cubicBezTo>
                      <a:close/>
                    </a:path>
                  </a:pathLst>
                </a:custGeom>
                <a:solidFill>
                  <a:srgbClr val="F4B18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Rectangle 12">
                  <a:extLst>
                    <a:ext uri="{FF2B5EF4-FFF2-40B4-BE49-F238E27FC236}">
                      <a16:creationId xmlns:a16="http://schemas.microsoft.com/office/drawing/2014/main" id="{4A4D23B6-605B-44E4-B03A-5E6484801CA7}"/>
                    </a:ext>
                  </a:extLst>
                </p:cNvPr>
                <p:cNvSpPr/>
                <p:nvPr/>
              </p:nvSpPr>
              <p:spPr>
                <a:xfrm rot="13571737">
                  <a:off x="2918287" y="4137318"/>
                  <a:ext cx="1140676" cy="1096932"/>
                </a:xfrm>
                <a:custGeom>
                  <a:avLst/>
                  <a:gdLst>
                    <a:gd name="connsiteX0" fmla="*/ 0 w 2869809"/>
                    <a:gd name="connsiteY0" fmla="*/ 0 h 2791482"/>
                    <a:gd name="connsiteX1" fmla="*/ 2869809 w 2869809"/>
                    <a:gd name="connsiteY1" fmla="*/ 0 h 2791482"/>
                    <a:gd name="connsiteX2" fmla="*/ 2869809 w 2869809"/>
                    <a:gd name="connsiteY2" fmla="*/ 2791482 h 2791482"/>
                    <a:gd name="connsiteX3" fmla="*/ 0 w 2869809"/>
                    <a:gd name="connsiteY3" fmla="*/ 2791482 h 2791482"/>
                    <a:gd name="connsiteX4" fmla="*/ 0 w 2869809"/>
                    <a:gd name="connsiteY4" fmla="*/ 0 h 2791482"/>
                    <a:gd name="connsiteX0" fmla="*/ 14068 w 2869809"/>
                    <a:gd name="connsiteY0" fmla="*/ 386861 h 2791482"/>
                    <a:gd name="connsiteX1" fmla="*/ 2869809 w 2869809"/>
                    <a:gd name="connsiteY1" fmla="*/ 0 h 2791482"/>
                    <a:gd name="connsiteX2" fmla="*/ 2869809 w 2869809"/>
                    <a:gd name="connsiteY2" fmla="*/ 2791482 h 2791482"/>
                    <a:gd name="connsiteX3" fmla="*/ 0 w 2869809"/>
                    <a:gd name="connsiteY3" fmla="*/ 2791482 h 2791482"/>
                    <a:gd name="connsiteX4" fmla="*/ 14068 w 2869809"/>
                    <a:gd name="connsiteY4" fmla="*/ 386861 h 2791482"/>
                    <a:gd name="connsiteX0" fmla="*/ 14068 w 2869809"/>
                    <a:gd name="connsiteY0" fmla="*/ 316522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14068 w 2869809"/>
                    <a:gd name="connsiteY4" fmla="*/ 316522 h 2721143"/>
                    <a:gd name="connsiteX0" fmla="*/ 35169 w 2869809"/>
                    <a:gd name="connsiteY0" fmla="*/ 337623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35169 w 2869809"/>
                    <a:gd name="connsiteY4" fmla="*/ 337623 h 2721143"/>
                    <a:gd name="connsiteX0" fmla="*/ 21101 w 2869809"/>
                    <a:gd name="connsiteY0" fmla="*/ 302454 h 2721143"/>
                    <a:gd name="connsiteX1" fmla="*/ 2461846 w 2869809"/>
                    <a:gd name="connsiteY1" fmla="*/ 0 h 2721143"/>
                    <a:gd name="connsiteX2" fmla="*/ 2869809 w 2869809"/>
                    <a:gd name="connsiteY2" fmla="*/ 2721143 h 2721143"/>
                    <a:gd name="connsiteX3" fmla="*/ 0 w 2869809"/>
                    <a:gd name="connsiteY3" fmla="*/ 2721143 h 2721143"/>
                    <a:gd name="connsiteX4" fmla="*/ 21101 w 2869809"/>
                    <a:gd name="connsiteY4" fmla="*/ 302454 h 2721143"/>
                    <a:gd name="connsiteX0" fmla="*/ 21101 w 2869809"/>
                    <a:gd name="connsiteY0" fmla="*/ 326022 h 2744711"/>
                    <a:gd name="connsiteX1" fmla="*/ 2461846 w 2869809"/>
                    <a:gd name="connsiteY1" fmla="*/ 23568 h 2744711"/>
                    <a:gd name="connsiteX2" fmla="*/ 2869809 w 2869809"/>
                    <a:gd name="connsiteY2" fmla="*/ 2744711 h 2744711"/>
                    <a:gd name="connsiteX3" fmla="*/ 0 w 2869809"/>
                    <a:gd name="connsiteY3" fmla="*/ 2744711 h 2744711"/>
                    <a:gd name="connsiteX4" fmla="*/ 21101 w 2869809"/>
                    <a:gd name="connsiteY4" fmla="*/ 326022 h 2744711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869809 w 2869809"/>
                    <a:gd name="connsiteY2" fmla="*/ 2934512 h 2934512"/>
                    <a:gd name="connsiteX3" fmla="*/ 0 w 2869809"/>
                    <a:gd name="connsiteY3" fmla="*/ 2934512 h 2934512"/>
                    <a:gd name="connsiteX4" fmla="*/ 21101 w 2869809"/>
                    <a:gd name="connsiteY4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09557 w 2869809"/>
                    <a:gd name="connsiteY2" fmla="*/ 1284952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5823 h 2934512"/>
                    <a:gd name="connsiteX1" fmla="*/ 2461846 w 2869809"/>
                    <a:gd name="connsiteY1" fmla="*/ 213369 h 2934512"/>
                    <a:gd name="connsiteX2" fmla="*/ 2644726 w 2869809"/>
                    <a:gd name="connsiteY2" fmla="*/ 813684 h 2934512"/>
                    <a:gd name="connsiteX3" fmla="*/ 2869809 w 2869809"/>
                    <a:gd name="connsiteY3" fmla="*/ 2934512 h 2934512"/>
                    <a:gd name="connsiteX4" fmla="*/ 0 w 2869809"/>
                    <a:gd name="connsiteY4" fmla="*/ 2934512 h 2934512"/>
                    <a:gd name="connsiteX5" fmla="*/ 21101 w 2869809"/>
                    <a:gd name="connsiteY5" fmla="*/ 515823 h 2934512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869809"/>
                    <a:gd name="connsiteY0" fmla="*/ 511198 h 2929887"/>
                    <a:gd name="connsiteX1" fmla="*/ 2447779 w 2869809"/>
                    <a:gd name="connsiteY1" fmla="*/ 215777 h 2929887"/>
                    <a:gd name="connsiteX2" fmla="*/ 2644726 w 2869809"/>
                    <a:gd name="connsiteY2" fmla="*/ 809059 h 2929887"/>
                    <a:gd name="connsiteX3" fmla="*/ 2869809 w 2869809"/>
                    <a:gd name="connsiteY3" fmla="*/ 2929887 h 2929887"/>
                    <a:gd name="connsiteX4" fmla="*/ 0 w 2869809"/>
                    <a:gd name="connsiteY4" fmla="*/ 2929887 h 2929887"/>
                    <a:gd name="connsiteX5" fmla="*/ 21101 w 2869809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44726 w 2757267"/>
                    <a:gd name="connsiteY2" fmla="*/ 809059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0 w 2757267"/>
                    <a:gd name="connsiteY4" fmla="*/ 2929887 h 2929887"/>
                    <a:gd name="connsiteX5" fmla="*/ 21101 w 2757267"/>
                    <a:gd name="connsiteY5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13991 w 2757267"/>
                    <a:gd name="connsiteY4" fmla="*/ 2547435 h 2929887"/>
                    <a:gd name="connsiteX5" fmla="*/ 0 w 2757267"/>
                    <a:gd name="connsiteY5" fmla="*/ 2929887 h 2929887"/>
                    <a:gd name="connsiteX6" fmla="*/ 21101 w 2757267"/>
                    <a:gd name="connsiteY6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0 w 2757267"/>
                    <a:gd name="connsiteY5" fmla="*/ 2929887 h 2929887"/>
                    <a:gd name="connsiteX6" fmla="*/ 21101 w 2757267"/>
                    <a:gd name="connsiteY6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1412160 w 2757267"/>
                    <a:gd name="connsiteY5" fmla="*/ 267941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288853 w 2757267"/>
                    <a:gd name="connsiteY5" fmla="*/ 1837283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317134 w 2757267"/>
                    <a:gd name="connsiteY5" fmla="*/ 10580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61125 w 2757267"/>
                    <a:gd name="connsiteY4" fmla="*/ 2516012 h 2929887"/>
                    <a:gd name="connsiteX5" fmla="*/ 2182017 w 2757267"/>
                    <a:gd name="connsiteY5" fmla="*/ 7532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2017 w 2757267"/>
                    <a:gd name="connsiteY5" fmla="*/ 753200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0 w 2757267"/>
                    <a:gd name="connsiteY6" fmla="*/ 2929887 h 2929887"/>
                    <a:gd name="connsiteX7" fmla="*/ 21101 w 2757267"/>
                    <a:gd name="connsiteY7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358741 w 2757267"/>
                    <a:gd name="connsiteY6" fmla="*/ 158275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99211 w 2757267"/>
                    <a:gd name="connsiteY6" fmla="*/ 904029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0 w 2757267"/>
                    <a:gd name="connsiteY7" fmla="*/ 2929887 h 2929887"/>
                    <a:gd name="connsiteX8" fmla="*/ 21101 w 2757267"/>
                    <a:gd name="connsiteY8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859120 w 2757267"/>
                    <a:gd name="connsiteY7" fmla="*/ 1997538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74279 w 2757267"/>
                    <a:gd name="connsiteY7" fmla="*/ 1463352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0 w 2757267"/>
                    <a:gd name="connsiteY8" fmla="*/ 2929887 h 2929887"/>
                    <a:gd name="connsiteX9" fmla="*/ 21101 w 2757267"/>
                    <a:gd name="connsiteY9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478906 w 2757267"/>
                    <a:gd name="connsiteY8" fmla="*/ 1733587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0 w 2757267"/>
                    <a:gd name="connsiteY9" fmla="*/ 2929887 h 2929887"/>
                    <a:gd name="connsiteX10" fmla="*/ 21101 w 2757267"/>
                    <a:gd name="connsiteY10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507186 w 2757267"/>
                    <a:gd name="connsiteY9" fmla="*/ 1083138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73174 w 2757267"/>
                    <a:gd name="connsiteY8" fmla="*/ 860036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588885 w 2757267"/>
                    <a:gd name="connsiteY8" fmla="*/ 882032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48573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69479 w 2757267"/>
                    <a:gd name="connsiteY9" fmla="*/ 1057999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78905 w 2757267"/>
                    <a:gd name="connsiteY9" fmla="*/ 1054857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0 w 2757267"/>
                    <a:gd name="connsiteY10" fmla="*/ 2929887 h 2929887"/>
                    <a:gd name="connsiteX11" fmla="*/ 21101 w 2757267"/>
                    <a:gd name="connsiteY11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126972 w 2757267"/>
                    <a:gd name="connsiteY10" fmla="*/ 2440598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91474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0881 w 2757267"/>
                    <a:gd name="connsiteY10" fmla="*/ 2494017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4023 w 2757267"/>
                    <a:gd name="connsiteY10" fmla="*/ 2525440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21101 w 2757267"/>
                    <a:gd name="connsiteY0" fmla="*/ 511198 h 2929887"/>
                    <a:gd name="connsiteX1" fmla="*/ 2447779 w 2757267"/>
                    <a:gd name="connsiteY1" fmla="*/ 215777 h 2929887"/>
                    <a:gd name="connsiteX2" fmla="*/ 2658794 w 2757267"/>
                    <a:gd name="connsiteY2" fmla="*/ 816093 h 2929887"/>
                    <a:gd name="connsiteX3" fmla="*/ 2757267 w 2757267"/>
                    <a:gd name="connsiteY3" fmla="*/ 2479720 h 2929887"/>
                    <a:gd name="connsiteX4" fmla="*/ 2335987 w 2757267"/>
                    <a:gd name="connsiteY4" fmla="*/ 2512869 h 2929887"/>
                    <a:gd name="connsiteX5" fmla="*/ 2188301 w 2757267"/>
                    <a:gd name="connsiteY5" fmla="*/ 768911 h 2929887"/>
                    <a:gd name="connsiteX6" fmla="*/ 1880358 w 2757267"/>
                    <a:gd name="connsiteY6" fmla="*/ 910313 h 2929887"/>
                    <a:gd name="connsiteX7" fmla="*/ 789990 w 2757267"/>
                    <a:gd name="connsiteY7" fmla="*/ 963731 h 2929887"/>
                    <a:gd name="connsiteX8" fmla="*/ 604596 w 2757267"/>
                    <a:gd name="connsiteY8" fmla="*/ 891459 h 2929887"/>
                    <a:gd name="connsiteX9" fmla="*/ 485190 w 2757267"/>
                    <a:gd name="connsiteY9" fmla="*/ 1058000 h 2929887"/>
                    <a:gd name="connsiteX10" fmla="*/ 614023 w 2757267"/>
                    <a:gd name="connsiteY10" fmla="*/ 2525440 h 2929887"/>
                    <a:gd name="connsiteX11" fmla="*/ 0 w 2757267"/>
                    <a:gd name="connsiteY11" fmla="*/ 2929887 h 2929887"/>
                    <a:gd name="connsiteX12" fmla="*/ 21101 w 2757267"/>
                    <a:gd name="connsiteY12" fmla="*/ 511198 h 2929887"/>
                    <a:gd name="connsiteX0" fmla="*/ 79 w 2736245"/>
                    <a:gd name="connsiteY0" fmla="*/ 511198 h 2653367"/>
                    <a:gd name="connsiteX1" fmla="*/ 2426757 w 2736245"/>
                    <a:gd name="connsiteY1" fmla="*/ 215777 h 2653367"/>
                    <a:gd name="connsiteX2" fmla="*/ 2637772 w 2736245"/>
                    <a:gd name="connsiteY2" fmla="*/ 816093 h 2653367"/>
                    <a:gd name="connsiteX3" fmla="*/ 2736245 w 2736245"/>
                    <a:gd name="connsiteY3" fmla="*/ 2479720 h 2653367"/>
                    <a:gd name="connsiteX4" fmla="*/ 2314965 w 2736245"/>
                    <a:gd name="connsiteY4" fmla="*/ 2512869 h 2653367"/>
                    <a:gd name="connsiteX5" fmla="*/ 2167279 w 2736245"/>
                    <a:gd name="connsiteY5" fmla="*/ 768911 h 2653367"/>
                    <a:gd name="connsiteX6" fmla="*/ 1859336 w 2736245"/>
                    <a:gd name="connsiteY6" fmla="*/ 910313 h 2653367"/>
                    <a:gd name="connsiteX7" fmla="*/ 768968 w 2736245"/>
                    <a:gd name="connsiteY7" fmla="*/ 963731 h 2653367"/>
                    <a:gd name="connsiteX8" fmla="*/ 583574 w 2736245"/>
                    <a:gd name="connsiteY8" fmla="*/ 891459 h 2653367"/>
                    <a:gd name="connsiteX9" fmla="*/ 464168 w 2736245"/>
                    <a:gd name="connsiteY9" fmla="*/ 1058000 h 2653367"/>
                    <a:gd name="connsiteX10" fmla="*/ 593001 w 2736245"/>
                    <a:gd name="connsiteY10" fmla="*/ 2525440 h 2653367"/>
                    <a:gd name="connsiteX11" fmla="*/ 198937 w 2736245"/>
                    <a:gd name="connsiteY11" fmla="*/ 2653367 h 2653367"/>
                    <a:gd name="connsiteX12" fmla="*/ 79 w 2736245"/>
                    <a:gd name="connsiteY12" fmla="*/ 511198 h 2653367"/>
                    <a:gd name="connsiteX0" fmla="*/ 81 w 2729962"/>
                    <a:gd name="connsiteY0" fmla="*/ 515330 h 2651214"/>
                    <a:gd name="connsiteX1" fmla="*/ 2420474 w 2729962"/>
                    <a:gd name="connsiteY1" fmla="*/ 213624 h 2651214"/>
                    <a:gd name="connsiteX2" fmla="*/ 2631489 w 2729962"/>
                    <a:gd name="connsiteY2" fmla="*/ 813940 h 2651214"/>
                    <a:gd name="connsiteX3" fmla="*/ 2729962 w 2729962"/>
                    <a:gd name="connsiteY3" fmla="*/ 2477567 h 2651214"/>
                    <a:gd name="connsiteX4" fmla="*/ 2308682 w 2729962"/>
                    <a:gd name="connsiteY4" fmla="*/ 2510716 h 2651214"/>
                    <a:gd name="connsiteX5" fmla="*/ 2160996 w 2729962"/>
                    <a:gd name="connsiteY5" fmla="*/ 766758 h 2651214"/>
                    <a:gd name="connsiteX6" fmla="*/ 1853053 w 2729962"/>
                    <a:gd name="connsiteY6" fmla="*/ 908160 h 2651214"/>
                    <a:gd name="connsiteX7" fmla="*/ 762685 w 2729962"/>
                    <a:gd name="connsiteY7" fmla="*/ 961578 h 2651214"/>
                    <a:gd name="connsiteX8" fmla="*/ 577291 w 2729962"/>
                    <a:gd name="connsiteY8" fmla="*/ 889306 h 2651214"/>
                    <a:gd name="connsiteX9" fmla="*/ 457885 w 2729962"/>
                    <a:gd name="connsiteY9" fmla="*/ 1055847 h 2651214"/>
                    <a:gd name="connsiteX10" fmla="*/ 586718 w 2729962"/>
                    <a:gd name="connsiteY10" fmla="*/ 2523287 h 2651214"/>
                    <a:gd name="connsiteX11" fmla="*/ 192654 w 2729962"/>
                    <a:gd name="connsiteY11" fmla="*/ 2651214 h 2651214"/>
                    <a:gd name="connsiteX12" fmla="*/ 81 w 2729962"/>
                    <a:gd name="connsiteY12" fmla="*/ 515330 h 2651214"/>
                    <a:gd name="connsiteX0" fmla="*/ 81 w 2729962"/>
                    <a:gd name="connsiteY0" fmla="*/ 508397 h 2644281"/>
                    <a:gd name="connsiteX1" fmla="*/ 2420474 w 2729962"/>
                    <a:gd name="connsiteY1" fmla="*/ 206691 h 2644281"/>
                    <a:gd name="connsiteX2" fmla="*/ 2631489 w 2729962"/>
                    <a:gd name="connsiteY2" fmla="*/ 807007 h 2644281"/>
                    <a:gd name="connsiteX3" fmla="*/ 2729962 w 2729962"/>
                    <a:gd name="connsiteY3" fmla="*/ 2470634 h 2644281"/>
                    <a:gd name="connsiteX4" fmla="*/ 2308682 w 2729962"/>
                    <a:gd name="connsiteY4" fmla="*/ 2503783 h 2644281"/>
                    <a:gd name="connsiteX5" fmla="*/ 2160996 w 2729962"/>
                    <a:gd name="connsiteY5" fmla="*/ 759825 h 2644281"/>
                    <a:gd name="connsiteX6" fmla="*/ 1853053 w 2729962"/>
                    <a:gd name="connsiteY6" fmla="*/ 901227 h 2644281"/>
                    <a:gd name="connsiteX7" fmla="*/ 762685 w 2729962"/>
                    <a:gd name="connsiteY7" fmla="*/ 954645 h 2644281"/>
                    <a:gd name="connsiteX8" fmla="*/ 577291 w 2729962"/>
                    <a:gd name="connsiteY8" fmla="*/ 882373 h 2644281"/>
                    <a:gd name="connsiteX9" fmla="*/ 457885 w 2729962"/>
                    <a:gd name="connsiteY9" fmla="*/ 1048914 h 2644281"/>
                    <a:gd name="connsiteX10" fmla="*/ 586718 w 2729962"/>
                    <a:gd name="connsiteY10" fmla="*/ 2516354 h 2644281"/>
                    <a:gd name="connsiteX11" fmla="*/ 192654 w 2729962"/>
                    <a:gd name="connsiteY11" fmla="*/ 2644281 h 2644281"/>
                    <a:gd name="connsiteX12" fmla="*/ 81 w 2729962"/>
                    <a:gd name="connsiteY12" fmla="*/ 508397 h 2644281"/>
                    <a:gd name="connsiteX0" fmla="*/ 81 w 2729962"/>
                    <a:gd name="connsiteY0" fmla="*/ 518023 h 2653907"/>
                    <a:gd name="connsiteX1" fmla="*/ 2420474 w 2729962"/>
                    <a:gd name="connsiteY1" fmla="*/ 216317 h 2653907"/>
                    <a:gd name="connsiteX2" fmla="*/ 2631489 w 2729962"/>
                    <a:gd name="connsiteY2" fmla="*/ 816633 h 2653907"/>
                    <a:gd name="connsiteX3" fmla="*/ 2729962 w 2729962"/>
                    <a:gd name="connsiteY3" fmla="*/ 2480260 h 2653907"/>
                    <a:gd name="connsiteX4" fmla="*/ 2308682 w 2729962"/>
                    <a:gd name="connsiteY4" fmla="*/ 2513409 h 2653907"/>
                    <a:gd name="connsiteX5" fmla="*/ 2160996 w 2729962"/>
                    <a:gd name="connsiteY5" fmla="*/ 769451 h 2653907"/>
                    <a:gd name="connsiteX6" fmla="*/ 1853053 w 2729962"/>
                    <a:gd name="connsiteY6" fmla="*/ 910853 h 2653907"/>
                    <a:gd name="connsiteX7" fmla="*/ 762685 w 2729962"/>
                    <a:gd name="connsiteY7" fmla="*/ 964271 h 2653907"/>
                    <a:gd name="connsiteX8" fmla="*/ 577291 w 2729962"/>
                    <a:gd name="connsiteY8" fmla="*/ 891999 h 2653907"/>
                    <a:gd name="connsiteX9" fmla="*/ 457885 w 2729962"/>
                    <a:gd name="connsiteY9" fmla="*/ 1058540 h 2653907"/>
                    <a:gd name="connsiteX10" fmla="*/ 586718 w 2729962"/>
                    <a:gd name="connsiteY10" fmla="*/ 2525980 h 2653907"/>
                    <a:gd name="connsiteX11" fmla="*/ 192654 w 2729962"/>
                    <a:gd name="connsiteY11" fmla="*/ 2653907 h 2653907"/>
                    <a:gd name="connsiteX12" fmla="*/ 81 w 2729962"/>
                    <a:gd name="connsiteY12" fmla="*/ 518023 h 2653907"/>
                    <a:gd name="connsiteX0" fmla="*/ 81 w 2729962"/>
                    <a:gd name="connsiteY0" fmla="*/ 522153 h 2658037"/>
                    <a:gd name="connsiteX1" fmla="*/ 2420474 w 2729962"/>
                    <a:gd name="connsiteY1" fmla="*/ 220447 h 2658037"/>
                    <a:gd name="connsiteX2" fmla="*/ 2631489 w 2729962"/>
                    <a:gd name="connsiteY2" fmla="*/ 820763 h 2658037"/>
                    <a:gd name="connsiteX3" fmla="*/ 2729962 w 2729962"/>
                    <a:gd name="connsiteY3" fmla="*/ 2484390 h 2658037"/>
                    <a:gd name="connsiteX4" fmla="*/ 2308682 w 2729962"/>
                    <a:gd name="connsiteY4" fmla="*/ 2517539 h 2658037"/>
                    <a:gd name="connsiteX5" fmla="*/ 2160996 w 2729962"/>
                    <a:gd name="connsiteY5" fmla="*/ 773581 h 2658037"/>
                    <a:gd name="connsiteX6" fmla="*/ 1853053 w 2729962"/>
                    <a:gd name="connsiteY6" fmla="*/ 914983 h 2658037"/>
                    <a:gd name="connsiteX7" fmla="*/ 762685 w 2729962"/>
                    <a:gd name="connsiteY7" fmla="*/ 968401 h 2658037"/>
                    <a:gd name="connsiteX8" fmla="*/ 577291 w 2729962"/>
                    <a:gd name="connsiteY8" fmla="*/ 896129 h 2658037"/>
                    <a:gd name="connsiteX9" fmla="*/ 457885 w 2729962"/>
                    <a:gd name="connsiteY9" fmla="*/ 1062670 h 2658037"/>
                    <a:gd name="connsiteX10" fmla="*/ 586718 w 2729962"/>
                    <a:gd name="connsiteY10" fmla="*/ 2530110 h 2658037"/>
                    <a:gd name="connsiteX11" fmla="*/ 192654 w 2729962"/>
                    <a:gd name="connsiteY11" fmla="*/ 2658037 h 2658037"/>
                    <a:gd name="connsiteX12" fmla="*/ 81 w 2729962"/>
                    <a:gd name="connsiteY12" fmla="*/ 522153 h 2658037"/>
                    <a:gd name="connsiteX0" fmla="*/ 172207 w 2902088"/>
                    <a:gd name="connsiteY0" fmla="*/ 522153 h 2658037"/>
                    <a:gd name="connsiteX1" fmla="*/ 2592600 w 2902088"/>
                    <a:gd name="connsiteY1" fmla="*/ 220447 h 2658037"/>
                    <a:gd name="connsiteX2" fmla="*/ 2803615 w 2902088"/>
                    <a:gd name="connsiteY2" fmla="*/ 820763 h 2658037"/>
                    <a:gd name="connsiteX3" fmla="*/ 2902088 w 2902088"/>
                    <a:gd name="connsiteY3" fmla="*/ 2484390 h 2658037"/>
                    <a:gd name="connsiteX4" fmla="*/ 2480808 w 2902088"/>
                    <a:gd name="connsiteY4" fmla="*/ 2517539 h 2658037"/>
                    <a:gd name="connsiteX5" fmla="*/ 2333122 w 2902088"/>
                    <a:gd name="connsiteY5" fmla="*/ 773581 h 2658037"/>
                    <a:gd name="connsiteX6" fmla="*/ 2025179 w 2902088"/>
                    <a:gd name="connsiteY6" fmla="*/ 914983 h 2658037"/>
                    <a:gd name="connsiteX7" fmla="*/ 934811 w 2902088"/>
                    <a:gd name="connsiteY7" fmla="*/ 968401 h 2658037"/>
                    <a:gd name="connsiteX8" fmla="*/ 749417 w 2902088"/>
                    <a:gd name="connsiteY8" fmla="*/ 896129 h 2658037"/>
                    <a:gd name="connsiteX9" fmla="*/ 630011 w 2902088"/>
                    <a:gd name="connsiteY9" fmla="*/ 1062670 h 2658037"/>
                    <a:gd name="connsiteX10" fmla="*/ 758844 w 2902088"/>
                    <a:gd name="connsiteY10" fmla="*/ 2530110 h 2658037"/>
                    <a:gd name="connsiteX11" fmla="*/ 364780 w 2902088"/>
                    <a:gd name="connsiteY11" fmla="*/ 2658037 h 2658037"/>
                    <a:gd name="connsiteX12" fmla="*/ 215231 w 2902088"/>
                    <a:gd name="connsiteY12" fmla="*/ 1213498 h 2658037"/>
                    <a:gd name="connsiteX13" fmla="*/ 172207 w 2902088"/>
                    <a:gd name="connsiteY13" fmla="*/ 522153 h 2658037"/>
                    <a:gd name="connsiteX0" fmla="*/ 196812 w 2926693"/>
                    <a:gd name="connsiteY0" fmla="*/ 522153 h 2658037"/>
                    <a:gd name="connsiteX1" fmla="*/ 2617205 w 2926693"/>
                    <a:gd name="connsiteY1" fmla="*/ 220447 h 2658037"/>
                    <a:gd name="connsiteX2" fmla="*/ 2828220 w 2926693"/>
                    <a:gd name="connsiteY2" fmla="*/ 820763 h 2658037"/>
                    <a:gd name="connsiteX3" fmla="*/ 2926693 w 2926693"/>
                    <a:gd name="connsiteY3" fmla="*/ 2484390 h 2658037"/>
                    <a:gd name="connsiteX4" fmla="*/ 2505413 w 2926693"/>
                    <a:gd name="connsiteY4" fmla="*/ 2517539 h 2658037"/>
                    <a:gd name="connsiteX5" fmla="*/ 2357727 w 2926693"/>
                    <a:gd name="connsiteY5" fmla="*/ 773581 h 2658037"/>
                    <a:gd name="connsiteX6" fmla="*/ 2049784 w 2926693"/>
                    <a:gd name="connsiteY6" fmla="*/ 914983 h 2658037"/>
                    <a:gd name="connsiteX7" fmla="*/ 959416 w 2926693"/>
                    <a:gd name="connsiteY7" fmla="*/ 968401 h 2658037"/>
                    <a:gd name="connsiteX8" fmla="*/ 774022 w 2926693"/>
                    <a:gd name="connsiteY8" fmla="*/ 896129 h 2658037"/>
                    <a:gd name="connsiteX9" fmla="*/ 654616 w 2926693"/>
                    <a:gd name="connsiteY9" fmla="*/ 1062670 h 2658037"/>
                    <a:gd name="connsiteX10" fmla="*/ 783449 w 2926693"/>
                    <a:gd name="connsiteY10" fmla="*/ 2530110 h 2658037"/>
                    <a:gd name="connsiteX11" fmla="*/ 389385 w 2926693"/>
                    <a:gd name="connsiteY11" fmla="*/ 2658037 h 2658037"/>
                    <a:gd name="connsiteX12" fmla="*/ 151852 w 2926693"/>
                    <a:gd name="connsiteY12" fmla="*/ 1197787 h 2658037"/>
                    <a:gd name="connsiteX13" fmla="*/ 196812 w 2926693"/>
                    <a:gd name="connsiteY13" fmla="*/ 522153 h 2658037"/>
                    <a:gd name="connsiteX0" fmla="*/ 80585 w 2810466"/>
                    <a:gd name="connsiteY0" fmla="*/ 522153 h 2658037"/>
                    <a:gd name="connsiteX1" fmla="*/ 2500978 w 2810466"/>
                    <a:gd name="connsiteY1" fmla="*/ 220447 h 2658037"/>
                    <a:gd name="connsiteX2" fmla="*/ 2711993 w 2810466"/>
                    <a:gd name="connsiteY2" fmla="*/ 820763 h 2658037"/>
                    <a:gd name="connsiteX3" fmla="*/ 2810466 w 2810466"/>
                    <a:gd name="connsiteY3" fmla="*/ 2484390 h 2658037"/>
                    <a:gd name="connsiteX4" fmla="*/ 2389186 w 2810466"/>
                    <a:gd name="connsiteY4" fmla="*/ 2517539 h 2658037"/>
                    <a:gd name="connsiteX5" fmla="*/ 2241500 w 2810466"/>
                    <a:gd name="connsiteY5" fmla="*/ 773581 h 2658037"/>
                    <a:gd name="connsiteX6" fmla="*/ 1933557 w 2810466"/>
                    <a:gd name="connsiteY6" fmla="*/ 914983 h 2658037"/>
                    <a:gd name="connsiteX7" fmla="*/ 843189 w 2810466"/>
                    <a:gd name="connsiteY7" fmla="*/ 968401 h 2658037"/>
                    <a:gd name="connsiteX8" fmla="*/ 657795 w 2810466"/>
                    <a:gd name="connsiteY8" fmla="*/ 896129 h 2658037"/>
                    <a:gd name="connsiteX9" fmla="*/ 538389 w 2810466"/>
                    <a:gd name="connsiteY9" fmla="*/ 1062670 h 2658037"/>
                    <a:gd name="connsiteX10" fmla="*/ 667222 w 2810466"/>
                    <a:gd name="connsiteY10" fmla="*/ 2530110 h 2658037"/>
                    <a:gd name="connsiteX11" fmla="*/ 273158 w 2810466"/>
                    <a:gd name="connsiteY11" fmla="*/ 2658037 h 2658037"/>
                    <a:gd name="connsiteX12" fmla="*/ 35625 w 2810466"/>
                    <a:gd name="connsiteY12" fmla="*/ 1197787 h 2658037"/>
                    <a:gd name="connsiteX13" fmla="*/ 80585 w 2810466"/>
                    <a:gd name="connsiteY13" fmla="*/ 522153 h 2658037"/>
                    <a:gd name="connsiteX0" fmla="*/ 85498 w 2815379"/>
                    <a:gd name="connsiteY0" fmla="*/ 522153 h 2658037"/>
                    <a:gd name="connsiteX1" fmla="*/ 2505891 w 2815379"/>
                    <a:gd name="connsiteY1" fmla="*/ 220447 h 2658037"/>
                    <a:gd name="connsiteX2" fmla="*/ 2716906 w 2815379"/>
                    <a:gd name="connsiteY2" fmla="*/ 820763 h 2658037"/>
                    <a:gd name="connsiteX3" fmla="*/ 2815379 w 2815379"/>
                    <a:gd name="connsiteY3" fmla="*/ 2484390 h 2658037"/>
                    <a:gd name="connsiteX4" fmla="*/ 2394099 w 2815379"/>
                    <a:gd name="connsiteY4" fmla="*/ 2517539 h 2658037"/>
                    <a:gd name="connsiteX5" fmla="*/ 2246413 w 2815379"/>
                    <a:gd name="connsiteY5" fmla="*/ 773581 h 2658037"/>
                    <a:gd name="connsiteX6" fmla="*/ 1938470 w 2815379"/>
                    <a:gd name="connsiteY6" fmla="*/ 914983 h 2658037"/>
                    <a:gd name="connsiteX7" fmla="*/ 848102 w 2815379"/>
                    <a:gd name="connsiteY7" fmla="*/ 968401 h 2658037"/>
                    <a:gd name="connsiteX8" fmla="*/ 662708 w 2815379"/>
                    <a:gd name="connsiteY8" fmla="*/ 896129 h 2658037"/>
                    <a:gd name="connsiteX9" fmla="*/ 543302 w 2815379"/>
                    <a:gd name="connsiteY9" fmla="*/ 1062670 h 2658037"/>
                    <a:gd name="connsiteX10" fmla="*/ 672135 w 2815379"/>
                    <a:gd name="connsiteY10" fmla="*/ 2530110 h 2658037"/>
                    <a:gd name="connsiteX11" fmla="*/ 278071 w 2815379"/>
                    <a:gd name="connsiteY11" fmla="*/ 2658037 h 2658037"/>
                    <a:gd name="connsiteX12" fmla="*/ 31111 w 2815379"/>
                    <a:gd name="connsiteY12" fmla="*/ 1210356 h 2658037"/>
                    <a:gd name="connsiteX13" fmla="*/ 85498 w 2815379"/>
                    <a:gd name="connsiteY13" fmla="*/ 522153 h 2658037"/>
                    <a:gd name="connsiteX0" fmla="*/ 98332 w 2828213"/>
                    <a:gd name="connsiteY0" fmla="*/ 522153 h 2658037"/>
                    <a:gd name="connsiteX1" fmla="*/ 2518725 w 2828213"/>
                    <a:gd name="connsiteY1" fmla="*/ 220447 h 2658037"/>
                    <a:gd name="connsiteX2" fmla="*/ 2729740 w 2828213"/>
                    <a:gd name="connsiteY2" fmla="*/ 820763 h 2658037"/>
                    <a:gd name="connsiteX3" fmla="*/ 2828213 w 2828213"/>
                    <a:gd name="connsiteY3" fmla="*/ 2484390 h 2658037"/>
                    <a:gd name="connsiteX4" fmla="*/ 2406933 w 2828213"/>
                    <a:gd name="connsiteY4" fmla="*/ 2517539 h 2658037"/>
                    <a:gd name="connsiteX5" fmla="*/ 2259247 w 2828213"/>
                    <a:gd name="connsiteY5" fmla="*/ 773581 h 2658037"/>
                    <a:gd name="connsiteX6" fmla="*/ 1951304 w 2828213"/>
                    <a:gd name="connsiteY6" fmla="*/ 914983 h 2658037"/>
                    <a:gd name="connsiteX7" fmla="*/ 860936 w 2828213"/>
                    <a:gd name="connsiteY7" fmla="*/ 968401 h 2658037"/>
                    <a:gd name="connsiteX8" fmla="*/ 675542 w 2828213"/>
                    <a:gd name="connsiteY8" fmla="*/ 896129 h 2658037"/>
                    <a:gd name="connsiteX9" fmla="*/ 556136 w 2828213"/>
                    <a:gd name="connsiteY9" fmla="*/ 1062670 h 2658037"/>
                    <a:gd name="connsiteX10" fmla="*/ 684969 w 2828213"/>
                    <a:gd name="connsiteY10" fmla="*/ 2530110 h 2658037"/>
                    <a:gd name="connsiteX11" fmla="*/ 290905 w 2828213"/>
                    <a:gd name="connsiteY11" fmla="*/ 2658037 h 2658037"/>
                    <a:gd name="connsiteX12" fmla="*/ 43945 w 2828213"/>
                    <a:gd name="connsiteY12" fmla="*/ 1210356 h 2658037"/>
                    <a:gd name="connsiteX13" fmla="*/ 98332 w 2828213"/>
                    <a:gd name="connsiteY13" fmla="*/ 522153 h 2658037"/>
                    <a:gd name="connsiteX0" fmla="*/ 99338 w 2829219"/>
                    <a:gd name="connsiteY0" fmla="*/ 522153 h 2658037"/>
                    <a:gd name="connsiteX1" fmla="*/ 2519731 w 2829219"/>
                    <a:gd name="connsiteY1" fmla="*/ 220447 h 2658037"/>
                    <a:gd name="connsiteX2" fmla="*/ 2730746 w 2829219"/>
                    <a:gd name="connsiteY2" fmla="*/ 820763 h 2658037"/>
                    <a:gd name="connsiteX3" fmla="*/ 2829219 w 2829219"/>
                    <a:gd name="connsiteY3" fmla="*/ 2484390 h 2658037"/>
                    <a:gd name="connsiteX4" fmla="*/ 2407939 w 2829219"/>
                    <a:gd name="connsiteY4" fmla="*/ 2517539 h 2658037"/>
                    <a:gd name="connsiteX5" fmla="*/ 2260253 w 2829219"/>
                    <a:gd name="connsiteY5" fmla="*/ 773581 h 2658037"/>
                    <a:gd name="connsiteX6" fmla="*/ 1952310 w 2829219"/>
                    <a:gd name="connsiteY6" fmla="*/ 914983 h 2658037"/>
                    <a:gd name="connsiteX7" fmla="*/ 861942 w 2829219"/>
                    <a:gd name="connsiteY7" fmla="*/ 968401 h 2658037"/>
                    <a:gd name="connsiteX8" fmla="*/ 676548 w 2829219"/>
                    <a:gd name="connsiteY8" fmla="*/ 896129 h 2658037"/>
                    <a:gd name="connsiteX9" fmla="*/ 557142 w 2829219"/>
                    <a:gd name="connsiteY9" fmla="*/ 1062670 h 2658037"/>
                    <a:gd name="connsiteX10" fmla="*/ 685975 w 2829219"/>
                    <a:gd name="connsiteY10" fmla="*/ 2530110 h 2658037"/>
                    <a:gd name="connsiteX11" fmla="*/ 291911 w 2829219"/>
                    <a:gd name="connsiteY11" fmla="*/ 2658037 h 2658037"/>
                    <a:gd name="connsiteX12" fmla="*/ 44951 w 2829219"/>
                    <a:gd name="connsiteY12" fmla="*/ 1210356 h 2658037"/>
                    <a:gd name="connsiteX13" fmla="*/ 99338 w 2829219"/>
                    <a:gd name="connsiteY13" fmla="*/ 522153 h 2658037"/>
                    <a:gd name="connsiteX0" fmla="*/ 94163 w 2824044"/>
                    <a:gd name="connsiteY0" fmla="*/ 522153 h 2658037"/>
                    <a:gd name="connsiteX1" fmla="*/ 2514556 w 2824044"/>
                    <a:gd name="connsiteY1" fmla="*/ 220447 h 2658037"/>
                    <a:gd name="connsiteX2" fmla="*/ 2725571 w 2824044"/>
                    <a:gd name="connsiteY2" fmla="*/ 820763 h 2658037"/>
                    <a:gd name="connsiteX3" fmla="*/ 2824044 w 2824044"/>
                    <a:gd name="connsiteY3" fmla="*/ 2484390 h 2658037"/>
                    <a:gd name="connsiteX4" fmla="*/ 2402764 w 2824044"/>
                    <a:gd name="connsiteY4" fmla="*/ 2517539 h 2658037"/>
                    <a:gd name="connsiteX5" fmla="*/ 2255078 w 2824044"/>
                    <a:gd name="connsiteY5" fmla="*/ 773581 h 2658037"/>
                    <a:gd name="connsiteX6" fmla="*/ 1947135 w 2824044"/>
                    <a:gd name="connsiteY6" fmla="*/ 914983 h 2658037"/>
                    <a:gd name="connsiteX7" fmla="*/ 856767 w 2824044"/>
                    <a:gd name="connsiteY7" fmla="*/ 968401 h 2658037"/>
                    <a:gd name="connsiteX8" fmla="*/ 671373 w 2824044"/>
                    <a:gd name="connsiteY8" fmla="*/ 896129 h 2658037"/>
                    <a:gd name="connsiteX9" fmla="*/ 551967 w 2824044"/>
                    <a:gd name="connsiteY9" fmla="*/ 1062670 h 2658037"/>
                    <a:gd name="connsiteX10" fmla="*/ 680800 w 2824044"/>
                    <a:gd name="connsiteY10" fmla="*/ 2530110 h 2658037"/>
                    <a:gd name="connsiteX11" fmla="*/ 286736 w 2824044"/>
                    <a:gd name="connsiteY11" fmla="*/ 2658037 h 2658037"/>
                    <a:gd name="connsiteX12" fmla="*/ 39776 w 2824044"/>
                    <a:gd name="connsiteY12" fmla="*/ 1210356 h 2658037"/>
                    <a:gd name="connsiteX13" fmla="*/ 94163 w 2824044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56288 w 2828365"/>
                    <a:gd name="connsiteY9" fmla="*/ 1062670 h 2658037"/>
                    <a:gd name="connsiteX10" fmla="*/ 565715 w 2828365"/>
                    <a:gd name="connsiteY10" fmla="*/ 1169506 h 2658037"/>
                    <a:gd name="connsiteX11" fmla="*/ 685121 w 2828365"/>
                    <a:gd name="connsiteY11" fmla="*/ 2530110 h 2658037"/>
                    <a:gd name="connsiteX12" fmla="*/ 291057 w 2828365"/>
                    <a:gd name="connsiteY12" fmla="*/ 2658037 h 2658037"/>
                    <a:gd name="connsiteX13" fmla="*/ 44097 w 2828365"/>
                    <a:gd name="connsiteY13" fmla="*/ 1210356 h 2658037"/>
                    <a:gd name="connsiteX14" fmla="*/ 98484 w 2828365"/>
                    <a:gd name="connsiteY14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65715 w 2828365"/>
                    <a:gd name="connsiteY9" fmla="*/ 1169506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29892 w 2828365"/>
                    <a:gd name="connsiteY2" fmla="*/ 820763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522153 h 2658037"/>
                    <a:gd name="connsiteX1" fmla="*/ 2518877 w 2828365"/>
                    <a:gd name="connsiteY1" fmla="*/ 220447 h 2658037"/>
                    <a:gd name="connsiteX2" fmla="*/ 2748861 w 2828365"/>
                    <a:gd name="connsiteY2" fmla="*/ 856802 h 2658037"/>
                    <a:gd name="connsiteX3" fmla="*/ 2828365 w 2828365"/>
                    <a:gd name="connsiteY3" fmla="*/ 2484390 h 2658037"/>
                    <a:gd name="connsiteX4" fmla="*/ 2407085 w 2828365"/>
                    <a:gd name="connsiteY4" fmla="*/ 2517539 h 2658037"/>
                    <a:gd name="connsiteX5" fmla="*/ 2259399 w 2828365"/>
                    <a:gd name="connsiteY5" fmla="*/ 773581 h 2658037"/>
                    <a:gd name="connsiteX6" fmla="*/ 1951456 w 2828365"/>
                    <a:gd name="connsiteY6" fmla="*/ 914983 h 2658037"/>
                    <a:gd name="connsiteX7" fmla="*/ 861088 w 2828365"/>
                    <a:gd name="connsiteY7" fmla="*/ 968401 h 2658037"/>
                    <a:gd name="connsiteX8" fmla="*/ 675694 w 2828365"/>
                    <a:gd name="connsiteY8" fmla="*/ 896129 h 2658037"/>
                    <a:gd name="connsiteX9" fmla="*/ 543719 w 2828365"/>
                    <a:gd name="connsiteY9" fmla="*/ 1119230 h 2658037"/>
                    <a:gd name="connsiteX10" fmla="*/ 685121 w 2828365"/>
                    <a:gd name="connsiteY10" fmla="*/ 2530110 h 2658037"/>
                    <a:gd name="connsiteX11" fmla="*/ 291057 w 2828365"/>
                    <a:gd name="connsiteY11" fmla="*/ 2658037 h 2658037"/>
                    <a:gd name="connsiteX12" fmla="*/ 44097 w 2828365"/>
                    <a:gd name="connsiteY12" fmla="*/ 1210356 h 2658037"/>
                    <a:gd name="connsiteX13" fmla="*/ 98484 w 2828365"/>
                    <a:gd name="connsiteY13" fmla="*/ 522153 h 2658037"/>
                    <a:gd name="connsiteX0" fmla="*/ 98484 w 2828365"/>
                    <a:gd name="connsiteY0" fmla="*/ 490980 h 2626864"/>
                    <a:gd name="connsiteX1" fmla="*/ 2437885 w 2828365"/>
                    <a:gd name="connsiteY1" fmla="*/ 236508 h 2626864"/>
                    <a:gd name="connsiteX2" fmla="*/ 2748861 w 2828365"/>
                    <a:gd name="connsiteY2" fmla="*/ 825629 h 2626864"/>
                    <a:gd name="connsiteX3" fmla="*/ 2828365 w 2828365"/>
                    <a:gd name="connsiteY3" fmla="*/ 2453217 h 2626864"/>
                    <a:gd name="connsiteX4" fmla="*/ 2407085 w 2828365"/>
                    <a:gd name="connsiteY4" fmla="*/ 2486366 h 2626864"/>
                    <a:gd name="connsiteX5" fmla="*/ 2259399 w 2828365"/>
                    <a:gd name="connsiteY5" fmla="*/ 742408 h 2626864"/>
                    <a:gd name="connsiteX6" fmla="*/ 1951456 w 2828365"/>
                    <a:gd name="connsiteY6" fmla="*/ 883810 h 2626864"/>
                    <a:gd name="connsiteX7" fmla="*/ 861088 w 2828365"/>
                    <a:gd name="connsiteY7" fmla="*/ 937228 h 2626864"/>
                    <a:gd name="connsiteX8" fmla="*/ 675694 w 2828365"/>
                    <a:gd name="connsiteY8" fmla="*/ 864956 h 2626864"/>
                    <a:gd name="connsiteX9" fmla="*/ 543719 w 2828365"/>
                    <a:gd name="connsiteY9" fmla="*/ 1088057 h 2626864"/>
                    <a:gd name="connsiteX10" fmla="*/ 685121 w 2828365"/>
                    <a:gd name="connsiteY10" fmla="*/ 2498937 h 2626864"/>
                    <a:gd name="connsiteX11" fmla="*/ 291057 w 2828365"/>
                    <a:gd name="connsiteY11" fmla="*/ 2626864 h 2626864"/>
                    <a:gd name="connsiteX12" fmla="*/ 44097 w 2828365"/>
                    <a:gd name="connsiteY12" fmla="*/ 1179183 h 2626864"/>
                    <a:gd name="connsiteX13" fmla="*/ 98484 w 2828365"/>
                    <a:gd name="connsiteY13" fmla="*/ 490980 h 2626864"/>
                    <a:gd name="connsiteX0" fmla="*/ 98484 w 2828365"/>
                    <a:gd name="connsiteY0" fmla="*/ 490980 h 2626864"/>
                    <a:gd name="connsiteX1" fmla="*/ 2437885 w 2828365"/>
                    <a:gd name="connsiteY1" fmla="*/ 236508 h 2626864"/>
                    <a:gd name="connsiteX2" fmla="*/ 2712442 w 2828365"/>
                    <a:gd name="connsiteY2" fmla="*/ 826389 h 2626864"/>
                    <a:gd name="connsiteX3" fmla="*/ 2828365 w 2828365"/>
                    <a:gd name="connsiteY3" fmla="*/ 2453217 h 2626864"/>
                    <a:gd name="connsiteX4" fmla="*/ 2407085 w 2828365"/>
                    <a:gd name="connsiteY4" fmla="*/ 2486366 h 2626864"/>
                    <a:gd name="connsiteX5" fmla="*/ 2259399 w 2828365"/>
                    <a:gd name="connsiteY5" fmla="*/ 742408 h 2626864"/>
                    <a:gd name="connsiteX6" fmla="*/ 1951456 w 2828365"/>
                    <a:gd name="connsiteY6" fmla="*/ 883810 h 2626864"/>
                    <a:gd name="connsiteX7" fmla="*/ 861088 w 2828365"/>
                    <a:gd name="connsiteY7" fmla="*/ 937228 h 2626864"/>
                    <a:gd name="connsiteX8" fmla="*/ 675694 w 2828365"/>
                    <a:gd name="connsiteY8" fmla="*/ 864956 h 2626864"/>
                    <a:gd name="connsiteX9" fmla="*/ 543719 w 2828365"/>
                    <a:gd name="connsiteY9" fmla="*/ 1088057 h 2626864"/>
                    <a:gd name="connsiteX10" fmla="*/ 685121 w 2828365"/>
                    <a:gd name="connsiteY10" fmla="*/ 2498937 h 2626864"/>
                    <a:gd name="connsiteX11" fmla="*/ 291057 w 2828365"/>
                    <a:gd name="connsiteY11" fmla="*/ 2626864 h 2626864"/>
                    <a:gd name="connsiteX12" fmla="*/ 44097 w 2828365"/>
                    <a:gd name="connsiteY12" fmla="*/ 1179183 h 2626864"/>
                    <a:gd name="connsiteX13" fmla="*/ 98484 w 2828365"/>
                    <a:gd name="connsiteY13" fmla="*/ 490980 h 2626864"/>
                    <a:gd name="connsiteX0" fmla="*/ 98484 w 2828365"/>
                    <a:gd name="connsiteY0" fmla="*/ 490980 h 2626864"/>
                    <a:gd name="connsiteX1" fmla="*/ 2437885 w 2828365"/>
                    <a:gd name="connsiteY1" fmla="*/ 236508 h 2626864"/>
                    <a:gd name="connsiteX2" fmla="*/ 2717280 w 2828365"/>
                    <a:gd name="connsiteY2" fmla="*/ 839952 h 2626864"/>
                    <a:gd name="connsiteX3" fmla="*/ 2828365 w 2828365"/>
                    <a:gd name="connsiteY3" fmla="*/ 2453217 h 2626864"/>
                    <a:gd name="connsiteX4" fmla="*/ 2407085 w 2828365"/>
                    <a:gd name="connsiteY4" fmla="*/ 2486366 h 2626864"/>
                    <a:gd name="connsiteX5" fmla="*/ 2259399 w 2828365"/>
                    <a:gd name="connsiteY5" fmla="*/ 742408 h 2626864"/>
                    <a:gd name="connsiteX6" fmla="*/ 1951456 w 2828365"/>
                    <a:gd name="connsiteY6" fmla="*/ 883810 h 2626864"/>
                    <a:gd name="connsiteX7" fmla="*/ 861088 w 2828365"/>
                    <a:gd name="connsiteY7" fmla="*/ 937228 h 2626864"/>
                    <a:gd name="connsiteX8" fmla="*/ 675694 w 2828365"/>
                    <a:gd name="connsiteY8" fmla="*/ 864956 h 2626864"/>
                    <a:gd name="connsiteX9" fmla="*/ 543719 w 2828365"/>
                    <a:gd name="connsiteY9" fmla="*/ 1088057 h 2626864"/>
                    <a:gd name="connsiteX10" fmla="*/ 685121 w 2828365"/>
                    <a:gd name="connsiteY10" fmla="*/ 2498937 h 2626864"/>
                    <a:gd name="connsiteX11" fmla="*/ 291057 w 2828365"/>
                    <a:gd name="connsiteY11" fmla="*/ 2626864 h 2626864"/>
                    <a:gd name="connsiteX12" fmla="*/ 44097 w 2828365"/>
                    <a:gd name="connsiteY12" fmla="*/ 1179183 h 2626864"/>
                    <a:gd name="connsiteX13" fmla="*/ 98484 w 2828365"/>
                    <a:gd name="connsiteY13" fmla="*/ 490980 h 2626864"/>
                    <a:gd name="connsiteX0" fmla="*/ 98484 w 2828365"/>
                    <a:gd name="connsiteY0" fmla="*/ 490980 h 2626864"/>
                    <a:gd name="connsiteX1" fmla="*/ 2437885 w 2828365"/>
                    <a:gd name="connsiteY1" fmla="*/ 236508 h 2626864"/>
                    <a:gd name="connsiteX2" fmla="*/ 2742797 w 2828365"/>
                    <a:gd name="connsiteY2" fmla="*/ 971497 h 2626864"/>
                    <a:gd name="connsiteX3" fmla="*/ 2828365 w 2828365"/>
                    <a:gd name="connsiteY3" fmla="*/ 2453217 h 2626864"/>
                    <a:gd name="connsiteX4" fmla="*/ 2407085 w 2828365"/>
                    <a:gd name="connsiteY4" fmla="*/ 2486366 h 2626864"/>
                    <a:gd name="connsiteX5" fmla="*/ 2259399 w 2828365"/>
                    <a:gd name="connsiteY5" fmla="*/ 742408 h 2626864"/>
                    <a:gd name="connsiteX6" fmla="*/ 1951456 w 2828365"/>
                    <a:gd name="connsiteY6" fmla="*/ 883810 h 2626864"/>
                    <a:gd name="connsiteX7" fmla="*/ 861088 w 2828365"/>
                    <a:gd name="connsiteY7" fmla="*/ 937228 h 2626864"/>
                    <a:gd name="connsiteX8" fmla="*/ 675694 w 2828365"/>
                    <a:gd name="connsiteY8" fmla="*/ 864956 h 2626864"/>
                    <a:gd name="connsiteX9" fmla="*/ 543719 w 2828365"/>
                    <a:gd name="connsiteY9" fmla="*/ 1088057 h 2626864"/>
                    <a:gd name="connsiteX10" fmla="*/ 685121 w 2828365"/>
                    <a:gd name="connsiteY10" fmla="*/ 2498937 h 2626864"/>
                    <a:gd name="connsiteX11" fmla="*/ 291057 w 2828365"/>
                    <a:gd name="connsiteY11" fmla="*/ 2626864 h 2626864"/>
                    <a:gd name="connsiteX12" fmla="*/ 44097 w 2828365"/>
                    <a:gd name="connsiteY12" fmla="*/ 1179183 h 2626864"/>
                    <a:gd name="connsiteX13" fmla="*/ 98484 w 2828365"/>
                    <a:gd name="connsiteY13" fmla="*/ 490980 h 2626864"/>
                    <a:gd name="connsiteX0" fmla="*/ 98484 w 2828365"/>
                    <a:gd name="connsiteY0" fmla="*/ 490980 h 2626864"/>
                    <a:gd name="connsiteX1" fmla="*/ 2437885 w 2828365"/>
                    <a:gd name="connsiteY1" fmla="*/ 236508 h 2626864"/>
                    <a:gd name="connsiteX2" fmla="*/ 2742797 w 2828365"/>
                    <a:gd name="connsiteY2" fmla="*/ 971497 h 2626864"/>
                    <a:gd name="connsiteX3" fmla="*/ 2828365 w 2828365"/>
                    <a:gd name="connsiteY3" fmla="*/ 2453217 h 2626864"/>
                    <a:gd name="connsiteX4" fmla="*/ 2407085 w 2828365"/>
                    <a:gd name="connsiteY4" fmla="*/ 2486366 h 2626864"/>
                    <a:gd name="connsiteX5" fmla="*/ 2259399 w 2828365"/>
                    <a:gd name="connsiteY5" fmla="*/ 742408 h 2626864"/>
                    <a:gd name="connsiteX6" fmla="*/ 1951456 w 2828365"/>
                    <a:gd name="connsiteY6" fmla="*/ 883810 h 2626864"/>
                    <a:gd name="connsiteX7" fmla="*/ 861088 w 2828365"/>
                    <a:gd name="connsiteY7" fmla="*/ 937228 h 2626864"/>
                    <a:gd name="connsiteX8" fmla="*/ 675694 w 2828365"/>
                    <a:gd name="connsiteY8" fmla="*/ 864956 h 2626864"/>
                    <a:gd name="connsiteX9" fmla="*/ 543719 w 2828365"/>
                    <a:gd name="connsiteY9" fmla="*/ 1088057 h 2626864"/>
                    <a:gd name="connsiteX10" fmla="*/ 685121 w 2828365"/>
                    <a:gd name="connsiteY10" fmla="*/ 2498937 h 2626864"/>
                    <a:gd name="connsiteX11" fmla="*/ 291057 w 2828365"/>
                    <a:gd name="connsiteY11" fmla="*/ 2626864 h 2626864"/>
                    <a:gd name="connsiteX12" fmla="*/ 44097 w 2828365"/>
                    <a:gd name="connsiteY12" fmla="*/ 1179183 h 2626864"/>
                    <a:gd name="connsiteX13" fmla="*/ 98484 w 2828365"/>
                    <a:gd name="connsiteY13" fmla="*/ 490980 h 2626864"/>
                    <a:gd name="connsiteX0" fmla="*/ 98484 w 2828365"/>
                    <a:gd name="connsiteY0" fmla="*/ 490980 h 2626864"/>
                    <a:gd name="connsiteX1" fmla="*/ 2437885 w 2828365"/>
                    <a:gd name="connsiteY1" fmla="*/ 236508 h 2626864"/>
                    <a:gd name="connsiteX2" fmla="*/ 2742797 w 2828365"/>
                    <a:gd name="connsiteY2" fmla="*/ 971497 h 2626864"/>
                    <a:gd name="connsiteX3" fmla="*/ 2828365 w 2828365"/>
                    <a:gd name="connsiteY3" fmla="*/ 2453217 h 2626864"/>
                    <a:gd name="connsiteX4" fmla="*/ 2407085 w 2828365"/>
                    <a:gd name="connsiteY4" fmla="*/ 2486366 h 2626864"/>
                    <a:gd name="connsiteX5" fmla="*/ 2259399 w 2828365"/>
                    <a:gd name="connsiteY5" fmla="*/ 742408 h 2626864"/>
                    <a:gd name="connsiteX6" fmla="*/ 1951456 w 2828365"/>
                    <a:gd name="connsiteY6" fmla="*/ 883810 h 2626864"/>
                    <a:gd name="connsiteX7" fmla="*/ 861088 w 2828365"/>
                    <a:gd name="connsiteY7" fmla="*/ 937228 h 2626864"/>
                    <a:gd name="connsiteX8" fmla="*/ 675694 w 2828365"/>
                    <a:gd name="connsiteY8" fmla="*/ 864956 h 2626864"/>
                    <a:gd name="connsiteX9" fmla="*/ 543719 w 2828365"/>
                    <a:gd name="connsiteY9" fmla="*/ 1088057 h 2626864"/>
                    <a:gd name="connsiteX10" fmla="*/ 685121 w 2828365"/>
                    <a:gd name="connsiteY10" fmla="*/ 2498937 h 2626864"/>
                    <a:gd name="connsiteX11" fmla="*/ 291057 w 2828365"/>
                    <a:gd name="connsiteY11" fmla="*/ 2626864 h 2626864"/>
                    <a:gd name="connsiteX12" fmla="*/ 44097 w 2828365"/>
                    <a:gd name="connsiteY12" fmla="*/ 1179183 h 2626864"/>
                    <a:gd name="connsiteX13" fmla="*/ 98484 w 2828365"/>
                    <a:gd name="connsiteY13" fmla="*/ 490980 h 2626864"/>
                    <a:gd name="connsiteX0" fmla="*/ 98484 w 2828365"/>
                    <a:gd name="connsiteY0" fmla="*/ 490980 h 2626864"/>
                    <a:gd name="connsiteX1" fmla="*/ 2437885 w 2828365"/>
                    <a:gd name="connsiteY1" fmla="*/ 236508 h 2626864"/>
                    <a:gd name="connsiteX2" fmla="*/ 2742797 w 2828365"/>
                    <a:gd name="connsiteY2" fmla="*/ 971497 h 2626864"/>
                    <a:gd name="connsiteX3" fmla="*/ 2828365 w 2828365"/>
                    <a:gd name="connsiteY3" fmla="*/ 2453217 h 2626864"/>
                    <a:gd name="connsiteX4" fmla="*/ 2407085 w 2828365"/>
                    <a:gd name="connsiteY4" fmla="*/ 2486366 h 2626864"/>
                    <a:gd name="connsiteX5" fmla="*/ 2259399 w 2828365"/>
                    <a:gd name="connsiteY5" fmla="*/ 742408 h 2626864"/>
                    <a:gd name="connsiteX6" fmla="*/ 1951456 w 2828365"/>
                    <a:gd name="connsiteY6" fmla="*/ 883810 h 2626864"/>
                    <a:gd name="connsiteX7" fmla="*/ 861088 w 2828365"/>
                    <a:gd name="connsiteY7" fmla="*/ 937228 h 2626864"/>
                    <a:gd name="connsiteX8" fmla="*/ 675694 w 2828365"/>
                    <a:gd name="connsiteY8" fmla="*/ 864956 h 2626864"/>
                    <a:gd name="connsiteX9" fmla="*/ 543719 w 2828365"/>
                    <a:gd name="connsiteY9" fmla="*/ 1088057 h 2626864"/>
                    <a:gd name="connsiteX10" fmla="*/ 685121 w 2828365"/>
                    <a:gd name="connsiteY10" fmla="*/ 2498937 h 2626864"/>
                    <a:gd name="connsiteX11" fmla="*/ 291057 w 2828365"/>
                    <a:gd name="connsiteY11" fmla="*/ 2626864 h 2626864"/>
                    <a:gd name="connsiteX12" fmla="*/ 44097 w 2828365"/>
                    <a:gd name="connsiteY12" fmla="*/ 1179183 h 2626864"/>
                    <a:gd name="connsiteX13" fmla="*/ 98484 w 2828365"/>
                    <a:gd name="connsiteY13" fmla="*/ 490980 h 2626864"/>
                    <a:gd name="connsiteX0" fmla="*/ 86951 w 2840069"/>
                    <a:gd name="connsiteY0" fmla="*/ 476831 h 2635002"/>
                    <a:gd name="connsiteX1" fmla="*/ 2449589 w 2840069"/>
                    <a:gd name="connsiteY1" fmla="*/ 244646 h 2635002"/>
                    <a:gd name="connsiteX2" fmla="*/ 2754501 w 2840069"/>
                    <a:gd name="connsiteY2" fmla="*/ 979635 h 2635002"/>
                    <a:gd name="connsiteX3" fmla="*/ 2840069 w 2840069"/>
                    <a:gd name="connsiteY3" fmla="*/ 2461355 h 2635002"/>
                    <a:gd name="connsiteX4" fmla="*/ 2418789 w 2840069"/>
                    <a:gd name="connsiteY4" fmla="*/ 2494504 h 2635002"/>
                    <a:gd name="connsiteX5" fmla="*/ 2271103 w 2840069"/>
                    <a:gd name="connsiteY5" fmla="*/ 750546 h 2635002"/>
                    <a:gd name="connsiteX6" fmla="*/ 1963160 w 2840069"/>
                    <a:gd name="connsiteY6" fmla="*/ 891948 h 2635002"/>
                    <a:gd name="connsiteX7" fmla="*/ 872792 w 2840069"/>
                    <a:gd name="connsiteY7" fmla="*/ 945366 h 2635002"/>
                    <a:gd name="connsiteX8" fmla="*/ 687398 w 2840069"/>
                    <a:gd name="connsiteY8" fmla="*/ 873094 h 2635002"/>
                    <a:gd name="connsiteX9" fmla="*/ 555423 w 2840069"/>
                    <a:gd name="connsiteY9" fmla="*/ 1096195 h 2635002"/>
                    <a:gd name="connsiteX10" fmla="*/ 696825 w 2840069"/>
                    <a:gd name="connsiteY10" fmla="*/ 2507075 h 2635002"/>
                    <a:gd name="connsiteX11" fmla="*/ 302761 w 2840069"/>
                    <a:gd name="connsiteY11" fmla="*/ 2635002 h 2635002"/>
                    <a:gd name="connsiteX12" fmla="*/ 55801 w 2840069"/>
                    <a:gd name="connsiteY12" fmla="*/ 1187321 h 2635002"/>
                    <a:gd name="connsiteX13" fmla="*/ 86951 w 2840069"/>
                    <a:gd name="connsiteY13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906981 w 2874258"/>
                    <a:gd name="connsiteY7" fmla="*/ 945366 h 2635002"/>
                    <a:gd name="connsiteX8" fmla="*/ 721587 w 2874258"/>
                    <a:gd name="connsiteY8" fmla="*/ 873094 h 2635002"/>
                    <a:gd name="connsiteX9" fmla="*/ 589612 w 2874258"/>
                    <a:gd name="connsiteY9" fmla="*/ 1096195 h 2635002"/>
                    <a:gd name="connsiteX10" fmla="*/ 731014 w 2874258"/>
                    <a:gd name="connsiteY10" fmla="*/ 2507075 h 2635002"/>
                    <a:gd name="connsiteX11" fmla="*/ 336950 w 2874258"/>
                    <a:gd name="connsiteY11" fmla="*/ 2635002 h 2635002"/>
                    <a:gd name="connsiteX12" fmla="*/ 30144 w 2874258"/>
                    <a:gd name="connsiteY12" fmla="*/ 1156689 h 2635002"/>
                    <a:gd name="connsiteX13" fmla="*/ 121140 w 2874258"/>
                    <a:gd name="connsiteY13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906981 w 2874258"/>
                    <a:gd name="connsiteY7" fmla="*/ 945366 h 2635002"/>
                    <a:gd name="connsiteX8" fmla="*/ 721587 w 2874258"/>
                    <a:gd name="connsiteY8" fmla="*/ 873094 h 2635002"/>
                    <a:gd name="connsiteX9" fmla="*/ 589612 w 2874258"/>
                    <a:gd name="connsiteY9" fmla="*/ 1096195 h 2635002"/>
                    <a:gd name="connsiteX10" fmla="*/ 731014 w 2874258"/>
                    <a:gd name="connsiteY10" fmla="*/ 2507075 h 2635002"/>
                    <a:gd name="connsiteX11" fmla="*/ 336950 w 2874258"/>
                    <a:gd name="connsiteY11" fmla="*/ 2635002 h 2635002"/>
                    <a:gd name="connsiteX12" fmla="*/ 140317 w 2874258"/>
                    <a:gd name="connsiteY12" fmla="*/ 1759636 h 2635002"/>
                    <a:gd name="connsiteX13" fmla="*/ 30144 w 2874258"/>
                    <a:gd name="connsiteY13" fmla="*/ 1156689 h 2635002"/>
                    <a:gd name="connsiteX14" fmla="*/ 121140 w 2874258"/>
                    <a:gd name="connsiteY14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906981 w 2874258"/>
                    <a:gd name="connsiteY7" fmla="*/ 945366 h 2635002"/>
                    <a:gd name="connsiteX8" fmla="*/ 721587 w 2874258"/>
                    <a:gd name="connsiteY8" fmla="*/ 873094 h 2635002"/>
                    <a:gd name="connsiteX9" fmla="*/ 589612 w 2874258"/>
                    <a:gd name="connsiteY9" fmla="*/ 1096195 h 2635002"/>
                    <a:gd name="connsiteX10" fmla="*/ 731014 w 2874258"/>
                    <a:gd name="connsiteY10" fmla="*/ 2507075 h 2635002"/>
                    <a:gd name="connsiteX11" fmla="*/ 336950 w 2874258"/>
                    <a:gd name="connsiteY11" fmla="*/ 2635002 h 2635002"/>
                    <a:gd name="connsiteX12" fmla="*/ 40165 w 2874258"/>
                    <a:gd name="connsiteY12" fmla="*/ 1761726 h 2635002"/>
                    <a:gd name="connsiteX13" fmla="*/ 30144 w 2874258"/>
                    <a:gd name="connsiteY13" fmla="*/ 1156689 h 2635002"/>
                    <a:gd name="connsiteX14" fmla="*/ 121140 w 2874258"/>
                    <a:gd name="connsiteY14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906981 w 2874258"/>
                    <a:gd name="connsiteY7" fmla="*/ 945366 h 2635002"/>
                    <a:gd name="connsiteX8" fmla="*/ 721587 w 2874258"/>
                    <a:gd name="connsiteY8" fmla="*/ 873094 h 2635002"/>
                    <a:gd name="connsiteX9" fmla="*/ 488889 w 2874258"/>
                    <a:gd name="connsiteY9" fmla="*/ 1070971 h 2635002"/>
                    <a:gd name="connsiteX10" fmla="*/ 731014 w 2874258"/>
                    <a:gd name="connsiteY10" fmla="*/ 2507075 h 2635002"/>
                    <a:gd name="connsiteX11" fmla="*/ 336950 w 2874258"/>
                    <a:gd name="connsiteY11" fmla="*/ 2635002 h 2635002"/>
                    <a:gd name="connsiteX12" fmla="*/ 40165 w 2874258"/>
                    <a:gd name="connsiteY12" fmla="*/ 1761726 h 2635002"/>
                    <a:gd name="connsiteX13" fmla="*/ 30144 w 2874258"/>
                    <a:gd name="connsiteY13" fmla="*/ 1156689 h 2635002"/>
                    <a:gd name="connsiteX14" fmla="*/ 121140 w 2874258"/>
                    <a:gd name="connsiteY14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906981 w 2874258"/>
                    <a:gd name="connsiteY7" fmla="*/ 945366 h 2635002"/>
                    <a:gd name="connsiteX8" fmla="*/ 699490 w 2874258"/>
                    <a:gd name="connsiteY8" fmla="*/ 905436 h 2635002"/>
                    <a:gd name="connsiteX9" fmla="*/ 488889 w 2874258"/>
                    <a:gd name="connsiteY9" fmla="*/ 1070971 h 2635002"/>
                    <a:gd name="connsiteX10" fmla="*/ 731014 w 2874258"/>
                    <a:gd name="connsiteY10" fmla="*/ 2507075 h 2635002"/>
                    <a:gd name="connsiteX11" fmla="*/ 336950 w 2874258"/>
                    <a:gd name="connsiteY11" fmla="*/ 2635002 h 2635002"/>
                    <a:gd name="connsiteX12" fmla="*/ 40165 w 2874258"/>
                    <a:gd name="connsiteY12" fmla="*/ 1761726 h 2635002"/>
                    <a:gd name="connsiteX13" fmla="*/ 30144 w 2874258"/>
                    <a:gd name="connsiteY13" fmla="*/ 1156689 h 2635002"/>
                    <a:gd name="connsiteX14" fmla="*/ 121140 w 2874258"/>
                    <a:gd name="connsiteY14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88889 w 2874258"/>
                    <a:gd name="connsiteY9" fmla="*/ 1070971 h 2635002"/>
                    <a:gd name="connsiteX10" fmla="*/ 731014 w 2874258"/>
                    <a:gd name="connsiteY10" fmla="*/ 2507075 h 2635002"/>
                    <a:gd name="connsiteX11" fmla="*/ 336950 w 2874258"/>
                    <a:gd name="connsiteY11" fmla="*/ 2635002 h 2635002"/>
                    <a:gd name="connsiteX12" fmla="*/ 40165 w 2874258"/>
                    <a:gd name="connsiteY12" fmla="*/ 1761726 h 2635002"/>
                    <a:gd name="connsiteX13" fmla="*/ 30144 w 2874258"/>
                    <a:gd name="connsiteY13" fmla="*/ 1156689 h 2635002"/>
                    <a:gd name="connsiteX14" fmla="*/ 121140 w 2874258"/>
                    <a:gd name="connsiteY14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88889 w 2874258"/>
                    <a:gd name="connsiteY9" fmla="*/ 1070971 h 2635002"/>
                    <a:gd name="connsiteX10" fmla="*/ 545194 w 2874258"/>
                    <a:gd name="connsiteY10" fmla="*/ 1737523 h 2635002"/>
                    <a:gd name="connsiteX11" fmla="*/ 731014 w 2874258"/>
                    <a:gd name="connsiteY11" fmla="*/ 2507075 h 2635002"/>
                    <a:gd name="connsiteX12" fmla="*/ 336950 w 2874258"/>
                    <a:gd name="connsiteY12" fmla="*/ 2635002 h 2635002"/>
                    <a:gd name="connsiteX13" fmla="*/ 40165 w 2874258"/>
                    <a:gd name="connsiteY13" fmla="*/ 1761726 h 2635002"/>
                    <a:gd name="connsiteX14" fmla="*/ 30144 w 2874258"/>
                    <a:gd name="connsiteY14" fmla="*/ 1156689 h 2635002"/>
                    <a:gd name="connsiteX15" fmla="*/ 121140 w 2874258"/>
                    <a:gd name="connsiteY15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88889 w 2874258"/>
                    <a:gd name="connsiteY9" fmla="*/ 1070971 h 2635002"/>
                    <a:gd name="connsiteX10" fmla="*/ 481270 w 2874258"/>
                    <a:gd name="connsiteY10" fmla="*/ 1729747 h 2635002"/>
                    <a:gd name="connsiteX11" fmla="*/ 731014 w 2874258"/>
                    <a:gd name="connsiteY11" fmla="*/ 2507075 h 2635002"/>
                    <a:gd name="connsiteX12" fmla="*/ 336950 w 2874258"/>
                    <a:gd name="connsiteY12" fmla="*/ 2635002 h 2635002"/>
                    <a:gd name="connsiteX13" fmla="*/ 40165 w 2874258"/>
                    <a:gd name="connsiteY13" fmla="*/ 1761726 h 2635002"/>
                    <a:gd name="connsiteX14" fmla="*/ 30144 w 2874258"/>
                    <a:gd name="connsiteY14" fmla="*/ 1156689 h 2635002"/>
                    <a:gd name="connsiteX15" fmla="*/ 121140 w 2874258"/>
                    <a:gd name="connsiteY15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93347 w 2874258"/>
                    <a:gd name="connsiteY9" fmla="*/ 1066324 h 2635002"/>
                    <a:gd name="connsiteX10" fmla="*/ 481270 w 2874258"/>
                    <a:gd name="connsiteY10" fmla="*/ 1729747 h 2635002"/>
                    <a:gd name="connsiteX11" fmla="*/ 731014 w 2874258"/>
                    <a:gd name="connsiteY11" fmla="*/ 2507075 h 2635002"/>
                    <a:gd name="connsiteX12" fmla="*/ 336950 w 2874258"/>
                    <a:gd name="connsiteY12" fmla="*/ 2635002 h 2635002"/>
                    <a:gd name="connsiteX13" fmla="*/ 40165 w 2874258"/>
                    <a:gd name="connsiteY13" fmla="*/ 1761726 h 2635002"/>
                    <a:gd name="connsiteX14" fmla="*/ 30144 w 2874258"/>
                    <a:gd name="connsiteY14" fmla="*/ 1156689 h 2635002"/>
                    <a:gd name="connsiteX15" fmla="*/ 121140 w 2874258"/>
                    <a:gd name="connsiteY15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93347 w 2874258"/>
                    <a:gd name="connsiteY9" fmla="*/ 1066324 h 2635002"/>
                    <a:gd name="connsiteX10" fmla="*/ 481270 w 2874258"/>
                    <a:gd name="connsiteY10" fmla="*/ 1729747 h 2635002"/>
                    <a:gd name="connsiteX11" fmla="*/ 731014 w 2874258"/>
                    <a:gd name="connsiteY11" fmla="*/ 2507075 h 2635002"/>
                    <a:gd name="connsiteX12" fmla="*/ 336950 w 2874258"/>
                    <a:gd name="connsiteY12" fmla="*/ 2635002 h 2635002"/>
                    <a:gd name="connsiteX13" fmla="*/ 40165 w 2874258"/>
                    <a:gd name="connsiteY13" fmla="*/ 1761726 h 2635002"/>
                    <a:gd name="connsiteX14" fmla="*/ 30144 w 2874258"/>
                    <a:gd name="connsiteY14" fmla="*/ 1156689 h 2635002"/>
                    <a:gd name="connsiteX15" fmla="*/ 121140 w 2874258"/>
                    <a:gd name="connsiteY15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93347 w 2874258"/>
                    <a:gd name="connsiteY9" fmla="*/ 1066324 h 2635002"/>
                    <a:gd name="connsiteX10" fmla="*/ 481270 w 2874258"/>
                    <a:gd name="connsiteY10" fmla="*/ 1729747 h 2635002"/>
                    <a:gd name="connsiteX11" fmla="*/ 877158 w 2874258"/>
                    <a:gd name="connsiteY11" fmla="*/ 2308187 h 2635002"/>
                    <a:gd name="connsiteX12" fmla="*/ 336950 w 2874258"/>
                    <a:gd name="connsiteY12" fmla="*/ 2635002 h 2635002"/>
                    <a:gd name="connsiteX13" fmla="*/ 40165 w 2874258"/>
                    <a:gd name="connsiteY13" fmla="*/ 1761726 h 2635002"/>
                    <a:gd name="connsiteX14" fmla="*/ 30144 w 2874258"/>
                    <a:gd name="connsiteY14" fmla="*/ 1156689 h 2635002"/>
                    <a:gd name="connsiteX15" fmla="*/ 121140 w 2874258"/>
                    <a:gd name="connsiteY15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93347 w 2874258"/>
                    <a:gd name="connsiteY9" fmla="*/ 1066324 h 2635002"/>
                    <a:gd name="connsiteX10" fmla="*/ 481270 w 2874258"/>
                    <a:gd name="connsiteY10" fmla="*/ 1729747 h 2635002"/>
                    <a:gd name="connsiteX11" fmla="*/ 877158 w 2874258"/>
                    <a:gd name="connsiteY11" fmla="*/ 2308187 h 2635002"/>
                    <a:gd name="connsiteX12" fmla="*/ 336950 w 2874258"/>
                    <a:gd name="connsiteY12" fmla="*/ 2635002 h 2635002"/>
                    <a:gd name="connsiteX13" fmla="*/ 40165 w 2874258"/>
                    <a:gd name="connsiteY13" fmla="*/ 1761726 h 2635002"/>
                    <a:gd name="connsiteX14" fmla="*/ 30144 w 2874258"/>
                    <a:gd name="connsiteY14" fmla="*/ 1156689 h 2635002"/>
                    <a:gd name="connsiteX15" fmla="*/ 121140 w 2874258"/>
                    <a:gd name="connsiteY15" fmla="*/ 476831 h 2635002"/>
                    <a:gd name="connsiteX0" fmla="*/ 121140 w 2874258"/>
                    <a:gd name="connsiteY0" fmla="*/ 476831 h 2635002"/>
                    <a:gd name="connsiteX1" fmla="*/ 2483778 w 2874258"/>
                    <a:gd name="connsiteY1" fmla="*/ 244646 h 2635002"/>
                    <a:gd name="connsiteX2" fmla="*/ 2788690 w 2874258"/>
                    <a:gd name="connsiteY2" fmla="*/ 979635 h 2635002"/>
                    <a:gd name="connsiteX3" fmla="*/ 2874258 w 2874258"/>
                    <a:gd name="connsiteY3" fmla="*/ 2461355 h 2635002"/>
                    <a:gd name="connsiteX4" fmla="*/ 2452978 w 2874258"/>
                    <a:gd name="connsiteY4" fmla="*/ 2494504 h 2635002"/>
                    <a:gd name="connsiteX5" fmla="*/ 2305292 w 2874258"/>
                    <a:gd name="connsiteY5" fmla="*/ 750546 h 2635002"/>
                    <a:gd name="connsiteX6" fmla="*/ 1997349 w 2874258"/>
                    <a:gd name="connsiteY6" fmla="*/ 891948 h 2635002"/>
                    <a:gd name="connsiteX7" fmla="*/ 898446 w 2874258"/>
                    <a:gd name="connsiteY7" fmla="*/ 972870 h 2635002"/>
                    <a:gd name="connsiteX8" fmla="*/ 699490 w 2874258"/>
                    <a:gd name="connsiteY8" fmla="*/ 905436 h 2635002"/>
                    <a:gd name="connsiteX9" fmla="*/ 493347 w 2874258"/>
                    <a:gd name="connsiteY9" fmla="*/ 1066324 h 2635002"/>
                    <a:gd name="connsiteX10" fmla="*/ 481270 w 2874258"/>
                    <a:gd name="connsiteY10" fmla="*/ 1729747 h 2635002"/>
                    <a:gd name="connsiteX11" fmla="*/ 877158 w 2874258"/>
                    <a:gd name="connsiteY11" fmla="*/ 2308187 h 2635002"/>
                    <a:gd name="connsiteX12" fmla="*/ 336950 w 2874258"/>
                    <a:gd name="connsiteY12" fmla="*/ 2635002 h 2635002"/>
                    <a:gd name="connsiteX13" fmla="*/ 40165 w 2874258"/>
                    <a:gd name="connsiteY13" fmla="*/ 1761726 h 2635002"/>
                    <a:gd name="connsiteX14" fmla="*/ 30144 w 2874258"/>
                    <a:gd name="connsiteY14" fmla="*/ 1156689 h 2635002"/>
                    <a:gd name="connsiteX15" fmla="*/ 121140 w 2874258"/>
                    <a:gd name="connsiteY15" fmla="*/ 476831 h 2635002"/>
                    <a:gd name="connsiteX0" fmla="*/ 121140 w 2874258"/>
                    <a:gd name="connsiteY0" fmla="*/ 476831 h 2548688"/>
                    <a:gd name="connsiteX1" fmla="*/ 2483778 w 2874258"/>
                    <a:gd name="connsiteY1" fmla="*/ 244646 h 2548688"/>
                    <a:gd name="connsiteX2" fmla="*/ 2788690 w 2874258"/>
                    <a:gd name="connsiteY2" fmla="*/ 979635 h 2548688"/>
                    <a:gd name="connsiteX3" fmla="*/ 2874258 w 2874258"/>
                    <a:gd name="connsiteY3" fmla="*/ 2461355 h 2548688"/>
                    <a:gd name="connsiteX4" fmla="*/ 2452978 w 2874258"/>
                    <a:gd name="connsiteY4" fmla="*/ 2494504 h 2548688"/>
                    <a:gd name="connsiteX5" fmla="*/ 2305292 w 2874258"/>
                    <a:gd name="connsiteY5" fmla="*/ 750546 h 2548688"/>
                    <a:gd name="connsiteX6" fmla="*/ 1997349 w 2874258"/>
                    <a:gd name="connsiteY6" fmla="*/ 891948 h 2548688"/>
                    <a:gd name="connsiteX7" fmla="*/ 898446 w 2874258"/>
                    <a:gd name="connsiteY7" fmla="*/ 972870 h 2548688"/>
                    <a:gd name="connsiteX8" fmla="*/ 699490 w 2874258"/>
                    <a:gd name="connsiteY8" fmla="*/ 905436 h 2548688"/>
                    <a:gd name="connsiteX9" fmla="*/ 493347 w 2874258"/>
                    <a:gd name="connsiteY9" fmla="*/ 1066324 h 2548688"/>
                    <a:gd name="connsiteX10" fmla="*/ 481270 w 2874258"/>
                    <a:gd name="connsiteY10" fmla="*/ 1729747 h 2548688"/>
                    <a:gd name="connsiteX11" fmla="*/ 877158 w 2874258"/>
                    <a:gd name="connsiteY11" fmla="*/ 2308187 h 2548688"/>
                    <a:gd name="connsiteX12" fmla="*/ 544649 w 2874258"/>
                    <a:gd name="connsiteY12" fmla="*/ 2548688 h 2548688"/>
                    <a:gd name="connsiteX13" fmla="*/ 40165 w 2874258"/>
                    <a:gd name="connsiteY13" fmla="*/ 1761726 h 2548688"/>
                    <a:gd name="connsiteX14" fmla="*/ 30144 w 2874258"/>
                    <a:gd name="connsiteY14" fmla="*/ 1156689 h 2548688"/>
                    <a:gd name="connsiteX15" fmla="*/ 121140 w 2874258"/>
                    <a:gd name="connsiteY15" fmla="*/ 476831 h 2548688"/>
                    <a:gd name="connsiteX0" fmla="*/ 121140 w 2874258"/>
                    <a:gd name="connsiteY0" fmla="*/ 476831 h 2548688"/>
                    <a:gd name="connsiteX1" fmla="*/ 2483778 w 2874258"/>
                    <a:gd name="connsiteY1" fmla="*/ 244646 h 2548688"/>
                    <a:gd name="connsiteX2" fmla="*/ 2788690 w 2874258"/>
                    <a:gd name="connsiteY2" fmla="*/ 979635 h 2548688"/>
                    <a:gd name="connsiteX3" fmla="*/ 2874258 w 2874258"/>
                    <a:gd name="connsiteY3" fmla="*/ 2461355 h 2548688"/>
                    <a:gd name="connsiteX4" fmla="*/ 2452978 w 2874258"/>
                    <a:gd name="connsiteY4" fmla="*/ 2494504 h 2548688"/>
                    <a:gd name="connsiteX5" fmla="*/ 2305292 w 2874258"/>
                    <a:gd name="connsiteY5" fmla="*/ 750546 h 2548688"/>
                    <a:gd name="connsiteX6" fmla="*/ 1997349 w 2874258"/>
                    <a:gd name="connsiteY6" fmla="*/ 891948 h 2548688"/>
                    <a:gd name="connsiteX7" fmla="*/ 898446 w 2874258"/>
                    <a:gd name="connsiteY7" fmla="*/ 972870 h 2548688"/>
                    <a:gd name="connsiteX8" fmla="*/ 699490 w 2874258"/>
                    <a:gd name="connsiteY8" fmla="*/ 905436 h 2548688"/>
                    <a:gd name="connsiteX9" fmla="*/ 493347 w 2874258"/>
                    <a:gd name="connsiteY9" fmla="*/ 1066324 h 2548688"/>
                    <a:gd name="connsiteX10" fmla="*/ 481270 w 2874258"/>
                    <a:gd name="connsiteY10" fmla="*/ 1729747 h 2548688"/>
                    <a:gd name="connsiteX11" fmla="*/ 877158 w 2874258"/>
                    <a:gd name="connsiteY11" fmla="*/ 2308187 h 2548688"/>
                    <a:gd name="connsiteX12" fmla="*/ 544649 w 2874258"/>
                    <a:gd name="connsiteY12" fmla="*/ 2548688 h 2548688"/>
                    <a:gd name="connsiteX13" fmla="*/ 40165 w 2874258"/>
                    <a:gd name="connsiteY13" fmla="*/ 1761726 h 2548688"/>
                    <a:gd name="connsiteX14" fmla="*/ 30144 w 2874258"/>
                    <a:gd name="connsiteY14" fmla="*/ 1156689 h 2548688"/>
                    <a:gd name="connsiteX15" fmla="*/ 121140 w 2874258"/>
                    <a:gd name="connsiteY15" fmla="*/ 476831 h 254868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305292 w 2874258"/>
                    <a:gd name="connsiteY5" fmla="*/ 750546 h 2549068"/>
                    <a:gd name="connsiteX6" fmla="*/ 1997349 w 2874258"/>
                    <a:gd name="connsiteY6" fmla="*/ 891948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305292 w 2874258"/>
                    <a:gd name="connsiteY5" fmla="*/ 750546 h 2549068"/>
                    <a:gd name="connsiteX6" fmla="*/ 1997349 w 2874258"/>
                    <a:gd name="connsiteY6" fmla="*/ 891948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305292 w 2874258"/>
                    <a:gd name="connsiteY5" fmla="*/ 750546 h 2549068"/>
                    <a:gd name="connsiteX6" fmla="*/ 1997349 w 2874258"/>
                    <a:gd name="connsiteY6" fmla="*/ 891948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326187 w 2874258"/>
                    <a:gd name="connsiteY5" fmla="*/ 824732 h 2549068"/>
                    <a:gd name="connsiteX6" fmla="*/ 1997349 w 2874258"/>
                    <a:gd name="connsiteY6" fmla="*/ 891948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298792 w 2874258"/>
                    <a:gd name="connsiteY5" fmla="*/ 836359 h 2549068"/>
                    <a:gd name="connsiteX6" fmla="*/ 1997349 w 2874258"/>
                    <a:gd name="connsiteY6" fmla="*/ 891948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298792 w 2874258"/>
                    <a:gd name="connsiteY5" fmla="*/ 836359 h 2549068"/>
                    <a:gd name="connsiteX6" fmla="*/ 1997349 w 2874258"/>
                    <a:gd name="connsiteY6" fmla="*/ 891948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298792 w 2874258"/>
                    <a:gd name="connsiteY5" fmla="*/ 836359 h 2549068"/>
                    <a:gd name="connsiteX6" fmla="*/ 1935366 w 2874258"/>
                    <a:gd name="connsiteY6" fmla="*/ 967862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298792 w 2874258"/>
                    <a:gd name="connsiteY5" fmla="*/ 836359 h 2549068"/>
                    <a:gd name="connsiteX6" fmla="*/ 1935366 w 2874258"/>
                    <a:gd name="connsiteY6" fmla="*/ 967862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298792 w 2874258"/>
                    <a:gd name="connsiteY5" fmla="*/ 836359 h 2549068"/>
                    <a:gd name="connsiteX6" fmla="*/ 1935366 w 2874258"/>
                    <a:gd name="connsiteY6" fmla="*/ 967862 h 2549068"/>
                    <a:gd name="connsiteX7" fmla="*/ 898446 w 2874258"/>
                    <a:gd name="connsiteY7" fmla="*/ 972870 h 2549068"/>
                    <a:gd name="connsiteX8" fmla="*/ 699490 w 2874258"/>
                    <a:gd name="connsiteY8" fmla="*/ 905436 h 2549068"/>
                    <a:gd name="connsiteX9" fmla="*/ 493347 w 2874258"/>
                    <a:gd name="connsiteY9" fmla="*/ 1066324 h 2549068"/>
                    <a:gd name="connsiteX10" fmla="*/ 481270 w 2874258"/>
                    <a:gd name="connsiteY10" fmla="*/ 1729747 h 2549068"/>
                    <a:gd name="connsiteX11" fmla="*/ 877158 w 2874258"/>
                    <a:gd name="connsiteY11" fmla="*/ 2308187 h 2549068"/>
                    <a:gd name="connsiteX12" fmla="*/ 526440 w 2874258"/>
                    <a:gd name="connsiteY12" fmla="*/ 2549068 h 2549068"/>
                    <a:gd name="connsiteX13" fmla="*/ 40165 w 2874258"/>
                    <a:gd name="connsiteY13" fmla="*/ 1761726 h 2549068"/>
                    <a:gd name="connsiteX14" fmla="*/ 30144 w 2874258"/>
                    <a:gd name="connsiteY14" fmla="*/ 1156689 h 2549068"/>
                    <a:gd name="connsiteX15" fmla="*/ 121140 w 2874258"/>
                    <a:gd name="connsiteY15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370881 w 2874258"/>
                    <a:gd name="connsiteY5" fmla="*/ 1581434 h 2549068"/>
                    <a:gd name="connsiteX6" fmla="*/ 2298792 w 2874258"/>
                    <a:gd name="connsiteY6" fmla="*/ 836359 h 2549068"/>
                    <a:gd name="connsiteX7" fmla="*/ 1935366 w 2874258"/>
                    <a:gd name="connsiteY7" fmla="*/ 967862 h 2549068"/>
                    <a:gd name="connsiteX8" fmla="*/ 898446 w 2874258"/>
                    <a:gd name="connsiteY8" fmla="*/ 972870 h 2549068"/>
                    <a:gd name="connsiteX9" fmla="*/ 699490 w 2874258"/>
                    <a:gd name="connsiteY9" fmla="*/ 905436 h 2549068"/>
                    <a:gd name="connsiteX10" fmla="*/ 493347 w 2874258"/>
                    <a:gd name="connsiteY10" fmla="*/ 1066324 h 2549068"/>
                    <a:gd name="connsiteX11" fmla="*/ 481270 w 2874258"/>
                    <a:gd name="connsiteY11" fmla="*/ 1729747 h 2549068"/>
                    <a:gd name="connsiteX12" fmla="*/ 877158 w 2874258"/>
                    <a:gd name="connsiteY12" fmla="*/ 2308187 h 2549068"/>
                    <a:gd name="connsiteX13" fmla="*/ 526440 w 2874258"/>
                    <a:gd name="connsiteY13" fmla="*/ 2549068 h 2549068"/>
                    <a:gd name="connsiteX14" fmla="*/ 40165 w 2874258"/>
                    <a:gd name="connsiteY14" fmla="*/ 1761726 h 2549068"/>
                    <a:gd name="connsiteX15" fmla="*/ 30144 w 2874258"/>
                    <a:gd name="connsiteY15" fmla="*/ 1156689 h 2549068"/>
                    <a:gd name="connsiteX16" fmla="*/ 121140 w 2874258"/>
                    <a:gd name="connsiteY16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2452978 w 2874258"/>
                    <a:gd name="connsiteY4" fmla="*/ 2494504 h 2549068"/>
                    <a:gd name="connsiteX5" fmla="*/ 2321271 w 2874258"/>
                    <a:gd name="connsiteY5" fmla="*/ 1587997 h 2549068"/>
                    <a:gd name="connsiteX6" fmla="*/ 2298792 w 2874258"/>
                    <a:gd name="connsiteY6" fmla="*/ 836359 h 2549068"/>
                    <a:gd name="connsiteX7" fmla="*/ 1935366 w 2874258"/>
                    <a:gd name="connsiteY7" fmla="*/ 967862 h 2549068"/>
                    <a:gd name="connsiteX8" fmla="*/ 898446 w 2874258"/>
                    <a:gd name="connsiteY8" fmla="*/ 972870 h 2549068"/>
                    <a:gd name="connsiteX9" fmla="*/ 699490 w 2874258"/>
                    <a:gd name="connsiteY9" fmla="*/ 905436 h 2549068"/>
                    <a:gd name="connsiteX10" fmla="*/ 493347 w 2874258"/>
                    <a:gd name="connsiteY10" fmla="*/ 1066324 h 2549068"/>
                    <a:gd name="connsiteX11" fmla="*/ 481270 w 2874258"/>
                    <a:gd name="connsiteY11" fmla="*/ 1729747 h 2549068"/>
                    <a:gd name="connsiteX12" fmla="*/ 877158 w 2874258"/>
                    <a:gd name="connsiteY12" fmla="*/ 2308187 h 2549068"/>
                    <a:gd name="connsiteX13" fmla="*/ 526440 w 2874258"/>
                    <a:gd name="connsiteY13" fmla="*/ 2549068 h 2549068"/>
                    <a:gd name="connsiteX14" fmla="*/ 40165 w 2874258"/>
                    <a:gd name="connsiteY14" fmla="*/ 1761726 h 2549068"/>
                    <a:gd name="connsiteX15" fmla="*/ 30144 w 2874258"/>
                    <a:gd name="connsiteY15" fmla="*/ 1156689 h 2549068"/>
                    <a:gd name="connsiteX16" fmla="*/ 121140 w 2874258"/>
                    <a:gd name="connsiteY16" fmla="*/ 476831 h 2549068"/>
                    <a:gd name="connsiteX0" fmla="*/ 121140 w 2874258"/>
                    <a:gd name="connsiteY0" fmla="*/ 476831 h 2549068"/>
                    <a:gd name="connsiteX1" fmla="*/ 2483778 w 2874258"/>
                    <a:gd name="connsiteY1" fmla="*/ 244646 h 2549068"/>
                    <a:gd name="connsiteX2" fmla="*/ 2788690 w 2874258"/>
                    <a:gd name="connsiteY2" fmla="*/ 979635 h 2549068"/>
                    <a:gd name="connsiteX3" fmla="*/ 2874258 w 2874258"/>
                    <a:gd name="connsiteY3" fmla="*/ 2461355 h 2549068"/>
                    <a:gd name="connsiteX4" fmla="*/ 1867086 w 2874258"/>
                    <a:gd name="connsiteY4" fmla="*/ 2495677 h 2549068"/>
                    <a:gd name="connsiteX5" fmla="*/ 2321271 w 2874258"/>
                    <a:gd name="connsiteY5" fmla="*/ 1587997 h 2549068"/>
                    <a:gd name="connsiteX6" fmla="*/ 2298792 w 2874258"/>
                    <a:gd name="connsiteY6" fmla="*/ 836359 h 2549068"/>
                    <a:gd name="connsiteX7" fmla="*/ 1935366 w 2874258"/>
                    <a:gd name="connsiteY7" fmla="*/ 967862 h 2549068"/>
                    <a:gd name="connsiteX8" fmla="*/ 898446 w 2874258"/>
                    <a:gd name="connsiteY8" fmla="*/ 972870 h 2549068"/>
                    <a:gd name="connsiteX9" fmla="*/ 699490 w 2874258"/>
                    <a:gd name="connsiteY9" fmla="*/ 905436 h 2549068"/>
                    <a:gd name="connsiteX10" fmla="*/ 493347 w 2874258"/>
                    <a:gd name="connsiteY10" fmla="*/ 1066324 h 2549068"/>
                    <a:gd name="connsiteX11" fmla="*/ 481270 w 2874258"/>
                    <a:gd name="connsiteY11" fmla="*/ 1729747 h 2549068"/>
                    <a:gd name="connsiteX12" fmla="*/ 877158 w 2874258"/>
                    <a:gd name="connsiteY12" fmla="*/ 2308187 h 2549068"/>
                    <a:gd name="connsiteX13" fmla="*/ 526440 w 2874258"/>
                    <a:gd name="connsiteY13" fmla="*/ 2549068 h 2549068"/>
                    <a:gd name="connsiteX14" fmla="*/ 40165 w 2874258"/>
                    <a:gd name="connsiteY14" fmla="*/ 1761726 h 2549068"/>
                    <a:gd name="connsiteX15" fmla="*/ 30144 w 2874258"/>
                    <a:gd name="connsiteY15" fmla="*/ 1156689 h 2549068"/>
                    <a:gd name="connsiteX16" fmla="*/ 121140 w 2874258"/>
                    <a:gd name="connsiteY16" fmla="*/ 476831 h 2549068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227254 w 2826457"/>
                    <a:gd name="connsiteY3" fmla="*/ 2712541 h 2712541"/>
                    <a:gd name="connsiteX4" fmla="*/ 1867086 w 2826457"/>
                    <a:gd name="connsiteY4" fmla="*/ 2495677 h 2712541"/>
                    <a:gd name="connsiteX5" fmla="*/ 2321271 w 2826457"/>
                    <a:gd name="connsiteY5" fmla="*/ 1587997 h 2712541"/>
                    <a:gd name="connsiteX6" fmla="*/ 2298792 w 2826457"/>
                    <a:gd name="connsiteY6" fmla="*/ 836359 h 2712541"/>
                    <a:gd name="connsiteX7" fmla="*/ 1935366 w 2826457"/>
                    <a:gd name="connsiteY7" fmla="*/ 967862 h 2712541"/>
                    <a:gd name="connsiteX8" fmla="*/ 898446 w 2826457"/>
                    <a:gd name="connsiteY8" fmla="*/ 972870 h 2712541"/>
                    <a:gd name="connsiteX9" fmla="*/ 699490 w 2826457"/>
                    <a:gd name="connsiteY9" fmla="*/ 905436 h 2712541"/>
                    <a:gd name="connsiteX10" fmla="*/ 493347 w 2826457"/>
                    <a:gd name="connsiteY10" fmla="*/ 1066324 h 2712541"/>
                    <a:gd name="connsiteX11" fmla="*/ 481270 w 2826457"/>
                    <a:gd name="connsiteY11" fmla="*/ 1729747 h 2712541"/>
                    <a:gd name="connsiteX12" fmla="*/ 877158 w 2826457"/>
                    <a:gd name="connsiteY12" fmla="*/ 2308187 h 2712541"/>
                    <a:gd name="connsiteX13" fmla="*/ 526440 w 2826457"/>
                    <a:gd name="connsiteY13" fmla="*/ 2549068 h 2712541"/>
                    <a:gd name="connsiteX14" fmla="*/ 40165 w 2826457"/>
                    <a:gd name="connsiteY14" fmla="*/ 1761726 h 2712541"/>
                    <a:gd name="connsiteX15" fmla="*/ 30144 w 2826457"/>
                    <a:gd name="connsiteY15" fmla="*/ 1156689 h 2712541"/>
                    <a:gd name="connsiteX16" fmla="*/ 121140 w 2826457"/>
                    <a:gd name="connsiteY16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227254 w 2826457"/>
                    <a:gd name="connsiteY3" fmla="*/ 2712541 h 2712541"/>
                    <a:gd name="connsiteX4" fmla="*/ 1856266 w 2826457"/>
                    <a:gd name="connsiteY4" fmla="*/ 2506958 h 2712541"/>
                    <a:gd name="connsiteX5" fmla="*/ 2321271 w 2826457"/>
                    <a:gd name="connsiteY5" fmla="*/ 1587997 h 2712541"/>
                    <a:gd name="connsiteX6" fmla="*/ 2298792 w 2826457"/>
                    <a:gd name="connsiteY6" fmla="*/ 836359 h 2712541"/>
                    <a:gd name="connsiteX7" fmla="*/ 1935366 w 2826457"/>
                    <a:gd name="connsiteY7" fmla="*/ 967862 h 2712541"/>
                    <a:gd name="connsiteX8" fmla="*/ 898446 w 2826457"/>
                    <a:gd name="connsiteY8" fmla="*/ 972870 h 2712541"/>
                    <a:gd name="connsiteX9" fmla="*/ 699490 w 2826457"/>
                    <a:gd name="connsiteY9" fmla="*/ 905436 h 2712541"/>
                    <a:gd name="connsiteX10" fmla="*/ 493347 w 2826457"/>
                    <a:gd name="connsiteY10" fmla="*/ 1066324 h 2712541"/>
                    <a:gd name="connsiteX11" fmla="*/ 481270 w 2826457"/>
                    <a:gd name="connsiteY11" fmla="*/ 1729747 h 2712541"/>
                    <a:gd name="connsiteX12" fmla="*/ 877158 w 2826457"/>
                    <a:gd name="connsiteY12" fmla="*/ 2308187 h 2712541"/>
                    <a:gd name="connsiteX13" fmla="*/ 526440 w 2826457"/>
                    <a:gd name="connsiteY13" fmla="*/ 2549068 h 2712541"/>
                    <a:gd name="connsiteX14" fmla="*/ 40165 w 2826457"/>
                    <a:gd name="connsiteY14" fmla="*/ 1761726 h 2712541"/>
                    <a:gd name="connsiteX15" fmla="*/ 30144 w 2826457"/>
                    <a:gd name="connsiteY15" fmla="*/ 1156689 h 2712541"/>
                    <a:gd name="connsiteX16" fmla="*/ 121140 w 2826457"/>
                    <a:gd name="connsiteY16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539862 w 2826457"/>
                    <a:gd name="connsiteY3" fmla="*/ 1732677 h 2712541"/>
                    <a:gd name="connsiteX4" fmla="*/ 2227254 w 2826457"/>
                    <a:gd name="connsiteY4" fmla="*/ 2712541 h 2712541"/>
                    <a:gd name="connsiteX5" fmla="*/ 1856266 w 2826457"/>
                    <a:gd name="connsiteY5" fmla="*/ 2506958 h 2712541"/>
                    <a:gd name="connsiteX6" fmla="*/ 2321271 w 2826457"/>
                    <a:gd name="connsiteY6" fmla="*/ 1587997 h 2712541"/>
                    <a:gd name="connsiteX7" fmla="*/ 2298792 w 2826457"/>
                    <a:gd name="connsiteY7" fmla="*/ 836359 h 2712541"/>
                    <a:gd name="connsiteX8" fmla="*/ 1935366 w 2826457"/>
                    <a:gd name="connsiteY8" fmla="*/ 967862 h 2712541"/>
                    <a:gd name="connsiteX9" fmla="*/ 898446 w 2826457"/>
                    <a:gd name="connsiteY9" fmla="*/ 972870 h 2712541"/>
                    <a:gd name="connsiteX10" fmla="*/ 699490 w 2826457"/>
                    <a:gd name="connsiteY10" fmla="*/ 905436 h 2712541"/>
                    <a:gd name="connsiteX11" fmla="*/ 493347 w 2826457"/>
                    <a:gd name="connsiteY11" fmla="*/ 1066324 h 2712541"/>
                    <a:gd name="connsiteX12" fmla="*/ 481270 w 2826457"/>
                    <a:gd name="connsiteY12" fmla="*/ 1729747 h 2712541"/>
                    <a:gd name="connsiteX13" fmla="*/ 877158 w 2826457"/>
                    <a:gd name="connsiteY13" fmla="*/ 2308187 h 2712541"/>
                    <a:gd name="connsiteX14" fmla="*/ 526440 w 2826457"/>
                    <a:gd name="connsiteY14" fmla="*/ 2549068 h 2712541"/>
                    <a:gd name="connsiteX15" fmla="*/ 40165 w 2826457"/>
                    <a:gd name="connsiteY15" fmla="*/ 1761726 h 2712541"/>
                    <a:gd name="connsiteX16" fmla="*/ 30144 w 2826457"/>
                    <a:gd name="connsiteY16" fmla="*/ 1156689 h 2712541"/>
                    <a:gd name="connsiteX17" fmla="*/ 121140 w 2826457"/>
                    <a:gd name="connsiteY17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690193 w 2826457"/>
                    <a:gd name="connsiteY3" fmla="*/ 1784815 h 2712541"/>
                    <a:gd name="connsiteX4" fmla="*/ 2227254 w 2826457"/>
                    <a:gd name="connsiteY4" fmla="*/ 2712541 h 2712541"/>
                    <a:gd name="connsiteX5" fmla="*/ 1856266 w 2826457"/>
                    <a:gd name="connsiteY5" fmla="*/ 2506958 h 2712541"/>
                    <a:gd name="connsiteX6" fmla="*/ 2321271 w 2826457"/>
                    <a:gd name="connsiteY6" fmla="*/ 1587997 h 2712541"/>
                    <a:gd name="connsiteX7" fmla="*/ 2298792 w 2826457"/>
                    <a:gd name="connsiteY7" fmla="*/ 836359 h 2712541"/>
                    <a:gd name="connsiteX8" fmla="*/ 1935366 w 2826457"/>
                    <a:gd name="connsiteY8" fmla="*/ 967862 h 2712541"/>
                    <a:gd name="connsiteX9" fmla="*/ 898446 w 2826457"/>
                    <a:gd name="connsiteY9" fmla="*/ 972870 h 2712541"/>
                    <a:gd name="connsiteX10" fmla="*/ 699490 w 2826457"/>
                    <a:gd name="connsiteY10" fmla="*/ 905436 h 2712541"/>
                    <a:gd name="connsiteX11" fmla="*/ 493347 w 2826457"/>
                    <a:gd name="connsiteY11" fmla="*/ 1066324 h 2712541"/>
                    <a:gd name="connsiteX12" fmla="*/ 481270 w 2826457"/>
                    <a:gd name="connsiteY12" fmla="*/ 1729747 h 2712541"/>
                    <a:gd name="connsiteX13" fmla="*/ 877158 w 2826457"/>
                    <a:gd name="connsiteY13" fmla="*/ 2308187 h 2712541"/>
                    <a:gd name="connsiteX14" fmla="*/ 526440 w 2826457"/>
                    <a:gd name="connsiteY14" fmla="*/ 2549068 h 2712541"/>
                    <a:gd name="connsiteX15" fmla="*/ 40165 w 2826457"/>
                    <a:gd name="connsiteY15" fmla="*/ 1761726 h 2712541"/>
                    <a:gd name="connsiteX16" fmla="*/ 30144 w 2826457"/>
                    <a:gd name="connsiteY16" fmla="*/ 1156689 h 2712541"/>
                    <a:gd name="connsiteX17" fmla="*/ 121140 w 2826457"/>
                    <a:gd name="connsiteY17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690193 w 2826457"/>
                    <a:gd name="connsiteY3" fmla="*/ 1784815 h 2712541"/>
                    <a:gd name="connsiteX4" fmla="*/ 2227254 w 2826457"/>
                    <a:gd name="connsiteY4" fmla="*/ 2712541 h 2712541"/>
                    <a:gd name="connsiteX5" fmla="*/ 1856266 w 2826457"/>
                    <a:gd name="connsiteY5" fmla="*/ 2506958 h 2712541"/>
                    <a:gd name="connsiteX6" fmla="*/ 2321271 w 2826457"/>
                    <a:gd name="connsiteY6" fmla="*/ 1587997 h 2712541"/>
                    <a:gd name="connsiteX7" fmla="*/ 2298792 w 2826457"/>
                    <a:gd name="connsiteY7" fmla="*/ 836359 h 2712541"/>
                    <a:gd name="connsiteX8" fmla="*/ 1935366 w 2826457"/>
                    <a:gd name="connsiteY8" fmla="*/ 967862 h 2712541"/>
                    <a:gd name="connsiteX9" fmla="*/ 898446 w 2826457"/>
                    <a:gd name="connsiteY9" fmla="*/ 972870 h 2712541"/>
                    <a:gd name="connsiteX10" fmla="*/ 699490 w 2826457"/>
                    <a:gd name="connsiteY10" fmla="*/ 905436 h 2712541"/>
                    <a:gd name="connsiteX11" fmla="*/ 493347 w 2826457"/>
                    <a:gd name="connsiteY11" fmla="*/ 1066324 h 2712541"/>
                    <a:gd name="connsiteX12" fmla="*/ 481270 w 2826457"/>
                    <a:gd name="connsiteY12" fmla="*/ 1729747 h 2712541"/>
                    <a:gd name="connsiteX13" fmla="*/ 877158 w 2826457"/>
                    <a:gd name="connsiteY13" fmla="*/ 2308187 h 2712541"/>
                    <a:gd name="connsiteX14" fmla="*/ 526440 w 2826457"/>
                    <a:gd name="connsiteY14" fmla="*/ 2549068 h 2712541"/>
                    <a:gd name="connsiteX15" fmla="*/ 40165 w 2826457"/>
                    <a:gd name="connsiteY15" fmla="*/ 1761726 h 2712541"/>
                    <a:gd name="connsiteX16" fmla="*/ 30144 w 2826457"/>
                    <a:gd name="connsiteY16" fmla="*/ 1156689 h 2712541"/>
                    <a:gd name="connsiteX17" fmla="*/ 121140 w 2826457"/>
                    <a:gd name="connsiteY17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716142 w 2826457"/>
                    <a:gd name="connsiteY3" fmla="*/ 1571464 h 2712541"/>
                    <a:gd name="connsiteX4" fmla="*/ 2690193 w 2826457"/>
                    <a:gd name="connsiteY4" fmla="*/ 1784815 h 2712541"/>
                    <a:gd name="connsiteX5" fmla="*/ 2227254 w 2826457"/>
                    <a:gd name="connsiteY5" fmla="*/ 2712541 h 2712541"/>
                    <a:gd name="connsiteX6" fmla="*/ 1856266 w 2826457"/>
                    <a:gd name="connsiteY6" fmla="*/ 2506958 h 2712541"/>
                    <a:gd name="connsiteX7" fmla="*/ 2321271 w 2826457"/>
                    <a:gd name="connsiteY7" fmla="*/ 1587997 h 2712541"/>
                    <a:gd name="connsiteX8" fmla="*/ 2298792 w 2826457"/>
                    <a:gd name="connsiteY8" fmla="*/ 836359 h 2712541"/>
                    <a:gd name="connsiteX9" fmla="*/ 1935366 w 2826457"/>
                    <a:gd name="connsiteY9" fmla="*/ 967862 h 2712541"/>
                    <a:gd name="connsiteX10" fmla="*/ 898446 w 2826457"/>
                    <a:gd name="connsiteY10" fmla="*/ 972870 h 2712541"/>
                    <a:gd name="connsiteX11" fmla="*/ 699490 w 2826457"/>
                    <a:gd name="connsiteY11" fmla="*/ 905436 h 2712541"/>
                    <a:gd name="connsiteX12" fmla="*/ 493347 w 2826457"/>
                    <a:gd name="connsiteY12" fmla="*/ 1066324 h 2712541"/>
                    <a:gd name="connsiteX13" fmla="*/ 481270 w 2826457"/>
                    <a:gd name="connsiteY13" fmla="*/ 1729747 h 2712541"/>
                    <a:gd name="connsiteX14" fmla="*/ 877158 w 2826457"/>
                    <a:gd name="connsiteY14" fmla="*/ 2308187 h 2712541"/>
                    <a:gd name="connsiteX15" fmla="*/ 526440 w 2826457"/>
                    <a:gd name="connsiteY15" fmla="*/ 2549068 h 2712541"/>
                    <a:gd name="connsiteX16" fmla="*/ 40165 w 2826457"/>
                    <a:gd name="connsiteY16" fmla="*/ 1761726 h 2712541"/>
                    <a:gd name="connsiteX17" fmla="*/ 30144 w 2826457"/>
                    <a:gd name="connsiteY17" fmla="*/ 1156689 h 2712541"/>
                    <a:gd name="connsiteX18" fmla="*/ 121140 w 2826457"/>
                    <a:gd name="connsiteY18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760112 w 2826457"/>
                    <a:gd name="connsiteY3" fmla="*/ 1559491 h 2712541"/>
                    <a:gd name="connsiteX4" fmla="*/ 2690193 w 2826457"/>
                    <a:gd name="connsiteY4" fmla="*/ 1784815 h 2712541"/>
                    <a:gd name="connsiteX5" fmla="*/ 2227254 w 2826457"/>
                    <a:gd name="connsiteY5" fmla="*/ 2712541 h 2712541"/>
                    <a:gd name="connsiteX6" fmla="*/ 1856266 w 2826457"/>
                    <a:gd name="connsiteY6" fmla="*/ 2506958 h 2712541"/>
                    <a:gd name="connsiteX7" fmla="*/ 2321271 w 2826457"/>
                    <a:gd name="connsiteY7" fmla="*/ 1587997 h 2712541"/>
                    <a:gd name="connsiteX8" fmla="*/ 2298792 w 2826457"/>
                    <a:gd name="connsiteY8" fmla="*/ 836359 h 2712541"/>
                    <a:gd name="connsiteX9" fmla="*/ 1935366 w 2826457"/>
                    <a:gd name="connsiteY9" fmla="*/ 967862 h 2712541"/>
                    <a:gd name="connsiteX10" fmla="*/ 898446 w 2826457"/>
                    <a:gd name="connsiteY10" fmla="*/ 972870 h 2712541"/>
                    <a:gd name="connsiteX11" fmla="*/ 699490 w 2826457"/>
                    <a:gd name="connsiteY11" fmla="*/ 905436 h 2712541"/>
                    <a:gd name="connsiteX12" fmla="*/ 493347 w 2826457"/>
                    <a:gd name="connsiteY12" fmla="*/ 1066324 h 2712541"/>
                    <a:gd name="connsiteX13" fmla="*/ 481270 w 2826457"/>
                    <a:gd name="connsiteY13" fmla="*/ 1729747 h 2712541"/>
                    <a:gd name="connsiteX14" fmla="*/ 877158 w 2826457"/>
                    <a:gd name="connsiteY14" fmla="*/ 2308187 h 2712541"/>
                    <a:gd name="connsiteX15" fmla="*/ 526440 w 2826457"/>
                    <a:gd name="connsiteY15" fmla="*/ 2549068 h 2712541"/>
                    <a:gd name="connsiteX16" fmla="*/ 40165 w 2826457"/>
                    <a:gd name="connsiteY16" fmla="*/ 1761726 h 2712541"/>
                    <a:gd name="connsiteX17" fmla="*/ 30144 w 2826457"/>
                    <a:gd name="connsiteY17" fmla="*/ 1156689 h 2712541"/>
                    <a:gd name="connsiteX18" fmla="*/ 121140 w 2826457"/>
                    <a:gd name="connsiteY18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760112 w 2826457"/>
                    <a:gd name="connsiteY3" fmla="*/ 1559491 h 2712541"/>
                    <a:gd name="connsiteX4" fmla="*/ 2690193 w 2826457"/>
                    <a:gd name="connsiteY4" fmla="*/ 1784815 h 2712541"/>
                    <a:gd name="connsiteX5" fmla="*/ 2227254 w 2826457"/>
                    <a:gd name="connsiteY5" fmla="*/ 2712541 h 2712541"/>
                    <a:gd name="connsiteX6" fmla="*/ 1856266 w 2826457"/>
                    <a:gd name="connsiteY6" fmla="*/ 2506958 h 2712541"/>
                    <a:gd name="connsiteX7" fmla="*/ 2321271 w 2826457"/>
                    <a:gd name="connsiteY7" fmla="*/ 1587997 h 2712541"/>
                    <a:gd name="connsiteX8" fmla="*/ 2298792 w 2826457"/>
                    <a:gd name="connsiteY8" fmla="*/ 836359 h 2712541"/>
                    <a:gd name="connsiteX9" fmla="*/ 1935366 w 2826457"/>
                    <a:gd name="connsiteY9" fmla="*/ 967862 h 2712541"/>
                    <a:gd name="connsiteX10" fmla="*/ 898446 w 2826457"/>
                    <a:gd name="connsiteY10" fmla="*/ 972870 h 2712541"/>
                    <a:gd name="connsiteX11" fmla="*/ 699490 w 2826457"/>
                    <a:gd name="connsiteY11" fmla="*/ 905436 h 2712541"/>
                    <a:gd name="connsiteX12" fmla="*/ 493347 w 2826457"/>
                    <a:gd name="connsiteY12" fmla="*/ 1066324 h 2712541"/>
                    <a:gd name="connsiteX13" fmla="*/ 481270 w 2826457"/>
                    <a:gd name="connsiteY13" fmla="*/ 1729747 h 2712541"/>
                    <a:gd name="connsiteX14" fmla="*/ 877158 w 2826457"/>
                    <a:gd name="connsiteY14" fmla="*/ 2308187 h 2712541"/>
                    <a:gd name="connsiteX15" fmla="*/ 526440 w 2826457"/>
                    <a:gd name="connsiteY15" fmla="*/ 2549068 h 2712541"/>
                    <a:gd name="connsiteX16" fmla="*/ 40165 w 2826457"/>
                    <a:gd name="connsiteY16" fmla="*/ 1761726 h 2712541"/>
                    <a:gd name="connsiteX17" fmla="*/ 30144 w 2826457"/>
                    <a:gd name="connsiteY17" fmla="*/ 1156689 h 2712541"/>
                    <a:gd name="connsiteX18" fmla="*/ 121140 w 2826457"/>
                    <a:gd name="connsiteY18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760112 w 2826457"/>
                    <a:gd name="connsiteY3" fmla="*/ 1559491 h 2712541"/>
                    <a:gd name="connsiteX4" fmla="*/ 2690193 w 2826457"/>
                    <a:gd name="connsiteY4" fmla="*/ 1784815 h 2712541"/>
                    <a:gd name="connsiteX5" fmla="*/ 2227254 w 2826457"/>
                    <a:gd name="connsiteY5" fmla="*/ 2712541 h 2712541"/>
                    <a:gd name="connsiteX6" fmla="*/ 1856266 w 2826457"/>
                    <a:gd name="connsiteY6" fmla="*/ 2506958 h 2712541"/>
                    <a:gd name="connsiteX7" fmla="*/ 2321271 w 2826457"/>
                    <a:gd name="connsiteY7" fmla="*/ 1587997 h 2712541"/>
                    <a:gd name="connsiteX8" fmla="*/ 2298792 w 2826457"/>
                    <a:gd name="connsiteY8" fmla="*/ 836359 h 2712541"/>
                    <a:gd name="connsiteX9" fmla="*/ 1935366 w 2826457"/>
                    <a:gd name="connsiteY9" fmla="*/ 967862 h 2712541"/>
                    <a:gd name="connsiteX10" fmla="*/ 898446 w 2826457"/>
                    <a:gd name="connsiteY10" fmla="*/ 972870 h 2712541"/>
                    <a:gd name="connsiteX11" fmla="*/ 699490 w 2826457"/>
                    <a:gd name="connsiteY11" fmla="*/ 905436 h 2712541"/>
                    <a:gd name="connsiteX12" fmla="*/ 493347 w 2826457"/>
                    <a:gd name="connsiteY12" fmla="*/ 1066324 h 2712541"/>
                    <a:gd name="connsiteX13" fmla="*/ 481270 w 2826457"/>
                    <a:gd name="connsiteY13" fmla="*/ 1729747 h 2712541"/>
                    <a:gd name="connsiteX14" fmla="*/ 877158 w 2826457"/>
                    <a:gd name="connsiteY14" fmla="*/ 2308187 h 2712541"/>
                    <a:gd name="connsiteX15" fmla="*/ 526440 w 2826457"/>
                    <a:gd name="connsiteY15" fmla="*/ 2549068 h 2712541"/>
                    <a:gd name="connsiteX16" fmla="*/ 40165 w 2826457"/>
                    <a:gd name="connsiteY16" fmla="*/ 1761726 h 2712541"/>
                    <a:gd name="connsiteX17" fmla="*/ 30144 w 2826457"/>
                    <a:gd name="connsiteY17" fmla="*/ 1156689 h 2712541"/>
                    <a:gd name="connsiteX18" fmla="*/ 121140 w 2826457"/>
                    <a:gd name="connsiteY18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760112 w 2826457"/>
                    <a:gd name="connsiteY3" fmla="*/ 1559491 h 2712541"/>
                    <a:gd name="connsiteX4" fmla="*/ 2690193 w 2826457"/>
                    <a:gd name="connsiteY4" fmla="*/ 1784815 h 2712541"/>
                    <a:gd name="connsiteX5" fmla="*/ 2227254 w 2826457"/>
                    <a:gd name="connsiteY5" fmla="*/ 2712541 h 2712541"/>
                    <a:gd name="connsiteX6" fmla="*/ 1856266 w 2826457"/>
                    <a:gd name="connsiteY6" fmla="*/ 2506958 h 2712541"/>
                    <a:gd name="connsiteX7" fmla="*/ 2321271 w 2826457"/>
                    <a:gd name="connsiteY7" fmla="*/ 1587997 h 2712541"/>
                    <a:gd name="connsiteX8" fmla="*/ 2298792 w 2826457"/>
                    <a:gd name="connsiteY8" fmla="*/ 836359 h 2712541"/>
                    <a:gd name="connsiteX9" fmla="*/ 1935366 w 2826457"/>
                    <a:gd name="connsiteY9" fmla="*/ 967862 h 2712541"/>
                    <a:gd name="connsiteX10" fmla="*/ 898446 w 2826457"/>
                    <a:gd name="connsiteY10" fmla="*/ 972870 h 2712541"/>
                    <a:gd name="connsiteX11" fmla="*/ 699490 w 2826457"/>
                    <a:gd name="connsiteY11" fmla="*/ 905436 h 2712541"/>
                    <a:gd name="connsiteX12" fmla="*/ 493347 w 2826457"/>
                    <a:gd name="connsiteY12" fmla="*/ 1066324 h 2712541"/>
                    <a:gd name="connsiteX13" fmla="*/ 481270 w 2826457"/>
                    <a:gd name="connsiteY13" fmla="*/ 1729747 h 2712541"/>
                    <a:gd name="connsiteX14" fmla="*/ 877158 w 2826457"/>
                    <a:gd name="connsiteY14" fmla="*/ 2308187 h 2712541"/>
                    <a:gd name="connsiteX15" fmla="*/ 526440 w 2826457"/>
                    <a:gd name="connsiteY15" fmla="*/ 2549068 h 2712541"/>
                    <a:gd name="connsiteX16" fmla="*/ 40165 w 2826457"/>
                    <a:gd name="connsiteY16" fmla="*/ 1761726 h 2712541"/>
                    <a:gd name="connsiteX17" fmla="*/ 30144 w 2826457"/>
                    <a:gd name="connsiteY17" fmla="*/ 1156689 h 2712541"/>
                    <a:gd name="connsiteX18" fmla="*/ 121140 w 2826457"/>
                    <a:gd name="connsiteY18" fmla="*/ 476831 h 2712541"/>
                    <a:gd name="connsiteX0" fmla="*/ 121140 w 2826457"/>
                    <a:gd name="connsiteY0" fmla="*/ 476831 h 2712541"/>
                    <a:gd name="connsiteX1" fmla="*/ 2483778 w 2826457"/>
                    <a:gd name="connsiteY1" fmla="*/ 244646 h 2712541"/>
                    <a:gd name="connsiteX2" fmla="*/ 2788690 w 2826457"/>
                    <a:gd name="connsiteY2" fmla="*/ 979635 h 2712541"/>
                    <a:gd name="connsiteX3" fmla="*/ 2760112 w 2826457"/>
                    <a:gd name="connsiteY3" fmla="*/ 1559491 h 2712541"/>
                    <a:gd name="connsiteX4" fmla="*/ 2701589 w 2826457"/>
                    <a:gd name="connsiteY4" fmla="*/ 1801159 h 2712541"/>
                    <a:gd name="connsiteX5" fmla="*/ 2227254 w 2826457"/>
                    <a:gd name="connsiteY5" fmla="*/ 2712541 h 2712541"/>
                    <a:gd name="connsiteX6" fmla="*/ 1856266 w 2826457"/>
                    <a:gd name="connsiteY6" fmla="*/ 2506958 h 2712541"/>
                    <a:gd name="connsiteX7" fmla="*/ 2321271 w 2826457"/>
                    <a:gd name="connsiteY7" fmla="*/ 1587997 h 2712541"/>
                    <a:gd name="connsiteX8" fmla="*/ 2298792 w 2826457"/>
                    <a:gd name="connsiteY8" fmla="*/ 836359 h 2712541"/>
                    <a:gd name="connsiteX9" fmla="*/ 1935366 w 2826457"/>
                    <a:gd name="connsiteY9" fmla="*/ 967862 h 2712541"/>
                    <a:gd name="connsiteX10" fmla="*/ 898446 w 2826457"/>
                    <a:gd name="connsiteY10" fmla="*/ 972870 h 2712541"/>
                    <a:gd name="connsiteX11" fmla="*/ 699490 w 2826457"/>
                    <a:gd name="connsiteY11" fmla="*/ 905436 h 2712541"/>
                    <a:gd name="connsiteX12" fmla="*/ 493347 w 2826457"/>
                    <a:gd name="connsiteY12" fmla="*/ 1066324 h 2712541"/>
                    <a:gd name="connsiteX13" fmla="*/ 481270 w 2826457"/>
                    <a:gd name="connsiteY13" fmla="*/ 1729747 h 2712541"/>
                    <a:gd name="connsiteX14" fmla="*/ 877158 w 2826457"/>
                    <a:gd name="connsiteY14" fmla="*/ 2308187 h 2712541"/>
                    <a:gd name="connsiteX15" fmla="*/ 526440 w 2826457"/>
                    <a:gd name="connsiteY15" fmla="*/ 2549068 h 2712541"/>
                    <a:gd name="connsiteX16" fmla="*/ 40165 w 2826457"/>
                    <a:gd name="connsiteY16" fmla="*/ 1761726 h 2712541"/>
                    <a:gd name="connsiteX17" fmla="*/ 30144 w 2826457"/>
                    <a:gd name="connsiteY17" fmla="*/ 1156689 h 2712541"/>
                    <a:gd name="connsiteX18" fmla="*/ 121140 w 2826457"/>
                    <a:gd name="connsiteY18" fmla="*/ 476831 h 2712541"/>
                    <a:gd name="connsiteX0" fmla="*/ 121140 w 2826457"/>
                    <a:gd name="connsiteY0" fmla="*/ 476831 h 2718065"/>
                    <a:gd name="connsiteX1" fmla="*/ 2483778 w 2826457"/>
                    <a:gd name="connsiteY1" fmla="*/ 244646 h 2718065"/>
                    <a:gd name="connsiteX2" fmla="*/ 2788690 w 2826457"/>
                    <a:gd name="connsiteY2" fmla="*/ 979635 h 2718065"/>
                    <a:gd name="connsiteX3" fmla="*/ 2760112 w 2826457"/>
                    <a:gd name="connsiteY3" fmla="*/ 1559491 h 2718065"/>
                    <a:gd name="connsiteX4" fmla="*/ 2701589 w 2826457"/>
                    <a:gd name="connsiteY4" fmla="*/ 1801159 h 2718065"/>
                    <a:gd name="connsiteX5" fmla="*/ 2227369 w 2826457"/>
                    <a:gd name="connsiteY5" fmla="*/ 2718065 h 2718065"/>
                    <a:gd name="connsiteX6" fmla="*/ 1856266 w 2826457"/>
                    <a:gd name="connsiteY6" fmla="*/ 2506958 h 2718065"/>
                    <a:gd name="connsiteX7" fmla="*/ 2321271 w 2826457"/>
                    <a:gd name="connsiteY7" fmla="*/ 1587997 h 2718065"/>
                    <a:gd name="connsiteX8" fmla="*/ 2298792 w 2826457"/>
                    <a:gd name="connsiteY8" fmla="*/ 836359 h 2718065"/>
                    <a:gd name="connsiteX9" fmla="*/ 1935366 w 2826457"/>
                    <a:gd name="connsiteY9" fmla="*/ 967862 h 2718065"/>
                    <a:gd name="connsiteX10" fmla="*/ 898446 w 2826457"/>
                    <a:gd name="connsiteY10" fmla="*/ 972870 h 2718065"/>
                    <a:gd name="connsiteX11" fmla="*/ 699490 w 2826457"/>
                    <a:gd name="connsiteY11" fmla="*/ 905436 h 2718065"/>
                    <a:gd name="connsiteX12" fmla="*/ 493347 w 2826457"/>
                    <a:gd name="connsiteY12" fmla="*/ 1066324 h 2718065"/>
                    <a:gd name="connsiteX13" fmla="*/ 481270 w 2826457"/>
                    <a:gd name="connsiteY13" fmla="*/ 1729747 h 2718065"/>
                    <a:gd name="connsiteX14" fmla="*/ 877158 w 2826457"/>
                    <a:gd name="connsiteY14" fmla="*/ 2308187 h 2718065"/>
                    <a:gd name="connsiteX15" fmla="*/ 526440 w 2826457"/>
                    <a:gd name="connsiteY15" fmla="*/ 2549068 h 2718065"/>
                    <a:gd name="connsiteX16" fmla="*/ 40165 w 2826457"/>
                    <a:gd name="connsiteY16" fmla="*/ 1761726 h 2718065"/>
                    <a:gd name="connsiteX17" fmla="*/ 30144 w 2826457"/>
                    <a:gd name="connsiteY17" fmla="*/ 1156689 h 2718065"/>
                    <a:gd name="connsiteX18" fmla="*/ 121140 w 2826457"/>
                    <a:gd name="connsiteY18" fmla="*/ 476831 h 2718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826457" h="2718065">
                      <a:moveTo>
                        <a:pt x="121140" y="476831"/>
                      </a:moveTo>
                      <a:cubicBezTo>
                        <a:pt x="732867" y="-63083"/>
                        <a:pt x="1673459" y="-150192"/>
                        <a:pt x="2483778" y="244646"/>
                      </a:cubicBezTo>
                      <a:cubicBezTo>
                        <a:pt x="2756941" y="360264"/>
                        <a:pt x="2899556" y="743381"/>
                        <a:pt x="2788690" y="979635"/>
                      </a:cubicBezTo>
                      <a:cubicBezTo>
                        <a:pt x="2791562" y="1204284"/>
                        <a:pt x="2775952" y="1397669"/>
                        <a:pt x="2760112" y="1559491"/>
                      </a:cubicBezTo>
                      <a:cubicBezTo>
                        <a:pt x="2743696" y="1693688"/>
                        <a:pt x="2779391" y="1699496"/>
                        <a:pt x="2701589" y="1801159"/>
                      </a:cubicBezTo>
                      <a:lnTo>
                        <a:pt x="2227369" y="2718065"/>
                      </a:lnTo>
                      <a:lnTo>
                        <a:pt x="1856266" y="2506958"/>
                      </a:lnTo>
                      <a:lnTo>
                        <a:pt x="2321271" y="1587997"/>
                      </a:lnTo>
                      <a:lnTo>
                        <a:pt x="2298792" y="836359"/>
                      </a:lnTo>
                      <a:cubicBezTo>
                        <a:pt x="2250692" y="719408"/>
                        <a:pt x="2076869" y="937472"/>
                        <a:pt x="1935366" y="967862"/>
                      </a:cubicBezTo>
                      <a:lnTo>
                        <a:pt x="898446" y="972870"/>
                      </a:lnTo>
                      <a:cubicBezTo>
                        <a:pt x="848170" y="979154"/>
                        <a:pt x="759192" y="980851"/>
                        <a:pt x="699490" y="905436"/>
                      </a:cubicBezTo>
                      <a:cubicBezTo>
                        <a:pt x="637692" y="866681"/>
                        <a:pt x="491776" y="793994"/>
                        <a:pt x="493347" y="1066324"/>
                      </a:cubicBezTo>
                      <a:cubicBezTo>
                        <a:pt x="523590" y="1267598"/>
                        <a:pt x="440916" y="1490396"/>
                        <a:pt x="481270" y="1729747"/>
                      </a:cubicBezTo>
                      <a:cubicBezTo>
                        <a:pt x="606503" y="1889903"/>
                        <a:pt x="756514" y="2134523"/>
                        <a:pt x="877158" y="2308187"/>
                      </a:cubicBezTo>
                      <a:lnTo>
                        <a:pt x="526440" y="2549068"/>
                      </a:lnTo>
                      <a:cubicBezTo>
                        <a:pt x="413099" y="2365598"/>
                        <a:pt x="7836" y="1936984"/>
                        <a:pt x="40165" y="1761726"/>
                      </a:cubicBezTo>
                      <a:cubicBezTo>
                        <a:pt x="-10969" y="1515341"/>
                        <a:pt x="33340" y="1370490"/>
                        <a:pt x="30144" y="1156689"/>
                      </a:cubicBezTo>
                      <a:cubicBezTo>
                        <a:pt x="-20805" y="841557"/>
                        <a:pt x="-17421" y="654908"/>
                        <a:pt x="121140" y="476831"/>
                      </a:cubicBezTo>
                      <a:close/>
                    </a:path>
                  </a:pathLst>
                </a:custGeom>
                <a:solidFill>
                  <a:srgbClr val="4A0A6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7FDE3C0-43C6-48E0-8DB2-8A7D2ACE21C7}"/>
                    </a:ext>
                  </a:extLst>
                </p:cNvPr>
                <p:cNvSpPr/>
                <p:nvPr/>
              </p:nvSpPr>
              <p:spPr>
                <a:xfrm rot="11419885">
                  <a:off x="3927176" y="4568449"/>
                  <a:ext cx="150701" cy="28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7ED04A1-CE7A-4ECF-B234-CA5DF1FC1B39}"/>
                    </a:ext>
                  </a:extLst>
                </p:cNvPr>
                <p:cNvSpPr/>
                <p:nvPr/>
              </p:nvSpPr>
              <p:spPr>
                <a:xfrm rot="15401283" flipH="1">
                  <a:off x="3615519" y="4132498"/>
                  <a:ext cx="150701" cy="28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BA8BBB-0CC8-4590-9AB4-69EEE832D2DB}"/>
                  </a:ext>
                </a:extLst>
              </p:cNvPr>
              <p:cNvGrpSpPr/>
              <p:nvPr/>
            </p:nvGrpSpPr>
            <p:grpSpPr>
              <a:xfrm>
                <a:off x="2991919" y="4652095"/>
                <a:ext cx="610039" cy="452564"/>
                <a:chOff x="2991919" y="4652095"/>
                <a:chExt cx="610039" cy="452564"/>
              </a:xfrm>
            </p:grpSpPr>
            <p:sp>
              <p:nvSpPr>
                <p:cNvPr id="76" name="Rectangle 11">
                  <a:extLst>
                    <a:ext uri="{FF2B5EF4-FFF2-40B4-BE49-F238E27FC236}">
                      <a16:creationId xmlns:a16="http://schemas.microsoft.com/office/drawing/2014/main" id="{A3D57275-5132-485F-8E0B-30B49DBC9A03}"/>
                    </a:ext>
                  </a:extLst>
                </p:cNvPr>
                <p:cNvSpPr/>
                <p:nvPr/>
              </p:nvSpPr>
              <p:spPr>
                <a:xfrm rot="13571737">
                  <a:off x="3130154" y="4641382"/>
                  <a:ext cx="38153" cy="141267"/>
                </a:xfrm>
                <a:custGeom>
                  <a:avLst/>
                  <a:gdLst>
                    <a:gd name="connsiteX0" fmla="*/ 0 w 88106"/>
                    <a:gd name="connsiteY0" fmla="*/ 0 h 414337"/>
                    <a:gd name="connsiteX1" fmla="*/ 88106 w 88106"/>
                    <a:gd name="connsiteY1" fmla="*/ 0 h 414337"/>
                    <a:gd name="connsiteX2" fmla="*/ 88106 w 88106"/>
                    <a:gd name="connsiteY2" fmla="*/ 414337 h 414337"/>
                    <a:gd name="connsiteX3" fmla="*/ 0 w 88106"/>
                    <a:gd name="connsiteY3" fmla="*/ 414337 h 414337"/>
                    <a:gd name="connsiteX4" fmla="*/ 0 w 88106"/>
                    <a:gd name="connsiteY4" fmla="*/ 0 h 414337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30956 w 119062"/>
                    <a:gd name="connsiteY3" fmla="*/ 416718 h 416718"/>
                    <a:gd name="connsiteX4" fmla="*/ 0 w 119062"/>
                    <a:gd name="connsiteY4" fmla="*/ 0 h 416718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0 w 119062"/>
                    <a:gd name="connsiteY3" fmla="*/ 0 h 416718"/>
                    <a:gd name="connsiteX0" fmla="*/ 0 w 119062"/>
                    <a:gd name="connsiteY0" fmla="*/ 0 h 354805"/>
                    <a:gd name="connsiteX1" fmla="*/ 119062 w 119062"/>
                    <a:gd name="connsiteY1" fmla="*/ 2381 h 354805"/>
                    <a:gd name="connsiteX2" fmla="*/ 54768 w 119062"/>
                    <a:gd name="connsiteY2" fmla="*/ 354805 h 354805"/>
                    <a:gd name="connsiteX3" fmla="*/ 0 w 119062"/>
                    <a:gd name="connsiteY3" fmla="*/ 0 h 354805"/>
                    <a:gd name="connsiteX0" fmla="*/ 0 w 54768"/>
                    <a:gd name="connsiteY0" fmla="*/ 0 h 354805"/>
                    <a:gd name="connsiteX1" fmla="*/ 54768 w 54768"/>
                    <a:gd name="connsiteY1" fmla="*/ 354805 h 354805"/>
                    <a:gd name="connsiteX2" fmla="*/ 0 w 54768"/>
                    <a:gd name="connsiteY2" fmla="*/ 0 h 354805"/>
                    <a:gd name="connsiteX0" fmla="*/ 27496 w 82264"/>
                    <a:gd name="connsiteY0" fmla="*/ 0 h 354805"/>
                    <a:gd name="connsiteX1" fmla="*/ 82264 w 82264"/>
                    <a:gd name="connsiteY1" fmla="*/ 354805 h 354805"/>
                    <a:gd name="connsiteX2" fmla="*/ 27496 w 82264"/>
                    <a:gd name="connsiteY2" fmla="*/ 0 h 354805"/>
                    <a:gd name="connsiteX0" fmla="*/ 27496 w 96956"/>
                    <a:gd name="connsiteY0" fmla="*/ 0 h 354805"/>
                    <a:gd name="connsiteX1" fmla="*/ 82264 w 96956"/>
                    <a:gd name="connsiteY1" fmla="*/ 354805 h 354805"/>
                    <a:gd name="connsiteX2" fmla="*/ 27496 w 96956"/>
                    <a:gd name="connsiteY2" fmla="*/ 0 h 354805"/>
                    <a:gd name="connsiteX0" fmla="*/ 28262 w 95882"/>
                    <a:gd name="connsiteY0" fmla="*/ 0 h 357186"/>
                    <a:gd name="connsiteX1" fmla="*/ 78268 w 95882"/>
                    <a:gd name="connsiteY1" fmla="*/ 357186 h 357186"/>
                    <a:gd name="connsiteX2" fmla="*/ 28262 w 95882"/>
                    <a:gd name="connsiteY2" fmla="*/ 0 h 357186"/>
                    <a:gd name="connsiteX0" fmla="*/ 28262 w 121470"/>
                    <a:gd name="connsiteY0" fmla="*/ 0 h 357186"/>
                    <a:gd name="connsiteX1" fmla="*/ 78268 w 121470"/>
                    <a:gd name="connsiteY1" fmla="*/ 357186 h 357186"/>
                    <a:gd name="connsiteX2" fmla="*/ 28262 w 121470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539" h="350042">
                      <a:moveTo>
                        <a:pt x="0" y="0"/>
                      </a:moveTo>
                      <a:cubicBezTo>
                        <a:pt x="127794" y="94455"/>
                        <a:pt x="105569" y="310355"/>
                        <a:pt x="52387" y="350042"/>
                      </a:cubicBezTo>
                      <a:cubicBezTo>
                        <a:pt x="46037" y="215105"/>
                        <a:pt x="49212" y="134936"/>
                        <a:pt x="0" y="0"/>
                      </a:cubicBezTo>
                      <a:close/>
                    </a:path>
                  </a:pathLst>
                </a:custGeom>
                <a:solidFill>
                  <a:srgbClr val="F4AF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Rectangle 11">
                  <a:extLst>
                    <a:ext uri="{FF2B5EF4-FFF2-40B4-BE49-F238E27FC236}">
                      <a16:creationId xmlns:a16="http://schemas.microsoft.com/office/drawing/2014/main" id="{76B2D4ED-7E93-4AFF-B389-0E89E973A385}"/>
                    </a:ext>
                  </a:extLst>
                </p:cNvPr>
                <p:cNvSpPr/>
                <p:nvPr/>
              </p:nvSpPr>
              <p:spPr>
                <a:xfrm rot="3209151">
                  <a:off x="3463874" y="4939429"/>
                  <a:ext cx="37097" cy="141511"/>
                </a:xfrm>
                <a:custGeom>
                  <a:avLst/>
                  <a:gdLst>
                    <a:gd name="connsiteX0" fmla="*/ 0 w 88106"/>
                    <a:gd name="connsiteY0" fmla="*/ 0 h 414337"/>
                    <a:gd name="connsiteX1" fmla="*/ 88106 w 88106"/>
                    <a:gd name="connsiteY1" fmla="*/ 0 h 414337"/>
                    <a:gd name="connsiteX2" fmla="*/ 88106 w 88106"/>
                    <a:gd name="connsiteY2" fmla="*/ 414337 h 414337"/>
                    <a:gd name="connsiteX3" fmla="*/ 0 w 88106"/>
                    <a:gd name="connsiteY3" fmla="*/ 414337 h 414337"/>
                    <a:gd name="connsiteX4" fmla="*/ 0 w 88106"/>
                    <a:gd name="connsiteY4" fmla="*/ 0 h 414337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30956 w 119062"/>
                    <a:gd name="connsiteY3" fmla="*/ 416718 h 416718"/>
                    <a:gd name="connsiteX4" fmla="*/ 0 w 119062"/>
                    <a:gd name="connsiteY4" fmla="*/ 0 h 416718"/>
                    <a:gd name="connsiteX0" fmla="*/ 0 w 119062"/>
                    <a:gd name="connsiteY0" fmla="*/ 0 h 416718"/>
                    <a:gd name="connsiteX1" fmla="*/ 119062 w 119062"/>
                    <a:gd name="connsiteY1" fmla="*/ 2381 h 416718"/>
                    <a:gd name="connsiteX2" fmla="*/ 119062 w 119062"/>
                    <a:gd name="connsiteY2" fmla="*/ 416718 h 416718"/>
                    <a:gd name="connsiteX3" fmla="*/ 0 w 119062"/>
                    <a:gd name="connsiteY3" fmla="*/ 0 h 416718"/>
                    <a:gd name="connsiteX0" fmla="*/ 0 w 119062"/>
                    <a:gd name="connsiteY0" fmla="*/ 0 h 354805"/>
                    <a:gd name="connsiteX1" fmla="*/ 119062 w 119062"/>
                    <a:gd name="connsiteY1" fmla="*/ 2381 h 354805"/>
                    <a:gd name="connsiteX2" fmla="*/ 54768 w 119062"/>
                    <a:gd name="connsiteY2" fmla="*/ 354805 h 354805"/>
                    <a:gd name="connsiteX3" fmla="*/ 0 w 119062"/>
                    <a:gd name="connsiteY3" fmla="*/ 0 h 354805"/>
                    <a:gd name="connsiteX0" fmla="*/ 0 w 54768"/>
                    <a:gd name="connsiteY0" fmla="*/ 0 h 354805"/>
                    <a:gd name="connsiteX1" fmla="*/ 54768 w 54768"/>
                    <a:gd name="connsiteY1" fmla="*/ 354805 h 354805"/>
                    <a:gd name="connsiteX2" fmla="*/ 0 w 54768"/>
                    <a:gd name="connsiteY2" fmla="*/ 0 h 354805"/>
                    <a:gd name="connsiteX0" fmla="*/ 27496 w 82264"/>
                    <a:gd name="connsiteY0" fmla="*/ 0 h 354805"/>
                    <a:gd name="connsiteX1" fmla="*/ 82264 w 82264"/>
                    <a:gd name="connsiteY1" fmla="*/ 354805 h 354805"/>
                    <a:gd name="connsiteX2" fmla="*/ 27496 w 82264"/>
                    <a:gd name="connsiteY2" fmla="*/ 0 h 354805"/>
                    <a:gd name="connsiteX0" fmla="*/ 27496 w 96956"/>
                    <a:gd name="connsiteY0" fmla="*/ 0 h 354805"/>
                    <a:gd name="connsiteX1" fmla="*/ 82264 w 96956"/>
                    <a:gd name="connsiteY1" fmla="*/ 354805 h 354805"/>
                    <a:gd name="connsiteX2" fmla="*/ 27496 w 96956"/>
                    <a:gd name="connsiteY2" fmla="*/ 0 h 354805"/>
                    <a:gd name="connsiteX0" fmla="*/ 28262 w 95882"/>
                    <a:gd name="connsiteY0" fmla="*/ 0 h 357186"/>
                    <a:gd name="connsiteX1" fmla="*/ 78268 w 95882"/>
                    <a:gd name="connsiteY1" fmla="*/ 357186 h 357186"/>
                    <a:gd name="connsiteX2" fmla="*/ 28262 w 95882"/>
                    <a:gd name="connsiteY2" fmla="*/ 0 h 357186"/>
                    <a:gd name="connsiteX0" fmla="*/ 28262 w 121470"/>
                    <a:gd name="connsiteY0" fmla="*/ 0 h 357186"/>
                    <a:gd name="connsiteX1" fmla="*/ 78268 w 121470"/>
                    <a:gd name="connsiteY1" fmla="*/ 357186 h 357186"/>
                    <a:gd name="connsiteX2" fmla="*/ 28262 w 121470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3208"/>
                    <a:gd name="connsiteY0" fmla="*/ 0 h 357186"/>
                    <a:gd name="connsiteX1" fmla="*/ 50006 w 93208"/>
                    <a:gd name="connsiteY1" fmla="*/ 357186 h 357186"/>
                    <a:gd name="connsiteX2" fmla="*/ 0 w 93208"/>
                    <a:gd name="connsiteY2" fmla="*/ 0 h 357186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4539"/>
                    <a:gd name="connsiteY0" fmla="*/ 0 h 350042"/>
                    <a:gd name="connsiteX1" fmla="*/ 52387 w 94539"/>
                    <a:gd name="connsiteY1" fmla="*/ 350042 h 350042"/>
                    <a:gd name="connsiteX2" fmla="*/ 0 w 94539"/>
                    <a:gd name="connsiteY2" fmla="*/ 0 h 350042"/>
                    <a:gd name="connsiteX0" fmla="*/ 0 w 91922"/>
                    <a:gd name="connsiteY0" fmla="*/ 0 h 350646"/>
                    <a:gd name="connsiteX1" fmla="*/ 47662 w 91922"/>
                    <a:gd name="connsiteY1" fmla="*/ 350646 h 350646"/>
                    <a:gd name="connsiteX2" fmla="*/ 0 w 91922"/>
                    <a:gd name="connsiteY2" fmla="*/ 0 h 35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922" h="350646">
                      <a:moveTo>
                        <a:pt x="0" y="0"/>
                      </a:moveTo>
                      <a:cubicBezTo>
                        <a:pt x="127794" y="94455"/>
                        <a:pt x="100844" y="310959"/>
                        <a:pt x="47662" y="350646"/>
                      </a:cubicBezTo>
                      <a:cubicBezTo>
                        <a:pt x="41312" y="215709"/>
                        <a:pt x="49212" y="134936"/>
                        <a:pt x="0" y="0"/>
                      </a:cubicBezTo>
                      <a:close/>
                    </a:path>
                  </a:pathLst>
                </a:custGeom>
                <a:solidFill>
                  <a:srgbClr val="F4AF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C549E10-F948-4B06-A864-A9691CF2A710}"/>
                    </a:ext>
                  </a:extLst>
                </p:cNvPr>
                <p:cNvGrpSpPr/>
                <p:nvPr/>
              </p:nvGrpSpPr>
              <p:grpSpPr>
                <a:xfrm rot="13571737">
                  <a:off x="3070657" y="4573357"/>
                  <a:ext cx="452564" cy="610039"/>
                  <a:chOff x="2949633" y="-2401001"/>
                  <a:chExt cx="1121399" cy="1511604"/>
                </a:xfrm>
              </p:grpSpPr>
              <p:sp>
                <p:nvSpPr>
                  <p:cNvPr id="79" name="Rectangle 13">
                    <a:extLst>
                      <a:ext uri="{FF2B5EF4-FFF2-40B4-BE49-F238E27FC236}">
                        <a16:creationId xmlns:a16="http://schemas.microsoft.com/office/drawing/2014/main" id="{1002386D-3F02-455E-B95F-FDD9BF89E8FA}"/>
                      </a:ext>
                    </a:extLst>
                  </p:cNvPr>
                  <p:cNvSpPr/>
                  <p:nvPr/>
                </p:nvSpPr>
                <p:spPr>
                  <a:xfrm>
                    <a:off x="2949633" y="-2128364"/>
                    <a:ext cx="1121399" cy="1238967"/>
                  </a:xfrm>
                  <a:custGeom>
                    <a:avLst/>
                    <a:gdLst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0 w 1439652"/>
                      <a:gd name="connsiteY3" fmla="*/ 1352888 h 1352888"/>
                      <a:gd name="connsiteX4" fmla="*/ 0 w 1439652"/>
                      <a:gd name="connsiteY4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10215 w 1439652"/>
                      <a:gd name="connsiteY3" fmla="*/ 1349961 h 1352888"/>
                      <a:gd name="connsiteX4" fmla="*/ 0 w 1439652"/>
                      <a:gd name="connsiteY4" fmla="*/ 1352888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0 w 1439652"/>
                      <a:gd name="connsiteY4" fmla="*/ 1352888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109391 w 1439652"/>
                      <a:gd name="connsiteY4" fmla="*/ 794711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52888"/>
                      <a:gd name="connsiteX1" fmla="*/ 1439652 w 1439652"/>
                      <a:gd name="connsiteY1" fmla="*/ 0 h 1352888"/>
                      <a:gd name="connsiteX2" fmla="*/ 1439652 w 1439652"/>
                      <a:gd name="connsiteY2" fmla="*/ 1352888 h 1352888"/>
                      <a:gd name="connsiteX3" fmla="*/ 724240 w 1439652"/>
                      <a:gd name="connsiteY3" fmla="*/ 1316302 h 1352888"/>
                      <a:gd name="connsiteX4" fmla="*/ 109391 w 1439652"/>
                      <a:gd name="connsiteY4" fmla="*/ 794711 h 1352888"/>
                      <a:gd name="connsiteX5" fmla="*/ 0 w 1439652"/>
                      <a:gd name="connsiteY5" fmla="*/ 0 h 1352888"/>
                      <a:gd name="connsiteX0" fmla="*/ 0 w 1439652"/>
                      <a:gd name="connsiteY0" fmla="*/ 0 h 1363864"/>
                      <a:gd name="connsiteX1" fmla="*/ 1439652 w 1439652"/>
                      <a:gd name="connsiteY1" fmla="*/ 0 h 1363864"/>
                      <a:gd name="connsiteX2" fmla="*/ 1439652 w 1439652"/>
                      <a:gd name="connsiteY2" fmla="*/ 1352888 h 1363864"/>
                      <a:gd name="connsiteX3" fmla="*/ 724240 w 1439652"/>
                      <a:gd name="connsiteY3" fmla="*/ 1316302 h 1363864"/>
                      <a:gd name="connsiteX4" fmla="*/ 109391 w 1439652"/>
                      <a:gd name="connsiteY4" fmla="*/ 794711 h 1363864"/>
                      <a:gd name="connsiteX5" fmla="*/ 0 w 1439652"/>
                      <a:gd name="connsiteY5" fmla="*/ 0 h 1363864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439652 w 1439652"/>
                      <a:gd name="connsiteY2" fmla="*/ 1352888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34893 w 1439652"/>
                      <a:gd name="connsiteY2" fmla="*/ 80032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34893 w 1439652"/>
                      <a:gd name="connsiteY2" fmla="*/ 80032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18064 w 1439652"/>
                      <a:gd name="connsiteY2" fmla="*/ 783492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0 w 1439652"/>
                      <a:gd name="connsiteY0" fmla="*/ 0 h 1373603"/>
                      <a:gd name="connsiteX1" fmla="*/ 1439652 w 1439652"/>
                      <a:gd name="connsiteY1" fmla="*/ 0 h 1373603"/>
                      <a:gd name="connsiteX2" fmla="*/ 1223673 w 1439652"/>
                      <a:gd name="connsiteY2" fmla="*/ 780687 h 1373603"/>
                      <a:gd name="connsiteX3" fmla="*/ 724240 w 1439652"/>
                      <a:gd name="connsiteY3" fmla="*/ 1316302 h 1373603"/>
                      <a:gd name="connsiteX4" fmla="*/ 109391 w 1439652"/>
                      <a:gd name="connsiteY4" fmla="*/ 794711 h 1373603"/>
                      <a:gd name="connsiteX5" fmla="*/ 0 w 1439652"/>
                      <a:gd name="connsiteY5" fmla="*/ 0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08541 w 1330261"/>
                      <a:gd name="connsiteY0" fmla="*/ 140245 h 1373603"/>
                      <a:gd name="connsiteX1" fmla="*/ 1330261 w 1330261"/>
                      <a:gd name="connsiteY1" fmla="*/ 0 h 1373603"/>
                      <a:gd name="connsiteX2" fmla="*/ 1114282 w 1330261"/>
                      <a:gd name="connsiteY2" fmla="*/ 780687 h 1373603"/>
                      <a:gd name="connsiteX3" fmla="*/ 614849 w 1330261"/>
                      <a:gd name="connsiteY3" fmla="*/ 1316302 h 1373603"/>
                      <a:gd name="connsiteX4" fmla="*/ 0 w 1330261"/>
                      <a:gd name="connsiteY4" fmla="*/ 794711 h 1373603"/>
                      <a:gd name="connsiteX5" fmla="*/ 308541 w 1330261"/>
                      <a:gd name="connsiteY5" fmla="*/ 140245 h 1373603"/>
                      <a:gd name="connsiteX0" fmla="*/ 313659 w 1335379"/>
                      <a:gd name="connsiteY0" fmla="*/ 140245 h 1373603"/>
                      <a:gd name="connsiteX1" fmla="*/ 1335379 w 1335379"/>
                      <a:gd name="connsiteY1" fmla="*/ 0 h 1373603"/>
                      <a:gd name="connsiteX2" fmla="*/ 1119400 w 1335379"/>
                      <a:gd name="connsiteY2" fmla="*/ 780687 h 1373603"/>
                      <a:gd name="connsiteX3" fmla="*/ 619967 w 1335379"/>
                      <a:gd name="connsiteY3" fmla="*/ 1316302 h 1373603"/>
                      <a:gd name="connsiteX4" fmla="*/ 5118 w 1335379"/>
                      <a:gd name="connsiteY4" fmla="*/ 794711 h 1373603"/>
                      <a:gd name="connsiteX5" fmla="*/ 313659 w 1335379"/>
                      <a:gd name="connsiteY5" fmla="*/ 140245 h 1373603"/>
                      <a:gd name="connsiteX0" fmla="*/ 313659 w 1119400"/>
                      <a:gd name="connsiteY0" fmla="*/ 5610 h 1238968"/>
                      <a:gd name="connsiteX1" fmla="*/ 777203 w 1119400"/>
                      <a:gd name="connsiteY1" fmla="*/ 0 h 1238968"/>
                      <a:gd name="connsiteX2" fmla="*/ 1119400 w 1119400"/>
                      <a:gd name="connsiteY2" fmla="*/ 646052 h 1238968"/>
                      <a:gd name="connsiteX3" fmla="*/ 619967 w 1119400"/>
                      <a:gd name="connsiteY3" fmla="*/ 1181667 h 1238968"/>
                      <a:gd name="connsiteX4" fmla="*/ 5118 w 1119400"/>
                      <a:gd name="connsiteY4" fmla="*/ 660076 h 1238968"/>
                      <a:gd name="connsiteX5" fmla="*/ 313659 w 1119400"/>
                      <a:gd name="connsiteY5" fmla="*/ 5610 h 1238968"/>
                      <a:gd name="connsiteX0" fmla="*/ 313659 w 1119400"/>
                      <a:gd name="connsiteY0" fmla="*/ 5610 h 1238968"/>
                      <a:gd name="connsiteX1" fmla="*/ 777203 w 1119400"/>
                      <a:gd name="connsiteY1" fmla="*/ 0 h 1238968"/>
                      <a:gd name="connsiteX2" fmla="*/ 1119400 w 1119400"/>
                      <a:gd name="connsiteY2" fmla="*/ 646052 h 1238968"/>
                      <a:gd name="connsiteX3" fmla="*/ 619967 w 1119400"/>
                      <a:gd name="connsiteY3" fmla="*/ 1181667 h 1238968"/>
                      <a:gd name="connsiteX4" fmla="*/ 5118 w 1119400"/>
                      <a:gd name="connsiteY4" fmla="*/ 660076 h 1238968"/>
                      <a:gd name="connsiteX5" fmla="*/ 313659 w 1119400"/>
                      <a:gd name="connsiteY5" fmla="*/ 5610 h 1238968"/>
                      <a:gd name="connsiteX0" fmla="*/ 313659 w 1127678"/>
                      <a:gd name="connsiteY0" fmla="*/ 5610 h 1238968"/>
                      <a:gd name="connsiteX1" fmla="*/ 777203 w 1127678"/>
                      <a:gd name="connsiteY1" fmla="*/ 0 h 1238968"/>
                      <a:gd name="connsiteX2" fmla="*/ 1119400 w 1127678"/>
                      <a:gd name="connsiteY2" fmla="*/ 646052 h 1238968"/>
                      <a:gd name="connsiteX3" fmla="*/ 619967 w 1127678"/>
                      <a:gd name="connsiteY3" fmla="*/ 1181667 h 1238968"/>
                      <a:gd name="connsiteX4" fmla="*/ 5118 w 1127678"/>
                      <a:gd name="connsiteY4" fmla="*/ 660076 h 1238968"/>
                      <a:gd name="connsiteX5" fmla="*/ 313659 w 1127678"/>
                      <a:gd name="connsiteY5" fmla="*/ 5610 h 1238968"/>
                      <a:gd name="connsiteX0" fmla="*/ 313659 w 1123274"/>
                      <a:gd name="connsiteY0" fmla="*/ 5610 h 1238968"/>
                      <a:gd name="connsiteX1" fmla="*/ 777203 w 1123274"/>
                      <a:gd name="connsiteY1" fmla="*/ 0 h 1238968"/>
                      <a:gd name="connsiteX2" fmla="*/ 1119400 w 1123274"/>
                      <a:gd name="connsiteY2" fmla="*/ 646052 h 1238968"/>
                      <a:gd name="connsiteX3" fmla="*/ 619967 w 1123274"/>
                      <a:gd name="connsiteY3" fmla="*/ 1181667 h 1238968"/>
                      <a:gd name="connsiteX4" fmla="*/ 5118 w 1123274"/>
                      <a:gd name="connsiteY4" fmla="*/ 660076 h 1238968"/>
                      <a:gd name="connsiteX5" fmla="*/ 313659 w 1123274"/>
                      <a:gd name="connsiteY5" fmla="*/ 5610 h 1238968"/>
                      <a:gd name="connsiteX0" fmla="*/ 313659 w 1119978"/>
                      <a:gd name="connsiteY0" fmla="*/ 5610 h 1238968"/>
                      <a:gd name="connsiteX1" fmla="*/ 777203 w 1119978"/>
                      <a:gd name="connsiteY1" fmla="*/ 0 h 1238968"/>
                      <a:gd name="connsiteX2" fmla="*/ 1119400 w 1119978"/>
                      <a:gd name="connsiteY2" fmla="*/ 646052 h 1238968"/>
                      <a:gd name="connsiteX3" fmla="*/ 619967 w 1119978"/>
                      <a:gd name="connsiteY3" fmla="*/ 1181667 h 1238968"/>
                      <a:gd name="connsiteX4" fmla="*/ 5118 w 1119978"/>
                      <a:gd name="connsiteY4" fmla="*/ 660076 h 1238968"/>
                      <a:gd name="connsiteX5" fmla="*/ 313659 w 1119978"/>
                      <a:gd name="connsiteY5" fmla="*/ 5610 h 1238968"/>
                      <a:gd name="connsiteX0" fmla="*/ 313659 w 1120225"/>
                      <a:gd name="connsiteY0" fmla="*/ 5610 h 1238968"/>
                      <a:gd name="connsiteX1" fmla="*/ 777203 w 1120225"/>
                      <a:gd name="connsiteY1" fmla="*/ 0 h 1238968"/>
                      <a:gd name="connsiteX2" fmla="*/ 1119400 w 1120225"/>
                      <a:gd name="connsiteY2" fmla="*/ 646052 h 1238968"/>
                      <a:gd name="connsiteX3" fmla="*/ 619967 w 1120225"/>
                      <a:gd name="connsiteY3" fmla="*/ 1181667 h 1238968"/>
                      <a:gd name="connsiteX4" fmla="*/ 5118 w 1120225"/>
                      <a:gd name="connsiteY4" fmla="*/ 660076 h 1238968"/>
                      <a:gd name="connsiteX5" fmla="*/ 313659 w 1120225"/>
                      <a:gd name="connsiteY5" fmla="*/ 5610 h 1238968"/>
                      <a:gd name="connsiteX0" fmla="*/ 313659 w 1121399"/>
                      <a:gd name="connsiteY0" fmla="*/ 5610 h 1238968"/>
                      <a:gd name="connsiteX1" fmla="*/ 777203 w 1121399"/>
                      <a:gd name="connsiteY1" fmla="*/ 0 h 1238968"/>
                      <a:gd name="connsiteX2" fmla="*/ 1119400 w 1121399"/>
                      <a:gd name="connsiteY2" fmla="*/ 646052 h 1238968"/>
                      <a:gd name="connsiteX3" fmla="*/ 619967 w 1121399"/>
                      <a:gd name="connsiteY3" fmla="*/ 1181667 h 1238968"/>
                      <a:gd name="connsiteX4" fmla="*/ 5118 w 1121399"/>
                      <a:gd name="connsiteY4" fmla="*/ 660076 h 1238968"/>
                      <a:gd name="connsiteX5" fmla="*/ 313659 w 1121399"/>
                      <a:gd name="connsiteY5" fmla="*/ 5610 h 1238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21399" h="1238968">
                        <a:moveTo>
                          <a:pt x="313659" y="5610"/>
                        </a:moveTo>
                        <a:lnTo>
                          <a:pt x="777203" y="0"/>
                        </a:lnTo>
                        <a:cubicBezTo>
                          <a:pt x="1009075" y="111569"/>
                          <a:pt x="1131555" y="354969"/>
                          <a:pt x="1119400" y="646052"/>
                        </a:cubicBezTo>
                        <a:cubicBezTo>
                          <a:pt x="1148331" y="1000364"/>
                          <a:pt x="857503" y="1349068"/>
                          <a:pt x="619967" y="1181667"/>
                        </a:cubicBezTo>
                        <a:cubicBezTo>
                          <a:pt x="386968" y="1372441"/>
                          <a:pt x="30554" y="1058333"/>
                          <a:pt x="5118" y="660076"/>
                        </a:cubicBezTo>
                        <a:cubicBezTo>
                          <a:pt x="-29475" y="310090"/>
                          <a:pt x="115445" y="105959"/>
                          <a:pt x="313659" y="5610"/>
                        </a:cubicBezTo>
                        <a:close/>
                      </a:path>
                    </a:pathLst>
                  </a:custGeom>
                  <a:solidFill>
                    <a:srgbClr val="EBC58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6D15C762-08F2-4631-8B4E-1D566830D939}"/>
                      </a:ext>
                    </a:extLst>
                  </p:cNvPr>
                  <p:cNvSpPr/>
                  <p:nvPr/>
                </p:nvSpPr>
                <p:spPr>
                  <a:xfrm>
                    <a:off x="3306987" y="-2401001"/>
                    <a:ext cx="448785" cy="450820"/>
                  </a:xfrm>
                  <a:prstGeom prst="ellipse">
                    <a:avLst/>
                  </a:prstGeom>
                  <a:solidFill>
                    <a:srgbClr val="D7B78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EEAF271-A076-4E9B-B079-BE7289FE1121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177EEA35-9276-4B0D-B722-44195A200360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46FCD75-0CFB-4C33-A228-0941502CA217}"/>
              </a:ext>
            </a:extLst>
          </p:cNvPr>
          <p:cNvSpPr txBox="1"/>
          <p:nvPr/>
        </p:nvSpPr>
        <p:spPr>
          <a:xfrm>
            <a:off x="563823" y="200143"/>
            <a:ext cx="6979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14C66"/>
                </a:solidFill>
                <a:latin typeface="+mj-lt"/>
              </a:rPr>
              <a:t> Together, We have delivered on significant aspects of client’s requirements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8785B4F-C0E5-4982-B8B4-0C1E0A404C67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356EE5-5E4E-50A3-2232-A568217E5383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04A271-238A-B7D0-F7F3-9C247B00828C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BBA67A-79C8-A1B6-D1E1-F8B22B9530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181D03-E099-41AB-A841-E547BA73B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09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9921CE-A58C-7F8E-9EAF-654F99AB0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8" y="0"/>
            <a:ext cx="9120352" cy="51636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FECE62-6C59-45F0-BC16-2EE4D1EE6A77}"/>
              </a:ext>
            </a:extLst>
          </p:cNvPr>
          <p:cNvSpPr txBox="1">
            <a:spLocks/>
          </p:cNvSpPr>
          <p:nvPr/>
        </p:nvSpPr>
        <p:spPr>
          <a:xfrm>
            <a:off x="5224462" y="3229141"/>
            <a:ext cx="3200400" cy="89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Proposed HIMS Solution 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For Ministry of Health, Uttarakhand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869865-6EA5-68BC-3462-D257DB0293E5}"/>
              </a:ext>
            </a:extLst>
          </p:cNvPr>
          <p:cNvGrpSpPr/>
          <p:nvPr/>
        </p:nvGrpSpPr>
        <p:grpSpPr>
          <a:xfrm>
            <a:off x="5486400" y="2306411"/>
            <a:ext cx="2589129" cy="622157"/>
            <a:chOff x="7075628" y="133350"/>
            <a:chExt cx="1902655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D48FECB-40F0-1A03-CBCA-391DBD2BC727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E174F3-5130-A29F-5BCD-489FE3A29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AFAAF5-6537-73A6-8147-07DA63EF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4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4422629"/>
            <a:ext cx="60960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Framework 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2067714" y="768453"/>
            <a:ext cx="5038647" cy="308038"/>
          </a:xfrm>
          <a:prstGeom prst="rect">
            <a:avLst/>
          </a:prstGeom>
          <a:solidFill>
            <a:srgbClr val="4BACC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HIS, EMR &amp; ERP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2067714" y="1200150"/>
            <a:ext cx="1110785" cy="405214"/>
          </a:xfrm>
          <a:prstGeom prst="rect">
            <a:avLst/>
          </a:prstGeom>
          <a:solidFill>
            <a:srgbClr val="4BACC6"/>
          </a:solidFill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Information</a:t>
            </a:r>
          </a:p>
          <a:p>
            <a:pPr algn="ctr">
              <a:spcBef>
                <a:spcPct val="20000"/>
              </a:spcBef>
            </a:pPr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Kiosk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302711" y="1200150"/>
            <a:ext cx="865526" cy="405214"/>
          </a:xfrm>
          <a:prstGeom prst="rect">
            <a:avLst/>
          </a:prstGeom>
          <a:solidFill>
            <a:srgbClr val="4BACC6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latin typeface="Calibri" pitchFamily="34" charset="0"/>
              </a:rPr>
              <a:t>Public Portal</a:t>
            </a: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4294031" y="1200150"/>
            <a:ext cx="865526" cy="405214"/>
          </a:xfrm>
          <a:prstGeom prst="rect">
            <a:avLst/>
          </a:prstGeom>
          <a:solidFill>
            <a:srgbClr val="4BACC6"/>
          </a:solidFill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Patient Portal</a:t>
            </a:r>
          </a:p>
        </p:txBody>
      </p:sp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5284560" y="1200150"/>
            <a:ext cx="865526" cy="405214"/>
          </a:xfrm>
          <a:prstGeom prst="rect">
            <a:avLst/>
          </a:prstGeom>
          <a:solidFill>
            <a:srgbClr val="4BACC6"/>
          </a:solidFill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Clinician Portal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275089" y="1200150"/>
            <a:ext cx="831272" cy="405214"/>
          </a:xfrm>
          <a:prstGeom prst="rect">
            <a:avLst/>
          </a:prstGeom>
          <a:solidFill>
            <a:srgbClr val="4BACC6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CME Portal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478632" y="3269083"/>
            <a:ext cx="1591809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latin typeface="Calibri" pitchFamily="34" charset="0"/>
              </a:rPr>
              <a:t>Tablets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478632" y="1882912"/>
            <a:ext cx="1591809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latin typeface="Calibri" pitchFamily="34" charset="0"/>
              </a:rPr>
              <a:t>Bedside Monitors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478632" y="2344969"/>
            <a:ext cx="1591809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Devices DICOM / Lab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478632" y="2807026"/>
            <a:ext cx="1591809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RFID Tags Smart Cards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2602302" y="3338322"/>
            <a:ext cx="1223129" cy="3287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PACS Database</a:t>
            </a: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2610214" y="1744607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KPI Reports</a:t>
            </a: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3965467" y="1744607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CDSS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5324675" y="1744607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latin typeface="Calibri" pitchFamily="34" charset="0"/>
              </a:rPr>
              <a:t>Clinical Pathways</a:t>
            </a: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2610214" y="2143036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CPOE</a:t>
            </a: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3965467" y="2143036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Integrated EHR</a:t>
            </a:r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5324675" y="2143036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 dirty="0" err="1">
                <a:latin typeface="Calibri" pitchFamily="34" charset="0"/>
              </a:rPr>
              <a:t>eMAR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>
            <a:off x="2610214" y="2541465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RIS</a:t>
            </a:r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3965467" y="2541465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LIS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5324675" y="2541465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Pharmacy</a:t>
            </a: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2610214" y="2939894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PMS &amp; CRM</a:t>
            </a: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3965467" y="2939894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ERP</a:t>
            </a:r>
          </a:p>
        </p:txBody>
      </p: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5324675" y="2939894"/>
            <a:ext cx="1215218" cy="282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Support Services</a:t>
            </a:r>
          </a:p>
        </p:txBody>
      </p:sp>
      <p:sp>
        <p:nvSpPr>
          <p:cNvPr id="31" name="Text Box 52"/>
          <p:cNvSpPr txBox="1">
            <a:spLocks noChangeArrowheads="1"/>
          </p:cNvSpPr>
          <p:nvPr/>
        </p:nvSpPr>
        <p:spPr bwMode="auto">
          <a:xfrm>
            <a:off x="7106361" y="1881291"/>
            <a:ext cx="1594973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 dirty="0">
                <a:latin typeface="Calibri" pitchFamily="34" charset="0"/>
              </a:rPr>
              <a:t>Disease Monitoring</a:t>
            </a:r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7106361" y="2330240"/>
            <a:ext cx="1594973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Clinical Analysis</a:t>
            </a:r>
          </a:p>
        </p:txBody>
      </p:sp>
      <p:sp>
        <p:nvSpPr>
          <p:cNvPr id="33" name="Text Box 54"/>
          <p:cNvSpPr txBox="1">
            <a:spLocks noChangeArrowheads="1"/>
          </p:cNvSpPr>
          <p:nvPr/>
        </p:nvSpPr>
        <p:spPr bwMode="auto">
          <a:xfrm>
            <a:off x="7106361" y="2779189"/>
            <a:ext cx="1594973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Actuarial Analysis</a:t>
            </a:r>
          </a:p>
        </p:txBody>
      </p:sp>
      <p:sp>
        <p:nvSpPr>
          <p:cNvPr id="34" name="Text Box 55"/>
          <p:cNvSpPr txBox="1">
            <a:spLocks noChangeArrowheads="1"/>
          </p:cNvSpPr>
          <p:nvPr/>
        </p:nvSpPr>
        <p:spPr bwMode="auto">
          <a:xfrm>
            <a:off x="7106361" y="3229230"/>
            <a:ext cx="1594973" cy="31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Program Effectiveness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3972590" y="3338322"/>
            <a:ext cx="1212842" cy="3287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Central Database</a:t>
            </a: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5319929" y="3338322"/>
            <a:ext cx="1227876" cy="3287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100" b="1">
                <a:latin typeface="Calibri" pitchFamily="34" charset="0"/>
              </a:rPr>
              <a:t>CMVs Database</a:t>
            </a:r>
          </a:p>
        </p:txBody>
      </p:sp>
      <p:sp>
        <p:nvSpPr>
          <p:cNvPr id="37" name="AutoShape 58"/>
          <p:cNvSpPr>
            <a:spLocks/>
          </p:cNvSpPr>
          <p:nvPr/>
        </p:nvSpPr>
        <p:spPr bwMode="auto">
          <a:xfrm>
            <a:off x="2252190" y="1741330"/>
            <a:ext cx="256335" cy="1899015"/>
          </a:xfrm>
          <a:prstGeom prst="leftBracket">
            <a:avLst>
              <a:gd name="adj" fmla="val 66615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vert" wrap="none" anchor="ctr"/>
          <a:lstStyle/>
          <a:p>
            <a:pPr algn="ctr"/>
            <a:r>
              <a:rPr lang="en-US" sz="1100" b="1" dirty="0"/>
              <a:t>Interface</a:t>
            </a:r>
          </a:p>
        </p:txBody>
      </p:sp>
      <p:sp>
        <p:nvSpPr>
          <p:cNvPr id="38" name="AutoShape 59"/>
          <p:cNvSpPr>
            <a:spLocks/>
          </p:cNvSpPr>
          <p:nvPr/>
        </p:nvSpPr>
        <p:spPr bwMode="auto">
          <a:xfrm flipH="1">
            <a:off x="6633079" y="1740237"/>
            <a:ext cx="256335" cy="1926877"/>
          </a:xfrm>
          <a:prstGeom prst="leftBracket">
            <a:avLst>
              <a:gd name="adj" fmla="val 67593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vert270" wrap="none" anchor="ctr"/>
          <a:lstStyle/>
          <a:p>
            <a:pPr algn="ctr"/>
            <a:r>
              <a:rPr lang="en-US" sz="1100" b="1" dirty="0"/>
              <a:t>Interface</a:t>
            </a:r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1946433" y="1505386"/>
            <a:ext cx="0" cy="1939985"/>
          </a:xfrm>
          <a:prstGeom prst="line">
            <a:avLst/>
          </a:prstGeom>
          <a:noFill/>
          <a:ln w="9525">
            <a:noFill/>
            <a:prstDash val="sysDot"/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>
            <a:off x="7155414" y="1505386"/>
            <a:ext cx="0" cy="1939985"/>
          </a:xfrm>
          <a:prstGeom prst="line">
            <a:avLst/>
          </a:prstGeom>
          <a:noFill/>
          <a:ln w="9525">
            <a:noFill/>
            <a:prstDash val="sysDot"/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graphicFrame>
        <p:nvGraphicFramePr>
          <p:cNvPr id="43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36206247"/>
              </p:ext>
            </p:extLst>
          </p:nvPr>
        </p:nvGraphicFramePr>
        <p:xfrm>
          <a:off x="501911" y="3877867"/>
          <a:ext cx="8244133" cy="1179576"/>
        </p:xfrm>
        <a:graphic>
          <a:graphicData uri="http://schemas.openxmlformats.org/drawingml/2006/table">
            <a:tbl>
              <a:tblPr/>
              <a:tblGrid>
                <a:gridCol w="27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*PACS – Picture Archival and Communication System</a:t>
                      </a:r>
                    </a:p>
                  </a:txBody>
                  <a:tcPr marT="34290" marB="3429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*CMVs – Controlled Medical Vocabularies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 RIS/LIS – Radiology/Lab Information System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*CPOE – Computerized Physician Order Entry</a:t>
                      </a:r>
                    </a:p>
                  </a:txBody>
                  <a:tcPr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  <a:r>
                        <a:rPr kumimoji="0" 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eMAR</a:t>
                      </a: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– Electronic Medication Admin Record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*CDSS – Clinical Decision Support System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*PMS – Patient Management System</a:t>
                      </a:r>
                    </a:p>
                  </a:txBody>
                  <a:tcPr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*CDMA – Code Division Multiple Access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*GSM - Global System for Mobile communications 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*ERP – Enterprise Resource Planning</a:t>
                      </a:r>
                    </a:p>
                  </a:txBody>
                  <a:tcPr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*RFID – Radio Frequency Identification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*DICOM – Digital Imaging &amp; Communications in Medicine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*KPI – Key Performance Indicators</a:t>
                      </a:r>
                    </a:p>
                  </a:txBody>
                  <a:tcPr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*CME – Continuing Medical Education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*EHR – Electronic Health Records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*CRM – Customer Relationship Management</a:t>
                      </a:r>
                    </a:p>
                  </a:txBody>
                  <a:tcPr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*Actuarial Analysis - The analysis of an investment's risk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done by an actuary 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8931E8E6-C796-43DE-ABEB-23D0EFD80802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D29D5-EAE7-4547-9F3A-C43CE9365DA7}"/>
              </a:ext>
            </a:extLst>
          </p:cNvPr>
          <p:cNvSpPr txBox="1"/>
          <p:nvPr/>
        </p:nvSpPr>
        <p:spPr>
          <a:xfrm>
            <a:off x="563823" y="200143"/>
            <a:ext cx="6979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14C66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114C66"/>
                </a:solidFill>
                <a:latin typeface="+mj-lt"/>
              </a:rPr>
              <a:t>Medimaze</a:t>
            </a:r>
            <a:r>
              <a:rPr lang="en-US" sz="1600" dirty="0">
                <a:solidFill>
                  <a:srgbClr val="114C66"/>
                </a:solidFill>
                <a:latin typeface="+mj-lt"/>
              </a:rPr>
              <a:t> – HIMS Solution Proposed For Ministry of Health, Uttarakhand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FB999A-7047-42BB-85F2-7D536F6EDE0F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4DE55B-D9FA-8E46-8BA7-C20B9310E204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89F5D4-2788-D543-615A-934B642E4DA0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D781E5-8FB5-EC28-D0C2-A8F4E9F8E111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A9202D4-E318-55B0-F79C-7B6201A62B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BA2317-A7B7-1971-712B-39170595A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4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8210"/>
            <a:ext cx="8229600" cy="379023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128876" y="133350"/>
            <a:ext cx="5038647" cy="836911"/>
            <a:chOff x="2266985" y="209550"/>
            <a:chExt cx="5038647" cy="836911"/>
          </a:xfrm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2266985" y="209550"/>
              <a:ext cx="5038647" cy="308038"/>
            </a:xfrm>
            <a:prstGeom prst="rect">
              <a:avLst/>
            </a:prstGeom>
            <a:solidFill>
              <a:srgbClr val="4BACC6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HIS, EMR &amp; ERP</a:t>
              </a: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266985" y="641247"/>
              <a:ext cx="1110785" cy="405214"/>
            </a:xfrm>
            <a:prstGeom prst="rect">
              <a:avLst/>
            </a:prstGeom>
            <a:solidFill>
              <a:srgbClr val="4BACC6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Information</a:t>
              </a:r>
            </a:p>
            <a:p>
              <a:pPr algn="ctr">
                <a:spcBef>
                  <a:spcPct val="20000"/>
                </a:spcBef>
              </a:pP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Kiosk</a:t>
              </a: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3501982" y="641247"/>
              <a:ext cx="865526" cy="405214"/>
            </a:xfrm>
            <a:prstGeom prst="rect">
              <a:avLst/>
            </a:prstGeom>
            <a:solidFill>
              <a:srgbClr val="4BACC6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latin typeface="Calibri" pitchFamily="34" charset="0"/>
                </a:rPr>
                <a:t>Public Portal</a:t>
              </a: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4493302" y="641247"/>
              <a:ext cx="865526" cy="405214"/>
            </a:xfrm>
            <a:prstGeom prst="rect">
              <a:avLst/>
            </a:prstGeom>
            <a:solidFill>
              <a:srgbClr val="4BACC6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Patient Portal</a:t>
              </a:r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5483831" y="641247"/>
              <a:ext cx="865526" cy="405214"/>
            </a:xfrm>
            <a:prstGeom prst="rect">
              <a:avLst/>
            </a:prstGeom>
            <a:solidFill>
              <a:srgbClr val="4BACC6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Clinician Portal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6474360" y="641247"/>
              <a:ext cx="831272" cy="405214"/>
            </a:xfrm>
            <a:prstGeom prst="rect">
              <a:avLst/>
            </a:prstGeom>
            <a:solidFill>
              <a:srgbClr val="4BACC6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sz="1100" b="1" dirty="0">
                  <a:solidFill>
                    <a:schemeClr val="bg1"/>
                  </a:solidFill>
                  <a:latin typeface="Calibri" pitchFamily="34" charset="0"/>
                </a:rPr>
                <a:t>CME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8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853287" y="939042"/>
            <a:ext cx="2393950" cy="14927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1775" indent="-231775" algn="ctr">
              <a:defRPr/>
            </a:pPr>
            <a:r>
              <a:rPr lang="en-US" sz="1400" b="1" dirty="0">
                <a:latin typeface="Calibri" pitchFamily="34" charset="0"/>
              </a:rPr>
              <a:t>PMS</a:t>
            </a:r>
            <a:endParaRPr lang="en-US" sz="1100" b="1" dirty="0">
              <a:latin typeface="Calibri" pitchFamily="34" charset="0"/>
            </a:endParaRP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Reception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Registration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Appointment Scheduling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Admission, Discharge &amp; Transfer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OPD/IPD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Ward and Nursing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Patient Billing</a:t>
            </a:r>
          </a:p>
        </p:txBody>
      </p:sp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862812" y="3320401"/>
            <a:ext cx="2384425" cy="14927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31775" indent="-231775" algn="ctr">
              <a:defRPr/>
            </a:pPr>
            <a:r>
              <a:rPr lang="en-US" sz="1400" b="1" dirty="0">
                <a:latin typeface="Calibri" pitchFamily="34" charset="0"/>
              </a:rPr>
              <a:t>PACS and Interface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Laboratory Equipment's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PACS and RIS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Biometric Devices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 err="1">
                <a:latin typeface="Calibri" pitchFamily="34" charset="0"/>
              </a:rPr>
              <a:t>eCRM</a:t>
            </a:r>
            <a:r>
              <a:rPr lang="en-US" sz="1100" dirty="0">
                <a:latin typeface="Calibri" pitchFamily="34" charset="0"/>
              </a:rPr>
              <a:t>* (Data mining, Optimization)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Attendance Recording  System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Smart Cards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3476627" y="3261794"/>
            <a:ext cx="2844800" cy="14927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31775" indent="-231775" algn="ctr">
              <a:defRPr/>
            </a:pPr>
            <a:r>
              <a:rPr lang="en-US" sz="1400" b="1" dirty="0">
                <a:latin typeface="Calibri" pitchFamily="34" charset="0"/>
              </a:rPr>
              <a:t>Finance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Inventory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OPD/IPD Pharmacy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Equipment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Asset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Security &amp; Identity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Human Resource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Payroll</a:t>
            </a: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3476627" y="876725"/>
            <a:ext cx="2844800" cy="2000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1775" indent="-231775" algn="ctr">
              <a:defRPr/>
            </a:pPr>
            <a:r>
              <a:rPr lang="en-US" sz="1100" b="1" dirty="0">
                <a:latin typeface="Calibri" pitchFamily="34" charset="0"/>
              </a:rPr>
              <a:t>CMS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Radiology Information System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Laboratory Information System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Operation Theater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Blood Bank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Electronic Medical Record (EMR)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Path Lab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Prescription Management System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ICU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Image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Biomedical Equipment Management</a:t>
            </a: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6541294" y="3358827"/>
            <a:ext cx="2005012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Calibri" pitchFamily="34" charset="0"/>
              </a:rPr>
              <a:t>Diet &amp; Nutrition Management 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Kitchen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House Keeping  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Laundry Management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CSSD</a:t>
            </a: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6541294" y="876725"/>
            <a:ext cx="2005012" cy="18645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31775" indent="-231775" algn="ctr">
              <a:defRPr/>
            </a:pPr>
            <a:r>
              <a:rPr lang="en-US" sz="1400" b="1" dirty="0">
                <a:latin typeface="Calibri" pitchFamily="34" charset="0"/>
              </a:rPr>
              <a:t>MIS</a:t>
            </a:r>
          </a:p>
          <a:p>
            <a:pPr marL="231775" indent="-231775">
              <a:buFontTx/>
              <a:buChar char="•"/>
              <a:defRPr/>
            </a:pPr>
            <a:r>
              <a:rPr lang="en-US" sz="1100" dirty="0">
                <a:latin typeface="Calibri" pitchFamily="34" charset="0"/>
              </a:rPr>
              <a:t>Reports of all departments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646E5-2F04-40C1-A345-AC4CCC2A7FF8}"/>
              </a:ext>
            </a:extLst>
          </p:cNvPr>
          <p:cNvSpPr txBox="1"/>
          <p:nvPr/>
        </p:nvSpPr>
        <p:spPr>
          <a:xfrm>
            <a:off x="381000" y="4813117"/>
            <a:ext cx="2948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alibri" pitchFamily="34" charset="0"/>
              </a:rPr>
              <a:t>*Details of the clinical modules will be provided on request.</a:t>
            </a:r>
            <a:endParaRPr lang="en-US" sz="9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F470CF-DEC8-4405-B226-319930A63D5C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5B705F-D71E-4AF7-9359-2E27E770ECAC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7EF79-B195-4186-9875-1B54006623F1}"/>
              </a:ext>
            </a:extLst>
          </p:cNvPr>
          <p:cNvSpPr txBox="1"/>
          <p:nvPr/>
        </p:nvSpPr>
        <p:spPr>
          <a:xfrm>
            <a:off x="563823" y="200143"/>
            <a:ext cx="6979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14C66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114C66"/>
                </a:solidFill>
                <a:latin typeface="+mj-lt"/>
              </a:rPr>
              <a:t>Medimaze</a:t>
            </a:r>
            <a:r>
              <a:rPr lang="en-US" sz="1600" dirty="0">
                <a:solidFill>
                  <a:srgbClr val="114C66"/>
                </a:solidFill>
                <a:latin typeface="+mj-lt"/>
              </a:rPr>
              <a:t> – HIMS Modules Proposed to Ministry of Health, Uttarakhand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89B43C-4ED6-4034-A375-CD36F2EB8B0A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A93BB-1FEC-D8A8-9DEB-C617F3675BA2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B71651-A9B2-01DE-C9D7-E498DB72751A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302170-2927-1994-7F7F-9FBDB9CF919A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D1631C1-18DB-45DF-0B4B-6ADCF71DAB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435F41-C27D-1070-DEB8-D67F7433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4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5899-7C82-462A-B898-654D6FB2EA48}"/>
              </a:ext>
            </a:extLst>
          </p:cNvPr>
          <p:cNvSpPr txBox="1">
            <a:spLocks/>
          </p:cNvSpPr>
          <p:nvPr/>
        </p:nvSpPr>
        <p:spPr>
          <a:xfrm>
            <a:off x="1143000" y="4627893"/>
            <a:ext cx="8343900" cy="815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7FB77-E746-4CD3-914B-E8BD1D3A8F8C}"/>
              </a:ext>
            </a:extLst>
          </p:cNvPr>
          <p:cNvSpPr/>
          <p:nvPr/>
        </p:nvSpPr>
        <p:spPr>
          <a:xfrm>
            <a:off x="845850" y="1096870"/>
            <a:ext cx="3843338" cy="339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t" anchorCtr="0"/>
          <a:lstStyle/>
          <a:p>
            <a:endParaRPr lang="en-US" sz="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A7CC6-15BA-40EF-9F67-9F8597ECD266}"/>
              </a:ext>
            </a:extLst>
          </p:cNvPr>
          <p:cNvSpPr/>
          <p:nvPr/>
        </p:nvSpPr>
        <p:spPr>
          <a:xfrm>
            <a:off x="0" y="159638"/>
            <a:ext cx="9144000" cy="575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D9DBB0-AC39-469F-9ACB-0DA96CD9062E}"/>
              </a:ext>
            </a:extLst>
          </p:cNvPr>
          <p:cNvSpPr/>
          <p:nvPr/>
        </p:nvSpPr>
        <p:spPr>
          <a:xfrm>
            <a:off x="7142618" y="109696"/>
            <a:ext cx="1904999" cy="6541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5F941-5B95-4954-86E5-3EE92077B76B}"/>
              </a:ext>
            </a:extLst>
          </p:cNvPr>
          <p:cNvSpPr txBox="1"/>
          <p:nvPr/>
        </p:nvSpPr>
        <p:spPr>
          <a:xfrm>
            <a:off x="563823" y="133350"/>
            <a:ext cx="614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14C66"/>
                </a:solidFill>
                <a:latin typeface="+mj-lt"/>
              </a:rPr>
              <a:t>Problem Statement - HIMS Implementation, Challenges &amp; Solutions Proposed Ministry of Health, Uttarakhand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85807-D1B0-4E65-B466-A035D18B57D4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8D13FA-2D5A-4A0C-A80C-9A20C77F3E25}"/>
              </a:ext>
            </a:extLst>
          </p:cNvPr>
          <p:cNvSpPr/>
          <p:nvPr/>
        </p:nvSpPr>
        <p:spPr>
          <a:xfrm>
            <a:off x="4648200" y="1321481"/>
            <a:ext cx="3886200" cy="3306412"/>
          </a:xfrm>
          <a:prstGeom prst="roundRect">
            <a:avLst>
              <a:gd name="adj" fmla="val 1665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7856D6-B027-4C4D-982E-A598FA25EDBB}"/>
              </a:ext>
            </a:extLst>
          </p:cNvPr>
          <p:cNvSpPr/>
          <p:nvPr/>
        </p:nvSpPr>
        <p:spPr>
          <a:xfrm>
            <a:off x="836837" y="1321480"/>
            <a:ext cx="3590413" cy="3306412"/>
          </a:xfrm>
          <a:prstGeom prst="roundRect">
            <a:avLst>
              <a:gd name="adj" fmla="val 1665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3138B-E3EE-4EDD-9DDA-64E5EC0B0576}"/>
              </a:ext>
            </a:extLst>
          </p:cNvPr>
          <p:cNvSpPr txBox="1"/>
          <p:nvPr/>
        </p:nvSpPr>
        <p:spPr>
          <a:xfrm>
            <a:off x="5032322" y="1515952"/>
            <a:ext cx="305565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cs typeface="Times New Roman" panose="02020603050405020304" pitchFamily="18" charset="0"/>
              </a:rPr>
              <a:t>Medimaze</a:t>
            </a:r>
            <a:r>
              <a:rPr lang="en-US" sz="1800" b="1" dirty="0">
                <a:cs typeface="Times New Roman" panose="02020603050405020304" pitchFamily="18" charset="0"/>
              </a:rPr>
              <a:t> Solution 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Understanding Client need: Identified the needs of the client by having multiple stakeholder meetings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Project Planning: Planned the project with  parallel activities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Regular discussion with the DPM for managing the support staff.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UAT before moving to production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Standard Operating Procedure: Audio/Video training material along with User manual in document form</a:t>
            </a:r>
          </a:p>
          <a:p>
            <a:pPr marL="128588" indent="-128588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Data analysis: Provide management dashboard for quick decision making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69140-C9E0-4474-83AD-9EF7C366C4E5}"/>
              </a:ext>
            </a:extLst>
          </p:cNvPr>
          <p:cNvSpPr txBox="1"/>
          <p:nvPr/>
        </p:nvSpPr>
        <p:spPr>
          <a:xfrm>
            <a:off x="1143000" y="952931"/>
            <a:ext cx="697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Web based HIMS application in State Govt. Health facilities of PCMC: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AB253-EC88-466F-9FBB-573189B39E79}"/>
              </a:ext>
            </a:extLst>
          </p:cNvPr>
          <p:cNvSpPr txBox="1"/>
          <p:nvPr/>
        </p:nvSpPr>
        <p:spPr>
          <a:xfrm>
            <a:off x="1126330" y="1428420"/>
            <a:ext cx="2988469" cy="24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Current Challenges :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Ad-hoc solution demands and very fast TAT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Maintenance overhead due to discreet, hetero, non-coherent application/data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Unavailability of Standard grouping of data; explosion of applications </a:t>
            </a:r>
          </a:p>
          <a:p>
            <a:pPr marL="128588" indent="-128588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Bringing all the stakeholders under one umbrella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Lack of system to connect different UPHC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No centralized monitoring system</a:t>
            </a:r>
          </a:p>
          <a:p>
            <a:pPr marL="128588" indent="-128588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Suffering of citizen due to non availability of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5D45E3-2915-A444-6608-89275BBEA45F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4461D-62AE-3CC6-59B9-7503161A1767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501E84F-51DC-B4C6-2D85-1BCC793BAC01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07344EA-229C-811A-7A52-C1822074DC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AD89C7-4228-2182-63BF-919E220A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1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5899-7C82-462A-B898-654D6FB2EA48}"/>
              </a:ext>
            </a:extLst>
          </p:cNvPr>
          <p:cNvSpPr txBox="1">
            <a:spLocks/>
          </p:cNvSpPr>
          <p:nvPr/>
        </p:nvSpPr>
        <p:spPr>
          <a:xfrm>
            <a:off x="1143000" y="4627893"/>
            <a:ext cx="8343900" cy="815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A7CC6-15BA-40EF-9F67-9F8597ECD266}"/>
              </a:ext>
            </a:extLst>
          </p:cNvPr>
          <p:cNvSpPr/>
          <p:nvPr/>
        </p:nvSpPr>
        <p:spPr>
          <a:xfrm>
            <a:off x="0" y="159638"/>
            <a:ext cx="9144000" cy="696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D9DBB0-AC39-469F-9ACB-0DA96CD9062E}"/>
              </a:ext>
            </a:extLst>
          </p:cNvPr>
          <p:cNvSpPr/>
          <p:nvPr/>
        </p:nvSpPr>
        <p:spPr>
          <a:xfrm>
            <a:off x="7142618" y="109696"/>
            <a:ext cx="1904999" cy="8157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5F941-5B95-4954-86E5-3EE92077B76B}"/>
              </a:ext>
            </a:extLst>
          </p:cNvPr>
          <p:cNvSpPr txBox="1"/>
          <p:nvPr/>
        </p:nvSpPr>
        <p:spPr>
          <a:xfrm>
            <a:off x="563823" y="200143"/>
            <a:ext cx="621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14C66"/>
                </a:solidFill>
                <a:latin typeface="+mj-lt"/>
              </a:rPr>
              <a:t>Value Creation Proposed - HIMS Implementation &amp; Its Benefits to Ministry of Health, Uttarakhand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85807-D1B0-4E65-B466-A035D18B57D4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3E368-3FC1-403B-8EE3-3F2EA87606F3}"/>
              </a:ext>
            </a:extLst>
          </p:cNvPr>
          <p:cNvSpPr txBox="1"/>
          <p:nvPr/>
        </p:nvSpPr>
        <p:spPr>
          <a:xfrm>
            <a:off x="1192473" y="1123292"/>
            <a:ext cx="697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Benefits to State Govt. Health facilities of Madhya Pradesh &amp; Functional Enhancements Due to HIMS: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DDA340-1646-4B32-B9AE-FBEEE09AB159}"/>
              </a:ext>
            </a:extLst>
          </p:cNvPr>
          <p:cNvSpPr/>
          <p:nvPr/>
        </p:nvSpPr>
        <p:spPr>
          <a:xfrm>
            <a:off x="3219450" y="1550961"/>
            <a:ext cx="2332015" cy="2589527"/>
          </a:xfrm>
          <a:prstGeom prst="roundRect">
            <a:avLst>
              <a:gd name="adj" fmla="val 1813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49321B-4469-483A-8202-A542FF421293}"/>
              </a:ext>
            </a:extLst>
          </p:cNvPr>
          <p:cNvSpPr/>
          <p:nvPr/>
        </p:nvSpPr>
        <p:spPr>
          <a:xfrm>
            <a:off x="761936" y="1536673"/>
            <a:ext cx="2332015" cy="2589527"/>
          </a:xfrm>
          <a:prstGeom prst="roundRect">
            <a:avLst>
              <a:gd name="adj" fmla="val 1813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65C076-D4A3-4C56-A7D8-ED6EB1E55243}"/>
              </a:ext>
            </a:extLst>
          </p:cNvPr>
          <p:cNvSpPr/>
          <p:nvPr/>
        </p:nvSpPr>
        <p:spPr>
          <a:xfrm>
            <a:off x="5676964" y="1546134"/>
            <a:ext cx="2495486" cy="2589527"/>
          </a:xfrm>
          <a:prstGeom prst="roundRect">
            <a:avLst>
              <a:gd name="adj" fmla="val 1813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1B5D9-6DA8-43CC-AB24-6057A6E2C3D8}"/>
              </a:ext>
            </a:extLst>
          </p:cNvPr>
          <p:cNvSpPr txBox="1"/>
          <p:nvPr/>
        </p:nvSpPr>
        <p:spPr>
          <a:xfrm>
            <a:off x="1004735" y="1695440"/>
            <a:ext cx="18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For Government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D7F80-5914-463B-9839-ADC48BCE4BBA}"/>
              </a:ext>
            </a:extLst>
          </p:cNvPr>
          <p:cNvSpPr txBox="1"/>
          <p:nvPr/>
        </p:nvSpPr>
        <p:spPr>
          <a:xfrm>
            <a:off x="3382542" y="1695440"/>
            <a:ext cx="18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For Patient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1CC8-0A26-47A5-8B3C-BA85D3C04EFD}"/>
              </a:ext>
            </a:extLst>
          </p:cNvPr>
          <p:cNvSpPr txBox="1"/>
          <p:nvPr/>
        </p:nvSpPr>
        <p:spPr>
          <a:xfrm>
            <a:off x="5825458" y="1695440"/>
            <a:ext cx="18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For Hospitals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7A214-D954-4051-8B76-1F4C6773C8B1}"/>
              </a:ext>
            </a:extLst>
          </p:cNvPr>
          <p:cNvSpPr txBox="1"/>
          <p:nvPr/>
        </p:nvSpPr>
        <p:spPr>
          <a:xfrm>
            <a:off x="476251" y="2041688"/>
            <a:ext cx="25145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Complaint Platform integrated to ABDM  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Integrated with NIC Platform 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Online Real Time Dashboards 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Online Hospital Ratings 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Real time Patient Feedbacks Available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Medicines Stock Tracking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All Facilities On One Platform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0EE98-5295-42ED-82E5-64106E2ACCE0}"/>
              </a:ext>
            </a:extLst>
          </p:cNvPr>
          <p:cNvSpPr txBox="1"/>
          <p:nvPr/>
        </p:nvSpPr>
        <p:spPr>
          <a:xfrm>
            <a:off x="2921565" y="2041688"/>
            <a:ext cx="2514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Online e-Prescription implemented </a:t>
            </a:r>
            <a:r>
              <a:rPr lang="mr-IN" sz="1000" dirty="0">
                <a:solidFill>
                  <a:schemeClr val="tx1"/>
                </a:solidFill>
                <a:cs typeface="Times New Roman" panose="02020603050405020304" pitchFamily="18" charset="0"/>
              </a:rPr>
              <a:t>–</a:t>
            </a: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With Real Time SMS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Long Queues Sorted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Easy Access To Healthcare 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Location of nearby Blood Bank with current stock using mobile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E721F-578C-4059-9C10-6AB1346721AD}"/>
              </a:ext>
            </a:extLst>
          </p:cNvPr>
          <p:cNvSpPr txBox="1"/>
          <p:nvPr/>
        </p:nvSpPr>
        <p:spPr>
          <a:xfrm>
            <a:off x="5364821" y="2003895"/>
            <a:ext cx="24266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Online MIS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TAT improvement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Online Claims processing of pre-authorization requests and claims.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Live Apps access to Doctors, Providers &amp; Patients 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Patient feedback available online</a:t>
            </a:r>
          </a:p>
          <a:p>
            <a:pPr marL="585788" lvl="1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All Hospitals Connected with HIMS Suite</a:t>
            </a:r>
            <a:endParaRPr lang="en-US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D4298A-3D5A-72AA-FDFD-75207BFBDFCF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D6F42D-BD46-B9B0-00E2-6191E6627F7B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C59337-A745-502E-5EF1-B3AE6E8DC315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134C00-B528-0566-3048-7C35469E00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CEEAA7-3755-9203-8F84-65938E2A9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4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1D31B-AB54-479C-96AE-BE53FF2BB320}"/>
              </a:ext>
            </a:extLst>
          </p:cNvPr>
          <p:cNvSpPr/>
          <p:nvPr/>
        </p:nvSpPr>
        <p:spPr>
          <a:xfrm>
            <a:off x="-2117" y="-13189"/>
            <a:ext cx="4040717" cy="515668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5" tIns="45722" rIns="91445" bIns="45722" rtlCol="0" anchor="ctr"/>
          <a:lstStyle/>
          <a:p>
            <a:pPr algn="ctr"/>
            <a:endParaRPr lang="en-US" sz="525" dirty="0">
              <a:latin typeface="Calibri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2296" y="1410993"/>
            <a:ext cx="3566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Our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Statewide Solution &amp; Experience (J&amp;K, Others)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Benefits to J &amp; K   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Proposed Solution For Uttarakhand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Benefits to Uttarakhand State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Medimaze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Proposal to Ministry of Health, Uttarakhand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870BF-2930-41F7-BD8C-7B0FF471491A}"/>
              </a:ext>
            </a:extLst>
          </p:cNvPr>
          <p:cNvSpPr txBox="1"/>
          <p:nvPr/>
        </p:nvSpPr>
        <p:spPr>
          <a:xfrm>
            <a:off x="616161" y="2279362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AGENDA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D70FB9-D72D-0978-8A37-002B5FD22A28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20CF748-4DF3-6D5C-F7BC-25554D3AB963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F8B3BF9-FEBA-12DB-1010-DA0C7445A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2EE757-7EA8-4237-1D52-3B0768936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6010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29DAB-BBC3-D748-CACA-ABC89265E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8" y="0"/>
            <a:ext cx="9120352" cy="51636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4D8AA1-188A-4F4A-90EC-4EF9E6D4718A}"/>
              </a:ext>
            </a:extLst>
          </p:cNvPr>
          <p:cNvSpPr txBox="1">
            <a:spLocks/>
          </p:cNvSpPr>
          <p:nvPr/>
        </p:nvSpPr>
        <p:spPr>
          <a:xfrm>
            <a:off x="5263685" y="3333750"/>
            <a:ext cx="3200400" cy="79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Proposed Tele-Medicine Solution for Ministry of Health, Uttarakhand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1E2CEB-6BF7-9BA0-A260-08CD8F23CB0A}"/>
              </a:ext>
            </a:extLst>
          </p:cNvPr>
          <p:cNvGrpSpPr/>
          <p:nvPr/>
        </p:nvGrpSpPr>
        <p:grpSpPr>
          <a:xfrm>
            <a:off x="5486400" y="2306411"/>
            <a:ext cx="2589129" cy="622157"/>
            <a:chOff x="7075628" y="133350"/>
            <a:chExt cx="1902655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3E14C2F-28BD-5A87-2988-BC2534BADBC0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15D12D3-6F72-D788-43C6-27F87DAA12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B36DCD-D7C0-3A92-CC64-9E3670D2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81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A863943-AB88-4478-BB4D-E3B95A6FA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095" y="4358318"/>
            <a:ext cx="1989427" cy="570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INTEGRATED HEALTH PLATFORM </a:t>
            </a:r>
          </a:p>
          <a:p>
            <a:pPr marL="0" indent="0" algn="ctr"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WITH EMERGENCY RESPONSE</a:t>
            </a:r>
            <a:endParaRPr lang="en-GB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bject 13"/>
          <p:cNvSpPr txBox="1"/>
          <p:nvPr/>
        </p:nvSpPr>
        <p:spPr>
          <a:xfrm>
            <a:off x="6319034" y="981625"/>
            <a:ext cx="2709506" cy="1133007"/>
          </a:xfrm>
          <a:prstGeom prst="rect">
            <a:avLst/>
          </a:prstGeom>
        </p:spPr>
        <p:txBody>
          <a:bodyPr vert="horz" wrap="square" lIns="0" tIns="6354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z="1046" b="1" spc="-11" dirty="0">
                <a:solidFill>
                  <a:schemeClr val="tx1"/>
                </a:solidFill>
                <a:latin typeface="+mj-lt"/>
              </a:rPr>
              <a:t>Track and Trace</a:t>
            </a:r>
          </a:p>
          <a:p>
            <a:pPr marL="70467" indent="-64980">
              <a:spcBef>
                <a:spcPts val="5"/>
              </a:spcBef>
              <a:buChar char="•"/>
              <a:tabLst>
                <a:tab pos="70756" algn="l"/>
                <a:tab pos="703512" algn="l"/>
              </a:tabLst>
            </a:pPr>
            <a:r>
              <a:rPr sz="1046" spc="-18" dirty="0">
                <a:solidFill>
                  <a:srgbClr val="585858"/>
                </a:solidFill>
                <a:latin typeface="+mj-lt"/>
                <a:cs typeface="Nimbus Sans L"/>
              </a:rPr>
              <a:t>Pandemic</a:t>
            </a:r>
            <a:r>
              <a:rPr lang="x-none" sz="1046" spc="-18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18" dirty="0">
                <a:solidFill>
                  <a:srgbClr val="585858"/>
                </a:solidFill>
                <a:latin typeface="+mj-lt"/>
                <a:cs typeface="Nimbus Sans L"/>
              </a:rPr>
              <a:t>Health </a:t>
            </a: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management</a:t>
            </a:r>
            <a:r>
              <a:rPr sz="1046" spc="-30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2" dirty="0">
                <a:solidFill>
                  <a:srgbClr val="585858"/>
                </a:solidFill>
                <a:latin typeface="+mj-lt"/>
                <a:cs typeface="Nimbus Sans L"/>
              </a:rPr>
              <a:t>syste</a:t>
            </a:r>
            <a:r>
              <a:rPr lang="x-none" sz="1046" spc="-2" dirty="0">
                <a:solidFill>
                  <a:srgbClr val="585858"/>
                </a:solidFill>
                <a:latin typeface="+mj-lt"/>
                <a:cs typeface="Nimbus Sans L"/>
              </a:rPr>
              <a:t>m</a:t>
            </a:r>
            <a:endParaRPr lang="en-US" sz="1046" spc="-2" dirty="0">
              <a:solidFill>
                <a:srgbClr val="585858"/>
              </a:solidFill>
              <a:latin typeface="+mj-lt"/>
              <a:cs typeface="Nimbus Sans L"/>
            </a:endParaRPr>
          </a:p>
          <a:p>
            <a:pPr marL="82019" marR="146132" indent="-64980">
              <a:lnSpc>
                <a:spcPct val="100499"/>
              </a:lnSpc>
              <a:spcBef>
                <a:spcPts val="43"/>
              </a:spcBef>
              <a:buChar char="•"/>
              <a:tabLst>
                <a:tab pos="82307" algn="l"/>
              </a:tabLst>
            </a:pPr>
            <a:r>
              <a:rPr lang="en-US" sz="1046" spc="-16" dirty="0">
                <a:solidFill>
                  <a:srgbClr val="585858"/>
                </a:solidFill>
                <a:latin typeface="+mj-lt"/>
                <a:cs typeface="Nimbus Sans L"/>
              </a:rPr>
              <a:t>Body based </a:t>
            </a:r>
            <a:r>
              <a:rPr lang="en-US" sz="1046" spc="-14" dirty="0">
                <a:solidFill>
                  <a:srgbClr val="585858"/>
                </a:solidFill>
                <a:latin typeface="+mj-lt"/>
                <a:cs typeface="Nimbus Sans L"/>
              </a:rPr>
              <a:t>Bluetooth </a:t>
            </a:r>
            <a:r>
              <a:rPr lang="en-US" sz="1046" spc="-11" dirty="0">
                <a:solidFill>
                  <a:srgbClr val="585858"/>
                </a:solidFill>
                <a:latin typeface="+mj-lt"/>
                <a:cs typeface="Nimbus Sans L"/>
              </a:rPr>
              <a:t>Sensors </a:t>
            </a:r>
            <a:r>
              <a:rPr lang="en-US" sz="1046" spc="5" dirty="0">
                <a:solidFill>
                  <a:srgbClr val="585858"/>
                </a:solidFill>
                <a:latin typeface="+mj-lt"/>
                <a:cs typeface="Nimbus Sans L"/>
              </a:rPr>
              <a:t>to </a:t>
            </a:r>
            <a:r>
              <a:rPr lang="en-US" sz="1046" spc="-16" dirty="0">
                <a:solidFill>
                  <a:srgbClr val="585858"/>
                </a:solidFill>
                <a:latin typeface="+mj-lt"/>
                <a:cs typeface="Nimbus Sans L"/>
              </a:rPr>
              <a:t>prevent  </a:t>
            </a:r>
            <a:r>
              <a:rPr lang="en-US" sz="1046" spc="-14" dirty="0">
                <a:solidFill>
                  <a:srgbClr val="585858"/>
                </a:solidFill>
                <a:latin typeface="+mj-lt"/>
                <a:cs typeface="Nimbus Sans L"/>
              </a:rPr>
              <a:t>violation</a:t>
            </a:r>
            <a:endParaRPr lang="en-US" sz="1046" dirty="0">
              <a:latin typeface="+mj-lt"/>
              <a:cs typeface="Nimbus Sans L"/>
            </a:endParaRPr>
          </a:p>
          <a:p>
            <a:pPr marL="82019" indent="-64980">
              <a:spcBef>
                <a:spcPts val="5"/>
              </a:spcBef>
              <a:buChar char="•"/>
              <a:tabLst>
                <a:tab pos="82307" algn="l"/>
              </a:tabLst>
            </a:pPr>
            <a:r>
              <a:rPr lang="en-US" sz="1046" spc="-11" dirty="0">
                <a:solidFill>
                  <a:srgbClr val="585858"/>
                </a:solidFill>
                <a:latin typeface="+mj-lt"/>
                <a:cs typeface="Nimbus Sans L"/>
              </a:rPr>
              <a:t>Proactive </a:t>
            </a:r>
            <a:r>
              <a:rPr lang="en-US" sz="1046" spc="-14" dirty="0">
                <a:solidFill>
                  <a:srgbClr val="585858"/>
                </a:solidFill>
                <a:latin typeface="+mj-lt"/>
                <a:cs typeface="Nimbus Sans L"/>
              </a:rPr>
              <a:t>alerts </a:t>
            </a:r>
            <a:r>
              <a:rPr lang="en-US" sz="1046" spc="5" dirty="0">
                <a:solidFill>
                  <a:srgbClr val="585858"/>
                </a:solidFill>
                <a:latin typeface="+mj-lt"/>
                <a:cs typeface="Nimbus Sans L"/>
              </a:rPr>
              <a:t>to</a:t>
            </a:r>
            <a:r>
              <a:rPr lang="en-US" sz="1046" spc="-68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lang="en-US" sz="1046" spc="-7" dirty="0">
                <a:solidFill>
                  <a:srgbClr val="585858"/>
                </a:solidFill>
                <a:latin typeface="+mj-lt"/>
                <a:cs typeface="Nimbus Sans L"/>
              </a:rPr>
              <a:t>community</a:t>
            </a:r>
            <a:endParaRPr lang="en-US" sz="1046" dirty="0">
              <a:latin typeface="+mj-lt"/>
              <a:cs typeface="Nimbus Sans L"/>
            </a:endParaRPr>
          </a:p>
          <a:p>
            <a:pPr marL="82019" indent="-64980">
              <a:spcBef>
                <a:spcPts val="7"/>
              </a:spcBef>
              <a:buChar char="•"/>
              <a:tabLst>
                <a:tab pos="82307" algn="l"/>
              </a:tabLst>
            </a:pPr>
            <a:r>
              <a:rPr lang="en-US" sz="1046" dirty="0">
                <a:solidFill>
                  <a:srgbClr val="585858"/>
                </a:solidFill>
                <a:latin typeface="+mj-lt"/>
                <a:cs typeface="Nimbus Sans L"/>
              </a:rPr>
              <a:t>3</a:t>
            </a:r>
            <a:r>
              <a:rPr lang="en-US" sz="1023" baseline="27777" dirty="0">
                <a:solidFill>
                  <a:srgbClr val="585858"/>
                </a:solidFill>
                <a:latin typeface="+mj-lt"/>
                <a:cs typeface="Nimbus Sans L"/>
              </a:rPr>
              <a:t>rd </a:t>
            </a:r>
            <a:r>
              <a:rPr lang="en-US" sz="1046" spc="-7" dirty="0">
                <a:solidFill>
                  <a:srgbClr val="585858"/>
                </a:solidFill>
                <a:latin typeface="+mj-lt"/>
                <a:cs typeface="Nimbus Sans L"/>
              </a:rPr>
              <a:t>Party </a:t>
            </a:r>
            <a:r>
              <a:rPr lang="en-US" sz="1046" spc="-11" dirty="0">
                <a:solidFill>
                  <a:srgbClr val="585858"/>
                </a:solidFill>
                <a:latin typeface="+mj-lt"/>
                <a:cs typeface="Nimbus Sans L"/>
              </a:rPr>
              <a:t>citizen </a:t>
            </a:r>
            <a:r>
              <a:rPr lang="en-US" sz="1046" spc="-18" dirty="0">
                <a:solidFill>
                  <a:srgbClr val="585858"/>
                </a:solidFill>
                <a:latin typeface="+mj-lt"/>
                <a:cs typeface="Nimbus Sans L"/>
              </a:rPr>
              <a:t>apps </a:t>
            </a:r>
            <a:r>
              <a:rPr lang="en-US" sz="1046" dirty="0">
                <a:solidFill>
                  <a:srgbClr val="585858"/>
                </a:solidFill>
                <a:latin typeface="+mj-lt"/>
                <a:cs typeface="Nimbus Sans L"/>
              </a:rPr>
              <a:t>: </a:t>
            </a:r>
            <a:r>
              <a:rPr lang="en-US" sz="1046" spc="-11" dirty="0">
                <a:solidFill>
                  <a:srgbClr val="585858"/>
                </a:solidFill>
                <a:latin typeface="+mj-lt"/>
                <a:cs typeface="Nimbus Sans L"/>
              </a:rPr>
              <a:t>Symptom collection</a:t>
            </a:r>
            <a:r>
              <a:rPr lang="en-US" sz="1046" spc="66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endParaRPr lang="en-US" sz="1046" dirty="0">
              <a:latin typeface="+mj-lt"/>
              <a:cs typeface="Nimbus Sans L"/>
            </a:endParaRPr>
          </a:p>
          <a:p>
            <a:pPr marL="70467" indent="-64980">
              <a:spcBef>
                <a:spcPts val="5"/>
              </a:spcBef>
              <a:buChar char="•"/>
              <a:tabLst>
                <a:tab pos="70756" algn="l"/>
                <a:tab pos="703512" algn="l"/>
              </a:tabLst>
            </a:pPr>
            <a:endParaRPr sz="1046" dirty="0">
              <a:latin typeface="+mj-lt"/>
              <a:cs typeface="Nimbus Sans L"/>
            </a:endParaRPr>
          </a:p>
        </p:txBody>
      </p:sp>
      <p:sp>
        <p:nvSpPr>
          <p:cNvPr id="72" name="object 19"/>
          <p:cNvSpPr txBox="1"/>
          <p:nvPr/>
        </p:nvSpPr>
        <p:spPr>
          <a:xfrm>
            <a:off x="6319034" y="2264872"/>
            <a:ext cx="2709507" cy="822665"/>
          </a:xfrm>
          <a:prstGeom prst="rect">
            <a:avLst/>
          </a:prstGeom>
        </p:spPr>
        <p:txBody>
          <a:bodyPr vert="horz" wrap="square" lIns="0" tIns="6354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z="1046" b="1" spc="-11" dirty="0">
                <a:solidFill>
                  <a:schemeClr val="tx1"/>
                </a:solidFill>
                <a:latin typeface="+mj-lt"/>
              </a:rPr>
              <a:t>Awareness, Assessment (Self) and Access</a:t>
            </a:r>
          </a:p>
          <a:p>
            <a:pPr marL="70467" indent="-64980">
              <a:spcBef>
                <a:spcPts val="5"/>
              </a:spcBef>
              <a:buChar char="•"/>
              <a:tabLst>
                <a:tab pos="70756" algn="l"/>
              </a:tabLst>
            </a:pP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Digitalized </a:t>
            </a:r>
            <a:r>
              <a:rPr sz="1046" spc="-14" dirty="0">
                <a:solidFill>
                  <a:srgbClr val="585858"/>
                </a:solidFill>
                <a:latin typeface="+mj-lt"/>
                <a:cs typeface="Nimbus Sans L"/>
              </a:rPr>
              <a:t>education </a:t>
            </a:r>
            <a:r>
              <a:rPr sz="1046" spc="-18" dirty="0">
                <a:solidFill>
                  <a:srgbClr val="585858"/>
                </a:solidFill>
                <a:latin typeface="+mj-lt"/>
                <a:cs typeface="Nimbus Sans L"/>
              </a:rPr>
              <a:t>aids</a:t>
            </a:r>
            <a:endParaRPr sz="1046" dirty="0">
              <a:latin typeface="+mj-lt"/>
              <a:cs typeface="Nimbus Sans L"/>
            </a:endParaRPr>
          </a:p>
          <a:p>
            <a:pPr marL="70467" indent="-64980">
              <a:spcBef>
                <a:spcPts val="7"/>
              </a:spcBef>
              <a:buChar char="•"/>
              <a:tabLst>
                <a:tab pos="70756" algn="l"/>
              </a:tabLst>
            </a:pPr>
            <a:r>
              <a:rPr sz="1046" spc="-18" dirty="0">
                <a:solidFill>
                  <a:srgbClr val="585858"/>
                </a:solidFill>
                <a:latin typeface="+mj-lt"/>
                <a:cs typeface="Nimbus Sans L"/>
              </a:rPr>
              <a:t>Self </a:t>
            </a:r>
            <a:r>
              <a:rPr sz="1046" spc="-7" dirty="0">
                <a:solidFill>
                  <a:srgbClr val="585858"/>
                </a:solidFill>
                <a:latin typeface="+mj-lt"/>
                <a:cs typeface="Nimbus Sans L"/>
              </a:rPr>
              <a:t>assessment </a:t>
            </a:r>
            <a:r>
              <a:rPr sz="1046" spc="-20" dirty="0">
                <a:solidFill>
                  <a:srgbClr val="585858"/>
                </a:solidFill>
                <a:latin typeface="+mj-lt"/>
                <a:cs typeface="Nimbus Sans L"/>
              </a:rPr>
              <a:t>tools </a:t>
            </a:r>
            <a:r>
              <a:rPr sz="1046" spc="-7" dirty="0">
                <a:solidFill>
                  <a:srgbClr val="585858"/>
                </a:solidFill>
                <a:latin typeface="+mj-lt"/>
                <a:cs typeface="Nimbus Sans L"/>
              </a:rPr>
              <a:t>using</a:t>
            </a:r>
            <a:r>
              <a:rPr sz="1046" spc="75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chat-bots</a:t>
            </a:r>
            <a:endParaRPr sz="1046" dirty="0">
              <a:latin typeface="+mj-lt"/>
              <a:cs typeface="Nimbus Sans L"/>
            </a:endParaRPr>
          </a:p>
          <a:p>
            <a:pPr marL="70467" marR="597234" indent="-64980">
              <a:lnSpc>
                <a:spcPts val="1260"/>
              </a:lnSpc>
              <a:spcBef>
                <a:spcPts val="43"/>
              </a:spcBef>
              <a:buChar char="•"/>
              <a:tabLst>
                <a:tab pos="70756" algn="l"/>
              </a:tabLst>
            </a:pP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Crowdsourcing </a:t>
            </a:r>
            <a:r>
              <a:rPr sz="1046" spc="-14" dirty="0">
                <a:solidFill>
                  <a:srgbClr val="585858"/>
                </a:solidFill>
                <a:latin typeface="+mj-lt"/>
                <a:cs typeface="Nimbus Sans L"/>
              </a:rPr>
              <a:t>public </a:t>
            </a:r>
            <a:r>
              <a:rPr sz="1046" spc="-5" dirty="0">
                <a:solidFill>
                  <a:srgbClr val="585858"/>
                </a:solidFill>
                <a:latin typeface="+mj-lt"/>
                <a:cs typeface="Nimbus Sans L"/>
              </a:rPr>
              <a:t>SOS </a:t>
            </a:r>
            <a:r>
              <a:rPr sz="1046" spc="18" dirty="0">
                <a:solidFill>
                  <a:srgbClr val="585858"/>
                </a:solidFill>
                <a:latin typeface="+mj-lt"/>
                <a:cs typeface="Nimbus Sans L"/>
              </a:rPr>
              <a:t>SEWA  </a:t>
            </a:r>
            <a:r>
              <a:rPr sz="1046" spc="5" dirty="0">
                <a:solidFill>
                  <a:srgbClr val="585858"/>
                </a:solidFill>
                <a:latin typeface="+mj-lt"/>
                <a:cs typeface="Nimbus Sans L"/>
              </a:rPr>
              <a:t>(WhatsApp)</a:t>
            </a:r>
            <a:endParaRPr sz="1046" dirty="0">
              <a:latin typeface="+mj-lt"/>
              <a:cs typeface="Nimbus Sans L"/>
            </a:endParaRPr>
          </a:p>
        </p:txBody>
      </p:sp>
      <p:sp>
        <p:nvSpPr>
          <p:cNvPr id="73" name="object 20"/>
          <p:cNvSpPr txBox="1"/>
          <p:nvPr/>
        </p:nvSpPr>
        <p:spPr>
          <a:xfrm>
            <a:off x="6319034" y="3237777"/>
            <a:ext cx="2131910" cy="810832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z="1046" b="1" spc="-11" dirty="0">
                <a:solidFill>
                  <a:schemeClr val="tx1"/>
                </a:solidFill>
                <a:latin typeface="+mj-lt"/>
              </a:rPr>
              <a:t>Tele Health</a:t>
            </a:r>
          </a:p>
          <a:p>
            <a:pPr marL="70467" indent="-64980">
              <a:spcBef>
                <a:spcPts val="7"/>
              </a:spcBef>
              <a:buChar char="•"/>
              <a:tabLst>
                <a:tab pos="70756" algn="l"/>
              </a:tabLst>
            </a:pPr>
            <a:r>
              <a:rPr sz="1046" spc="-7" dirty="0">
                <a:solidFill>
                  <a:srgbClr val="585858"/>
                </a:solidFill>
                <a:latin typeface="+mj-lt"/>
                <a:cs typeface="Nimbus Sans L"/>
              </a:rPr>
              <a:t>Crowdsource</a:t>
            </a:r>
            <a:r>
              <a:rPr sz="1046" spc="55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doctors</a:t>
            </a:r>
            <a:endParaRPr sz="1046" dirty="0">
              <a:latin typeface="+mj-lt"/>
              <a:cs typeface="Nimbus Sans L"/>
            </a:endParaRPr>
          </a:p>
          <a:p>
            <a:pPr marL="70467" indent="-64980">
              <a:spcBef>
                <a:spcPts val="5"/>
              </a:spcBef>
              <a:buChar char="•"/>
              <a:tabLst>
                <a:tab pos="70756" algn="l"/>
              </a:tabLst>
            </a:pP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Emergency</a:t>
            </a:r>
            <a:r>
              <a:rPr sz="1046" spc="93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response</a:t>
            </a:r>
            <a:endParaRPr sz="1046" dirty="0">
              <a:latin typeface="+mj-lt"/>
              <a:cs typeface="Nimbus Sans L"/>
            </a:endParaRPr>
          </a:p>
          <a:p>
            <a:pPr marL="70467" marR="2310" indent="-64980">
              <a:lnSpc>
                <a:spcPct val="100400"/>
              </a:lnSpc>
              <a:spcBef>
                <a:spcPts val="2"/>
              </a:spcBef>
              <a:buChar char="•"/>
              <a:tabLst>
                <a:tab pos="70756" algn="l"/>
              </a:tabLst>
            </a:pP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Digitization (Consultation, </a:t>
            </a:r>
            <a:r>
              <a:rPr sz="1046" spc="-14" dirty="0">
                <a:solidFill>
                  <a:srgbClr val="585858"/>
                </a:solidFill>
                <a:latin typeface="+mj-lt"/>
                <a:cs typeface="Nimbus Sans L"/>
              </a:rPr>
              <a:t>Triaging,  </a:t>
            </a: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Prescription)</a:t>
            </a:r>
            <a:endParaRPr sz="1046" dirty="0">
              <a:latin typeface="+mj-lt"/>
              <a:cs typeface="Nimbus Sans 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DB4613-3A81-43F3-B7A1-907132CA455D}"/>
              </a:ext>
            </a:extLst>
          </p:cNvPr>
          <p:cNvGrpSpPr/>
          <p:nvPr/>
        </p:nvGrpSpPr>
        <p:grpSpPr>
          <a:xfrm>
            <a:off x="559326" y="3931481"/>
            <a:ext cx="2297680" cy="662217"/>
            <a:chOff x="559326" y="3931481"/>
            <a:chExt cx="2297680" cy="662217"/>
          </a:xfrm>
        </p:grpSpPr>
        <p:sp>
          <p:nvSpPr>
            <p:cNvPr id="74" name="object 21"/>
            <p:cNvSpPr txBox="1"/>
            <p:nvPr/>
          </p:nvSpPr>
          <p:spPr>
            <a:xfrm>
              <a:off x="559326" y="3931481"/>
              <a:ext cx="1245010" cy="167358"/>
            </a:xfrm>
            <a:prstGeom prst="rect">
              <a:avLst/>
            </a:prstGeom>
          </p:spPr>
          <p:txBody>
            <a:bodyPr vert="horz" wrap="square" lIns="0" tIns="6354" rIns="0" bIns="0" rtlCol="0">
              <a:spAutoFit/>
            </a:bodyPr>
            <a:lstStyle/>
            <a:p>
              <a:pPr marL="5776">
                <a:spcBef>
                  <a:spcPts val="48"/>
                </a:spcBef>
              </a:pPr>
              <a:r>
                <a:rPr sz="1046" b="1" spc="-11" dirty="0">
                  <a:solidFill>
                    <a:schemeClr val="tx1"/>
                  </a:solidFill>
                  <a:latin typeface="+mj-lt"/>
                </a:rPr>
                <a:t>Front Line Tracking</a:t>
              </a:r>
            </a:p>
          </p:txBody>
        </p:sp>
        <p:sp>
          <p:nvSpPr>
            <p:cNvPr id="75" name="object 22"/>
            <p:cNvSpPr txBox="1"/>
            <p:nvPr/>
          </p:nvSpPr>
          <p:spPr>
            <a:xfrm>
              <a:off x="559326" y="4091633"/>
              <a:ext cx="2297680" cy="502065"/>
            </a:xfrm>
            <a:prstGeom prst="rect">
              <a:avLst/>
            </a:prstGeom>
          </p:spPr>
          <p:txBody>
            <a:bodyPr vert="horz" wrap="square" lIns="0" tIns="6354" rIns="0" bIns="0" rtlCol="0">
              <a:spAutoFit/>
            </a:bodyPr>
            <a:lstStyle/>
            <a:p>
              <a:pPr marL="70467" indent="-64980">
                <a:spcBef>
                  <a:spcPts val="50"/>
                </a:spcBef>
                <a:buChar char="•"/>
                <a:tabLst>
                  <a:tab pos="70756" algn="l"/>
                </a:tabLst>
              </a:pPr>
              <a:r>
                <a:rPr sz="1046" spc="-11" dirty="0">
                  <a:solidFill>
                    <a:srgbClr val="585858"/>
                  </a:solidFill>
                  <a:latin typeface="+mj-lt"/>
                  <a:cs typeface="Nimbus Sans L"/>
                </a:rPr>
                <a:t>Network </a:t>
              </a:r>
              <a:r>
                <a:rPr sz="1046" spc="-14" dirty="0">
                  <a:solidFill>
                    <a:srgbClr val="585858"/>
                  </a:solidFill>
                  <a:latin typeface="+mj-lt"/>
                  <a:cs typeface="Nimbus Sans L"/>
                </a:rPr>
                <a:t>for </a:t>
              </a:r>
              <a:r>
                <a:rPr sz="1046" spc="-11" dirty="0">
                  <a:solidFill>
                    <a:srgbClr val="585858"/>
                  </a:solidFill>
                  <a:latin typeface="+mj-lt"/>
                  <a:cs typeface="Nimbus Sans L"/>
                </a:rPr>
                <a:t>frontline </a:t>
              </a:r>
              <a:r>
                <a:rPr sz="1046" spc="-9" dirty="0">
                  <a:solidFill>
                    <a:srgbClr val="585858"/>
                  </a:solidFill>
                  <a:latin typeface="+mj-lt"/>
                  <a:cs typeface="Nimbus Sans L"/>
                </a:rPr>
                <a:t>/casualty</a:t>
              </a:r>
              <a:r>
                <a:rPr sz="1046" spc="27" dirty="0">
                  <a:solidFill>
                    <a:srgbClr val="585858"/>
                  </a:solidFill>
                  <a:latin typeface="+mj-lt"/>
                  <a:cs typeface="Nimbus Sans L"/>
                </a:rPr>
                <a:t> </a:t>
              </a:r>
              <a:r>
                <a:rPr sz="1046" spc="-9" dirty="0">
                  <a:solidFill>
                    <a:srgbClr val="585858"/>
                  </a:solidFill>
                  <a:latin typeface="+mj-lt"/>
                  <a:cs typeface="Nimbus Sans L"/>
                </a:rPr>
                <a:t>doctors</a:t>
              </a:r>
              <a:endParaRPr lang="en-US" sz="1046" spc="-9" dirty="0">
                <a:solidFill>
                  <a:srgbClr val="585858"/>
                </a:solidFill>
                <a:latin typeface="+mj-lt"/>
                <a:cs typeface="Nimbus Sans L"/>
              </a:endParaRPr>
            </a:p>
            <a:p>
              <a:pPr marL="70467" indent="-64980">
                <a:spcBef>
                  <a:spcPts val="50"/>
                </a:spcBef>
                <a:buChar char="•"/>
                <a:tabLst>
                  <a:tab pos="70756" algn="l"/>
                </a:tabLst>
              </a:pPr>
              <a:r>
                <a:rPr lang="en-US" sz="1046" spc="-11" dirty="0">
                  <a:solidFill>
                    <a:srgbClr val="585858"/>
                  </a:solidFill>
                  <a:latin typeface="+mj-lt"/>
                  <a:cs typeface="Nimbus Sans L"/>
                </a:rPr>
                <a:t>Quarantine</a:t>
              </a:r>
              <a:r>
                <a:rPr lang="en-US" sz="1046" spc="109" dirty="0">
                  <a:solidFill>
                    <a:srgbClr val="585858"/>
                  </a:solidFill>
                  <a:latin typeface="+mj-lt"/>
                  <a:cs typeface="Nimbus Sans L"/>
                </a:rPr>
                <a:t> </a:t>
              </a:r>
              <a:r>
                <a:rPr lang="en-US" sz="1046" spc="-14" dirty="0">
                  <a:solidFill>
                    <a:srgbClr val="585858"/>
                  </a:solidFill>
                  <a:latin typeface="+mj-lt"/>
                  <a:cs typeface="Nimbus Sans L"/>
                </a:rPr>
                <a:t>Monitoring</a:t>
              </a:r>
              <a:endParaRPr lang="en-US" sz="1046" dirty="0">
                <a:latin typeface="+mj-lt"/>
                <a:cs typeface="Nimbus Sans L"/>
              </a:endParaRPr>
            </a:p>
            <a:p>
              <a:pPr marL="70467" indent="-64980">
                <a:spcBef>
                  <a:spcPts val="5"/>
                </a:spcBef>
                <a:buChar char="•"/>
                <a:tabLst>
                  <a:tab pos="70756" algn="l"/>
                </a:tabLst>
              </a:pPr>
              <a:r>
                <a:rPr lang="en-US" sz="1046" spc="-9" dirty="0">
                  <a:solidFill>
                    <a:srgbClr val="585858"/>
                  </a:solidFill>
                  <a:latin typeface="+mj-lt"/>
                  <a:cs typeface="Nimbus Sans L"/>
                </a:rPr>
                <a:t>Predictive </a:t>
              </a:r>
              <a:r>
                <a:rPr lang="en-US" sz="1046" spc="-18" dirty="0">
                  <a:solidFill>
                    <a:srgbClr val="585858"/>
                  </a:solidFill>
                  <a:latin typeface="+mj-lt"/>
                  <a:cs typeface="Nimbus Sans L"/>
                </a:rPr>
                <a:t>geo based</a:t>
              </a:r>
              <a:r>
                <a:rPr lang="en-US" sz="1046" spc="-23" dirty="0">
                  <a:solidFill>
                    <a:srgbClr val="585858"/>
                  </a:solidFill>
                  <a:latin typeface="+mj-lt"/>
                  <a:cs typeface="Nimbus Sans L"/>
                </a:rPr>
                <a:t> </a:t>
              </a:r>
              <a:r>
                <a:rPr lang="en-US" sz="1046" spc="-18" dirty="0">
                  <a:solidFill>
                    <a:srgbClr val="585858"/>
                  </a:solidFill>
                  <a:latin typeface="+mj-lt"/>
                  <a:cs typeface="Nimbus Sans L"/>
                </a:rPr>
                <a:t>hos</a:t>
              </a:r>
              <a:endParaRPr lang="en-US" sz="1046" dirty="0">
                <a:latin typeface="+mj-lt"/>
                <a:cs typeface="Nimbus Sans L"/>
              </a:endParaRPr>
            </a:p>
          </p:txBody>
        </p:sp>
      </p:grpSp>
      <p:sp>
        <p:nvSpPr>
          <p:cNvPr id="78" name="object 25"/>
          <p:cNvSpPr txBox="1"/>
          <p:nvPr/>
        </p:nvSpPr>
        <p:spPr>
          <a:xfrm>
            <a:off x="559326" y="2907713"/>
            <a:ext cx="1661746" cy="649890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z="1046" b="1" spc="-11" dirty="0">
                <a:solidFill>
                  <a:schemeClr val="tx1"/>
                </a:solidFill>
                <a:latin typeface="+mj-lt"/>
              </a:rPr>
              <a:t>Integrated Supply Chain</a:t>
            </a:r>
          </a:p>
          <a:p>
            <a:pPr marL="70467" indent="-64980">
              <a:spcBef>
                <a:spcPts val="7"/>
              </a:spcBef>
              <a:buChar char="•"/>
              <a:tabLst>
                <a:tab pos="70756" algn="l"/>
              </a:tabLst>
            </a:pP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Predictive </a:t>
            </a:r>
            <a:r>
              <a:rPr sz="1046" spc="-16" dirty="0">
                <a:solidFill>
                  <a:srgbClr val="585858"/>
                </a:solidFill>
                <a:latin typeface="+mj-lt"/>
                <a:cs typeface="Nimbus Sans L"/>
              </a:rPr>
              <a:t>Geo</a:t>
            </a:r>
            <a:r>
              <a:rPr sz="1046" spc="-109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5" dirty="0">
                <a:solidFill>
                  <a:srgbClr val="585858"/>
                </a:solidFill>
                <a:latin typeface="+mj-lt"/>
                <a:cs typeface="Nimbus Sans L"/>
              </a:rPr>
              <a:t>tracking</a:t>
            </a:r>
            <a:endParaRPr sz="1046" dirty="0">
              <a:latin typeface="+mj-lt"/>
              <a:cs typeface="Nimbus Sans L"/>
            </a:endParaRPr>
          </a:p>
          <a:p>
            <a:pPr marL="70467" indent="-64980">
              <a:spcBef>
                <a:spcPts val="5"/>
              </a:spcBef>
              <a:buChar char="•"/>
              <a:tabLst>
                <a:tab pos="70756" algn="l"/>
              </a:tabLst>
            </a:pP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Pharmacy </a:t>
            </a:r>
            <a:r>
              <a:rPr sz="1046" spc="-23" dirty="0">
                <a:solidFill>
                  <a:srgbClr val="585858"/>
                </a:solidFill>
                <a:latin typeface="+mj-lt"/>
                <a:cs typeface="Nimbus Sans L"/>
              </a:rPr>
              <a:t>at </a:t>
            </a:r>
            <a:r>
              <a:rPr sz="1046" spc="-18" dirty="0">
                <a:solidFill>
                  <a:srgbClr val="585858"/>
                </a:solidFill>
                <a:latin typeface="+mj-lt"/>
                <a:cs typeface="Nimbus Sans L"/>
              </a:rPr>
              <a:t>your</a:t>
            </a:r>
            <a:r>
              <a:rPr sz="1046" spc="214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14" dirty="0">
                <a:solidFill>
                  <a:srgbClr val="585858"/>
                </a:solidFill>
                <a:latin typeface="+mj-lt"/>
                <a:cs typeface="Nimbus Sans L"/>
              </a:rPr>
              <a:t>doorstep</a:t>
            </a:r>
            <a:endParaRPr lang="en-US" sz="1046" spc="-14" dirty="0">
              <a:solidFill>
                <a:srgbClr val="585858"/>
              </a:solidFill>
              <a:latin typeface="+mj-lt"/>
              <a:cs typeface="Nimbus Sans L"/>
            </a:endParaRPr>
          </a:p>
          <a:p>
            <a:pPr marL="70467" indent="-64980">
              <a:spcBef>
                <a:spcPts val="5"/>
              </a:spcBef>
              <a:buFont typeface="Arial"/>
              <a:buChar char="•"/>
              <a:tabLst>
                <a:tab pos="70756" algn="l"/>
              </a:tabLst>
            </a:pPr>
            <a:r>
              <a:rPr lang="en-US" sz="1046" spc="-5" dirty="0">
                <a:solidFill>
                  <a:srgbClr val="585858"/>
                </a:solidFill>
                <a:latin typeface="+mj-lt"/>
                <a:cs typeface="Nimbus Sans L"/>
              </a:rPr>
              <a:t>Risk</a:t>
            </a:r>
            <a:r>
              <a:rPr lang="en-US" sz="1046" spc="-14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lang="en-US" sz="1046" spc="-20" dirty="0">
                <a:solidFill>
                  <a:srgbClr val="585858"/>
                </a:solidFill>
                <a:latin typeface="+mj-lt"/>
                <a:cs typeface="Nimbus Sans L"/>
              </a:rPr>
              <a:t>models</a:t>
            </a:r>
            <a:endParaRPr lang="en-US" sz="1046" dirty="0">
              <a:latin typeface="+mj-lt"/>
              <a:cs typeface="Nimbus Sans L"/>
            </a:endParaRPr>
          </a:p>
        </p:txBody>
      </p:sp>
      <p:sp>
        <p:nvSpPr>
          <p:cNvPr id="81" name="object 28"/>
          <p:cNvSpPr txBox="1"/>
          <p:nvPr/>
        </p:nvSpPr>
        <p:spPr>
          <a:xfrm>
            <a:off x="559326" y="1020824"/>
            <a:ext cx="1947945" cy="649890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z="1046" b="1" spc="-11" dirty="0">
                <a:solidFill>
                  <a:schemeClr val="tx1"/>
                </a:solidFill>
                <a:latin typeface="+mj-lt"/>
              </a:rPr>
              <a:t>Therapeutic Drug Research</a:t>
            </a:r>
          </a:p>
          <a:p>
            <a:pPr marL="112342" indent="-106855">
              <a:spcBef>
                <a:spcPts val="7"/>
              </a:spcBef>
              <a:buChar char="•"/>
              <a:tabLst>
                <a:tab pos="112342" algn="l"/>
                <a:tab pos="112631" algn="l"/>
              </a:tabLst>
            </a:pP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Predictive </a:t>
            </a: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Virulence</a:t>
            </a:r>
            <a:r>
              <a:rPr sz="1046" spc="-64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14" dirty="0">
                <a:solidFill>
                  <a:srgbClr val="585858"/>
                </a:solidFill>
                <a:latin typeface="+mj-lt"/>
                <a:cs typeface="Nimbus Sans L"/>
              </a:rPr>
              <a:t>Modelling</a:t>
            </a:r>
            <a:endParaRPr sz="1046" dirty="0">
              <a:latin typeface="+mj-lt"/>
              <a:cs typeface="Nimbus Sans L"/>
            </a:endParaRPr>
          </a:p>
          <a:p>
            <a:pPr marL="112342" indent="-106855">
              <a:spcBef>
                <a:spcPts val="5"/>
              </a:spcBef>
              <a:buChar char="•"/>
              <a:tabLst>
                <a:tab pos="112342" algn="l"/>
                <a:tab pos="112631" algn="l"/>
              </a:tabLst>
            </a:pPr>
            <a:r>
              <a:rPr sz="1046" spc="-2" dirty="0">
                <a:solidFill>
                  <a:srgbClr val="585858"/>
                </a:solidFill>
                <a:latin typeface="+mj-lt"/>
                <a:cs typeface="Nimbus Sans L"/>
              </a:rPr>
              <a:t>Drug </a:t>
            </a:r>
            <a:r>
              <a:rPr sz="1046" spc="-9" dirty="0">
                <a:solidFill>
                  <a:srgbClr val="585858"/>
                </a:solidFill>
                <a:latin typeface="+mj-lt"/>
                <a:cs typeface="Nimbus Sans L"/>
              </a:rPr>
              <a:t>response </a:t>
            </a:r>
            <a:r>
              <a:rPr sz="1046" spc="-18" dirty="0">
                <a:solidFill>
                  <a:srgbClr val="585858"/>
                </a:solidFill>
                <a:latin typeface="+mj-lt"/>
                <a:cs typeface="Nimbus Sans L"/>
              </a:rPr>
              <a:t>and</a:t>
            </a:r>
            <a:r>
              <a:rPr sz="1046" spc="155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7" dirty="0">
                <a:solidFill>
                  <a:srgbClr val="585858"/>
                </a:solidFill>
                <a:latin typeface="+mj-lt"/>
                <a:cs typeface="Nimbus Sans L"/>
              </a:rPr>
              <a:t>resistance</a:t>
            </a:r>
            <a:endParaRPr sz="1046" dirty="0">
              <a:latin typeface="+mj-lt"/>
              <a:cs typeface="Nimbus Sans L"/>
            </a:endParaRPr>
          </a:p>
          <a:p>
            <a:pPr marL="112342" indent="-106855">
              <a:spcBef>
                <a:spcPts val="7"/>
              </a:spcBef>
              <a:buChar char="•"/>
              <a:tabLst>
                <a:tab pos="112342" algn="l"/>
                <a:tab pos="112631" algn="l"/>
              </a:tabLst>
            </a:pPr>
            <a:r>
              <a:rPr sz="1046" spc="-5" dirty="0">
                <a:solidFill>
                  <a:srgbClr val="585858"/>
                </a:solidFill>
                <a:latin typeface="+mj-lt"/>
                <a:cs typeface="Nimbus Sans L"/>
              </a:rPr>
              <a:t>AI </a:t>
            </a:r>
            <a:r>
              <a:rPr sz="1046" spc="-23" dirty="0">
                <a:solidFill>
                  <a:srgbClr val="585858"/>
                </a:solidFill>
                <a:latin typeface="+mj-lt"/>
                <a:cs typeface="Nimbus Sans L"/>
              </a:rPr>
              <a:t>models </a:t>
            </a:r>
            <a:r>
              <a:rPr sz="1046" spc="-14" dirty="0">
                <a:solidFill>
                  <a:srgbClr val="585858"/>
                </a:solidFill>
                <a:latin typeface="+mj-lt"/>
                <a:cs typeface="Nimbus Sans L"/>
              </a:rPr>
              <a:t>for </a:t>
            </a:r>
            <a:r>
              <a:rPr sz="1046" spc="-20" dirty="0">
                <a:solidFill>
                  <a:srgbClr val="585858"/>
                </a:solidFill>
                <a:latin typeface="+mj-lt"/>
                <a:cs typeface="Nimbus Sans L"/>
              </a:rPr>
              <a:t>genomic</a:t>
            </a:r>
            <a:r>
              <a:rPr sz="1046" spc="82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16" dirty="0">
                <a:solidFill>
                  <a:srgbClr val="585858"/>
                </a:solidFill>
                <a:latin typeface="+mj-lt"/>
                <a:cs typeface="Nimbus Sans L"/>
              </a:rPr>
              <a:t>analysis</a:t>
            </a:r>
            <a:endParaRPr sz="1046" dirty="0">
              <a:latin typeface="+mj-lt"/>
              <a:cs typeface="Nimbus Sans L"/>
            </a:endParaRPr>
          </a:p>
        </p:txBody>
      </p:sp>
      <p:sp>
        <p:nvSpPr>
          <p:cNvPr id="83" name="object 30"/>
          <p:cNvSpPr txBox="1"/>
          <p:nvPr/>
        </p:nvSpPr>
        <p:spPr>
          <a:xfrm>
            <a:off x="559326" y="2044593"/>
            <a:ext cx="1923975" cy="489241"/>
          </a:xfrm>
          <a:prstGeom prst="rect">
            <a:avLst/>
          </a:prstGeom>
        </p:spPr>
        <p:txBody>
          <a:bodyPr vert="horz" wrap="square" lIns="0" tIns="6354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z="1046" b="1" spc="-11" dirty="0">
                <a:solidFill>
                  <a:schemeClr val="tx1"/>
                </a:solidFill>
                <a:latin typeface="+mj-lt"/>
              </a:rPr>
              <a:t>Insurance</a:t>
            </a:r>
          </a:p>
          <a:p>
            <a:pPr marL="112342" indent="-106855">
              <a:spcBef>
                <a:spcPts val="5"/>
              </a:spcBef>
              <a:buChar char="•"/>
              <a:tabLst>
                <a:tab pos="112342" algn="l"/>
                <a:tab pos="112631" algn="l"/>
              </a:tabLst>
            </a:pPr>
            <a:r>
              <a:rPr sz="1046" spc="-7" dirty="0">
                <a:solidFill>
                  <a:srgbClr val="585858"/>
                </a:solidFill>
                <a:latin typeface="+mj-lt"/>
                <a:cs typeface="Nimbus Sans L"/>
              </a:rPr>
              <a:t>Insurance</a:t>
            </a:r>
            <a:endParaRPr sz="1046" dirty="0">
              <a:latin typeface="+mj-lt"/>
              <a:cs typeface="Nimbus Sans L"/>
            </a:endParaRPr>
          </a:p>
          <a:p>
            <a:pPr marL="112342" indent="-106855">
              <a:spcBef>
                <a:spcPts val="7"/>
              </a:spcBef>
              <a:buChar char="•"/>
              <a:tabLst>
                <a:tab pos="112342" algn="l"/>
                <a:tab pos="112631" algn="l"/>
              </a:tabLst>
            </a:pPr>
            <a:r>
              <a:rPr sz="1046" spc="-16" dirty="0">
                <a:solidFill>
                  <a:srgbClr val="585858"/>
                </a:solidFill>
                <a:latin typeface="+mj-lt"/>
                <a:cs typeface="Nimbus Sans L"/>
              </a:rPr>
              <a:t>Connect </a:t>
            </a:r>
            <a:r>
              <a:rPr sz="1046" spc="2" dirty="0">
                <a:solidFill>
                  <a:srgbClr val="585858"/>
                </a:solidFill>
                <a:latin typeface="+mj-lt"/>
                <a:cs typeface="Nimbus Sans L"/>
              </a:rPr>
              <a:t>to </a:t>
            </a:r>
            <a:r>
              <a:rPr sz="1046" spc="-14" dirty="0">
                <a:solidFill>
                  <a:srgbClr val="585858"/>
                </a:solidFill>
                <a:latin typeface="+mj-lt"/>
                <a:cs typeface="Nimbus Sans L"/>
              </a:rPr>
              <a:t>Ayushmaan</a:t>
            </a:r>
            <a:r>
              <a:rPr sz="1046" spc="-32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16" dirty="0">
                <a:solidFill>
                  <a:srgbClr val="585858"/>
                </a:solidFill>
                <a:latin typeface="+mj-lt"/>
                <a:cs typeface="Nimbus Sans L"/>
              </a:rPr>
              <a:t>Bharat</a:t>
            </a:r>
            <a:endParaRPr sz="1046" dirty="0">
              <a:latin typeface="+mj-lt"/>
              <a:cs typeface="Nimbus Sans 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A1EBBA-9CFB-4F30-8828-38B4538543BF}"/>
              </a:ext>
            </a:extLst>
          </p:cNvPr>
          <p:cNvGrpSpPr/>
          <p:nvPr/>
        </p:nvGrpSpPr>
        <p:grpSpPr>
          <a:xfrm>
            <a:off x="2678375" y="934705"/>
            <a:ext cx="3493525" cy="3508764"/>
            <a:chOff x="2678375" y="1020824"/>
            <a:chExt cx="3493525" cy="3508764"/>
          </a:xfrm>
        </p:grpSpPr>
        <p:sp>
          <p:nvSpPr>
            <p:cNvPr id="58" name="object 5"/>
            <p:cNvSpPr/>
            <p:nvPr/>
          </p:nvSpPr>
          <p:spPr>
            <a:xfrm>
              <a:off x="2678375" y="1020824"/>
              <a:ext cx="3493525" cy="3508764"/>
            </a:xfrm>
            <a:prstGeom prst="rect">
              <a:avLst/>
            </a:prstGeom>
            <a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637" dirty="0">
                <a:latin typeface="+mj-lt"/>
              </a:endParaRPr>
            </a:p>
          </p:txBody>
        </p:sp>
        <p:sp>
          <p:nvSpPr>
            <p:cNvPr id="59" name="object 6"/>
            <p:cNvSpPr txBox="1"/>
            <p:nvPr/>
          </p:nvSpPr>
          <p:spPr>
            <a:xfrm>
              <a:off x="3691767" y="2621758"/>
              <a:ext cx="1310085" cy="583099"/>
            </a:xfrm>
            <a:prstGeom prst="rect">
              <a:avLst/>
            </a:prstGeom>
          </p:spPr>
          <p:txBody>
            <a:bodyPr vert="horz" wrap="square" lIns="0" tIns="5198" rIns="0" bIns="0" rtlCol="0">
              <a:spAutoFit/>
            </a:bodyPr>
            <a:lstStyle/>
            <a:p>
              <a:pPr algn="ctr">
                <a:spcBef>
                  <a:spcPts val="41"/>
                </a:spcBef>
              </a:pPr>
              <a:r>
                <a:rPr sz="1205" b="1" spc="-132" dirty="0">
                  <a:solidFill>
                    <a:srgbClr val="FF0000"/>
                  </a:solidFill>
                  <a:latin typeface="+mj-lt"/>
                  <a:cs typeface="DejaVu Sans"/>
                </a:rPr>
                <a:t>Aarogya </a:t>
              </a:r>
              <a:r>
                <a:rPr sz="1205" b="1" spc="-134" dirty="0" err="1">
                  <a:solidFill>
                    <a:srgbClr val="FF0000"/>
                  </a:solidFill>
                  <a:latin typeface="+mj-lt"/>
                  <a:cs typeface="DejaVu Sans"/>
                </a:rPr>
                <a:t>Setu</a:t>
              </a:r>
              <a:r>
                <a:rPr sz="1205" b="1" spc="-266" dirty="0">
                  <a:solidFill>
                    <a:srgbClr val="FF0000"/>
                  </a:solidFill>
                  <a:latin typeface="+mj-lt"/>
                  <a:cs typeface="DejaVu Sans"/>
                </a:rPr>
                <a:t> </a:t>
              </a:r>
              <a:endParaRPr sz="1205" dirty="0">
                <a:latin typeface="+mj-lt"/>
                <a:cs typeface="DejaVu Sans"/>
              </a:endParaRPr>
            </a:p>
            <a:p>
              <a:pPr marL="135446" marR="134291" algn="ctr">
                <a:lnSpc>
                  <a:spcPts val="1082"/>
                </a:lnSpc>
                <a:spcBef>
                  <a:spcPts val="34"/>
                </a:spcBef>
              </a:pPr>
              <a:r>
                <a:rPr sz="800" spc="9" dirty="0">
                  <a:solidFill>
                    <a:srgbClr val="333333"/>
                  </a:solidFill>
                  <a:latin typeface="+mj-lt"/>
                  <a:cs typeface="Nimbus Sans L"/>
                </a:rPr>
                <a:t>Built </a:t>
              </a:r>
              <a:r>
                <a:rPr sz="800" spc="-5" dirty="0">
                  <a:solidFill>
                    <a:srgbClr val="333333"/>
                  </a:solidFill>
                  <a:latin typeface="+mj-lt"/>
                  <a:cs typeface="Nimbus Sans L"/>
                </a:rPr>
                <a:t>on </a:t>
              </a:r>
              <a:r>
                <a:rPr sz="800" dirty="0">
                  <a:solidFill>
                    <a:srgbClr val="333333"/>
                  </a:solidFill>
                  <a:latin typeface="+mj-lt"/>
                  <a:cs typeface="Nimbus Sans L"/>
                </a:rPr>
                <a:t>India</a:t>
              </a:r>
              <a:r>
                <a:rPr sz="800" spc="-18" dirty="0">
                  <a:solidFill>
                    <a:srgbClr val="333333"/>
                  </a:solidFill>
                  <a:latin typeface="+mj-lt"/>
                  <a:cs typeface="Nimbus Sans L"/>
                </a:rPr>
                <a:t> </a:t>
              </a:r>
              <a:r>
                <a:rPr sz="800" spc="-2" dirty="0">
                  <a:solidFill>
                    <a:srgbClr val="333333"/>
                  </a:solidFill>
                  <a:latin typeface="+mj-lt"/>
                  <a:cs typeface="Nimbus Sans L"/>
                </a:rPr>
                <a:t>Stack  JAM</a:t>
              </a:r>
              <a:endParaRPr sz="800" dirty="0">
                <a:latin typeface="+mj-lt"/>
                <a:cs typeface="Nimbus Sans L"/>
              </a:endParaRPr>
            </a:p>
            <a:p>
              <a:pPr marR="2599" algn="ctr">
                <a:lnSpc>
                  <a:spcPts val="1039"/>
                </a:lnSpc>
              </a:pPr>
              <a:r>
                <a:rPr sz="800" spc="5" dirty="0">
                  <a:solidFill>
                    <a:srgbClr val="333333"/>
                  </a:solidFill>
                  <a:latin typeface="+mj-lt"/>
                  <a:cs typeface="Nimbus Sans L"/>
                </a:rPr>
                <a:t>(Jandhan, </a:t>
              </a:r>
              <a:r>
                <a:rPr sz="800" spc="-5" dirty="0">
                  <a:solidFill>
                    <a:srgbClr val="333333"/>
                  </a:solidFill>
                  <a:latin typeface="+mj-lt"/>
                  <a:cs typeface="Nimbus Sans L"/>
                </a:rPr>
                <a:t>Aadhar</a:t>
              </a:r>
              <a:r>
                <a:rPr sz="800" spc="43" dirty="0">
                  <a:solidFill>
                    <a:srgbClr val="333333"/>
                  </a:solidFill>
                  <a:latin typeface="+mj-lt"/>
                  <a:cs typeface="Nimbus Sans L"/>
                </a:rPr>
                <a:t> </a:t>
              </a:r>
              <a:r>
                <a:rPr sz="800" spc="2" dirty="0">
                  <a:solidFill>
                    <a:srgbClr val="333333"/>
                  </a:solidFill>
                  <a:latin typeface="+mj-lt"/>
                  <a:cs typeface="Nimbus Sans L"/>
                </a:rPr>
                <a:t>and</a:t>
              </a:r>
              <a:endParaRPr sz="800" dirty="0">
                <a:latin typeface="+mj-lt"/>
                <a:cs typeface="Nimbus Sans L"/>
              </a:endParaRPr>
            </a:p>
            <a:p>
              <a:pPr algn="ctr">
                <a:spcBef>
                  <a:spcPts val="16"/>
                </a:spcBef>
              </a:pPr>
              <a:r>
                <a:rPr sz="800" spc="5" dirty="0">
                  <a:solidFill>
                    <a:srgbClr val="333333"/>
                  </a:solidFill>
                  <a:latin typeface="+mj-lt"/>
                  <a:cs typeface="Nimbus Sans L"/>
                </a:rPr>
                <a:t>Mobility)</a:t>
              </a:r>
              <a:endParaRPr sz="800" dirty="0">
                <a:latin typeface="+mj-lt"/>
                <a:cs typeface="Nimbus Sans L"/>
              </a:endParaRPr>
            </a:p>
          </p:txBody>
        </p:sp>
        <p:sp>
          <p:nvSpPr>
            <p:cNvPr id="60" name="object 7"/>
            <p:cNvSpPr txBox="1"/>
            <p:nvPr/>
          </p:nvSpPr>
          <p:spPr>
            <a:xfrm>
              <a:off x="3997283" y="1286374"/>
              <a:ext cx="831739" cy="280965"/>
            </a:xfrm>
            <a:prstGeom prst="rect">
              <a:avLst/>
            </a:prstGeom>
          </p:spPr>
          <p:txBody>
            <a:bodyPr vert="horz" wrap="square" lIns="0" tIns="5198" rIns="0" bIns="0" rtlCol="0">
              <a:spAutoFit/>
            </a:bodyPr>
            <a:lstStyle/>
            <a:p>
              <a:pPr marL="142955" marR="2310" indent="-137468">
                <a:lnSpc>
                  <a:spcPct val="101499"/>
                </a:lnSpc>
                <a:spcBef>
                  <a:spcPts val="41"/>
                </a:spcBef>
              </a:pPr>
              <a:r>
                <a:rPr sz="887" spc="5" dirty="0">
                  <a:solidFill>
                    <a:srgbClr val="FFFFFF"/>
                  </a:solidFill>
                  <a:latin typeface="+mj-lt"/>
                  <a:cs typeface="Nimbus Sans L"/>
                </a:rPr>
                <a:t>Track </a:t>
              </a:r>
              <a:r>
                <a:rPr sz="887" dirty="0">
                  <a:solidFill>
                    <a:srgbClr val="FFFFFF"/>
                  </a:solidFill>
                  <a:latin typeface="+mj-lt"/>
                  <a:cs typeface="Nimbus Sans L"/>
                </a:rPr>
                <a:t>and </a:t>
              </a:r>
              <a:r>
                <a:rPr sz="887" spc="-5" dirty="0">
                  <a:solidFill>
                    <a:srgbClr val="FFFFFF"/>
                  </a:solidFill>
                  <a:latin typeface="+mj-lt"/>
                  <a:cs typeface="Nimbus Sans L"/>
                </a:rPr>
                <a:t>trace:  </a:t>
              </a:r>
              <a:r>
                <a:rPr sz="887" spc="7" dirty="0">
                  <a:solidFill>
                    <a:srgbClr val="FFFFFF"/>
                  </a:solidFill>
                  <a:latin typeface="+mj-lt"/>
                  <a:cs typeface="Nimbus Sans L"/>
                </a:rPr>
                <a:t>Community</a:t>
              </a:r>
              <a:endParaRPr sz="887" dirty="0">
                <a:latin typeface="+mj-lt"/>
                <a:cs typeface="Nimbus Sans L"/>
              </a:endParaRPr>
            </a:p>
          </p:txBody>
        </p:sp>
        <p:sp>
          <p:nvSpPr>
            <p:cNvPr id="61" name="object 8"/>
            <p:cNvSpPr txBox="1"/>
            <p:nvPr/>
          </p:nvSpPr>
          <p:spPr>
            <a:xfrm>
              <a:off x="5286024" y="1984723"/>
              <a:ext cx="516949" cy="144095"/>
            </a:xfrm>
            <a:prstGeom prst="rect">
              <a:avLst/>
            </a:prstGeom>
          </p:spPr>
          <p:txBody>
            <a:bodyPr vert="horz" wrap="square" lIns="0" tIns="7509" rIns="0" bIns="0" rtlCol="0">
              <a:spAutoFit/>
            </a:bodyPr>
            <a:lstStyle/>
            <a:p>
              <a:pPr marL="5776">
                <a:spcBef>
                  <a:spcPts val="59"/>
                </a:spcBef>
              </a:pPr>
              <a:r>
                <a:rPr sz="887" spc="9" dirty="0">
                  <a:solidFill>
                    <a:srgbClr val="FFFFFF"/>
                  </a:solidFill>
                  <a:latin typeface="+mj-lt"/>
                  <a:cs typeface="Nimbus Sans L"/>
                </a:rPr>
                <a:t>E</a:t>
              </a:r>
              <a:r>
                <a:rPr sz="887" spc="14" dirty="0">
                  <a:solidFill>
                    <a:srgbClr val="FFFFFF"/>
                  </a:solidFill>
                  <a:latin typeface="+mj-lt"/>
                  <a:cs typeface="Nimbus Sans L"/>
                </a:rPr>
                <a:t>du</a:t>
              </a:r>
              <a:r>
                <a:rPr sz="887" spc="7" dirty="0">
                  <a:solidFill>
                    <a:srgbClr val="FFFFFF"/>
                  </a:solidFill>
                  <a:latin typeface="+mj-lt"/>
                  <a:cs typeface="Nimbus Sans L"/>
                </a:rPr>
                <a:t>c</a:t>
              </a:r>
              <a:r>
                <a:rPr sz="887" spc="-16" dirty="0">
                  <a:solidFill>
                    <a:srgbClr val="FFFFFF"/>
                  </a:solidFill>
                  <a:latin typeface="+mj-lt"/>
                  <a:cs typeface="Nimbus Sans L"/>
                </a:rPr>
                <a:t>a</a:t>
              </a:r>
              <a:r>
                <a:rPr sz="887" spc="-9" dirty="0">
                  <a:solidFill>
                    <a:srgbClr val="FFFFFF"/>
                  </a:solidFill>
                  <a:latin typeface="+mj-lt"/>
                  <a:cs typeface="Nimbus Sans L"/>
                </a:rPr>
                <a:t>t</a:t>
              </a:r>
              <a:r>
                <a:rPr sz="887" spc="9" dirty="0">
                  <a:solidFill>
                    <a:srgbClr val="FFFFFF"/>
                  </a:solidFill>
                  <a:latin typeface="+mj-lt"/>
                  <a:cs typeface="Nimbus Sans L"/>
                </a:rPr>
                <a:t>i</a:t>
              </a:r>
              <a:r>
                <a:rPr sz="887" spc="-16" dirty="0">
                  <a:solidFill>
                    <a:srgbClr val="FFFFFF"/>
                  </a:solidFill>
                  <a:latin typeface="+mj-lt"/>
                  <a:cs typeface="Nimbus Sans L"/>
                </a:rPr>
                <a:t>o</a:t>
              </a:r>
              <a:r>
                <a:rPr sz="887" spc="7" dirty="0">
                  <a:solidFill>
                    <a:srgbClr val="FFFFFF"/>
                  </a:solidFill>
                  <a:latin typeface="+mj-lt"/>
                  <a:cs typeface="Nimbus Sans L"/>
                </a:rPr>
                <a:t>n</a:t>
              </a:r>
              <a:endParaRPr sz="887" dirty="0">
                <a:latin typeface="+mj-lt"/>
                <a:cs typeface="Nimbus Sans L"/>
              </a:endParaRPr>
            </a:p>
          </p:txBody>
        </p:sp>
        <p:sp>
          <p:nvSpPr>
            <p:cNvPr id="62" name="object 9"/>
            <p:cNvSpPr txBox="1"/>
            <p:nvPr/>
          </p:nvSpPr>
          <p:spPr>
            <a:xfrm>
              <a:off x="5185505" y="3236812"/>
              <a:ext cx="593192" cy="280314"/>
            </a:xfrm>
            <a:prstGeom prst="rect">
              <a:avLst/>
            </a:prstGeom>
          </p:spPr>
          <p:txBody>
            <a:bodyPr vert="horz" wrap="square" lIns="0" tIns="7220" rIns="0" bIns="0" rtlCol="0">
              <a:spAutoFit/>
            </a:bodyPr>
            <a:lstStyle/>
            <a:p>
              <a:pPr algn="ctr">
                <a:spcBef>
                  <a:spcPts val="57"/>
                </a:spcBef>
              </a:pPr>
              <a:r>
                <a:rPr sz="887" spc="7" dirty="0">
                  <a:solidFill>
                    <a:srgbClr val="FFFFFF"/>
                  </a:solidFill>
                  <a:latin typeface="+mj-lt"/>
                  <a:cs typeface="Nimbus Sans L"/>
                </a:rPr>
                <a:t>Tele</a:t>
              </a:r>
              <a:r>
                <a:rPr sz="887" spc="-34" dirty="0">
                  <a:solidFill>
                    <a:srgbClr val="FFFFFF"/>
                  </a:solidFill>
                  <a:latin typeface="+mj-lt"/>
                  <a:cs typeface="Nimbus Sans L"/>
                </a:rPr>
                <a:t> </a:t>
              </a:r>
              <a:r>
                <a:rPr sz="887" dirty="0">
                  <a:solidFill>
                    <a:srgbClr val="FFFFFF"/>
                  </a:solidFill>
                  <a:latin typeface="+mj-lt"/>
                  <a:cs typeface="Nimbus Sans L"/>
                </a:rPr>
                <a:t>Health</a:t>
              </a:r>
              <a:endParaRPr sz="887">
                <a:latin typeface="+mj-lt"/>
                <a:cs typeface="Nimbus Sans L"/>
              </a:endParaRPr>
            </a:p>
            <a:p>
              <a:pPr algn="ctr">
                <a:spcBef>
                  <a:spcPts val="16"/>
                </a:spcBef>
              </a:pPr>
              <a:r>
                <a:rPr sz="887" dirty="0">
                  <a:solidFill>
                    <a:srgbClr val="FFFFFF"/>
                  </a:solidFill>
                  <a:latin typeface="+mj-lt"/>
                  <a:cs typeface="Nimbus Sans L"/>
                </a:rPr>
                <a:t>Services</a:t>
              </a:r>
              <a:endParaRPr sz="887">
                <a:latin typeface="+mj-lt"/>
                <a:cs typeface="Nimbus Sans L"/>
              </a:endParaRPr>
            </a:p>
          </p:txBody>
        </p:sp>
        <p:sp>
          <p:nvSpPr>
            <p:cNvPr id="63" name="object 10"/>
            <p:cNvSpPr txBox="1"/>
            <p:nvPr/>
          </p:nvSpPr>
          <p:spPr>
            <a:xfrm>
              <a:off x="3883243" y="3877128"/>
              <a:ext cx="996355" cy="293138"/>
            </a:xfrm>
            <a:prstGeom prst="rect">
              <a:avLst/>
            </a:prstGeom>
          </p:spPr>
          <p:txBody>
            <a:bodyPr vert="horz" wrap="square" lIns="0" tIns="7220" rIns="0" bIns="0" rtlCol="0">
              <a:spAutoFit/>
            </a:bodyPr>
            <a:lstStyle/>
            <a:p>
              <a:pPr marL="5776" algn="ctr">
                <a:spcBef>
                  <a:spcPts val="57"/>
                </a:spcBef>
              </a:pPr>
              <a:r>
                <a:rPr sz="887" dirty="0">
                  <a:solidFill>
                    <a:srgbClr val="FFFFFF"/>
                  </a:solidFill>
                  <a:latin typeface="+mj-lt"/>
                  <a:cs typeface="Nimbus Sans L"/>
                </a:rPr>
                <a:t>Front </a:t>
              </a:r>
              <a:endParaRPr lang="en-US" sz="887" dirty="0">
                <a:solidFill>
                  <a:srgbClr val="FFFFFF"/>
                </a:solidFill>
                <a:latin typeface="+mj-lt"/>
                <a:cs typeface="Nimbus Sans L"/>
              </a:endParaRPr>
            </a:p>
            <a:p>
              <a:pPr marL="5776" algn="ctr">
                <a:spcBef>
                  <a:spcPts val="57"/>
                </a:spcBef>
              </a:pPr>
              <a:r>
                <a:rPr sz="887" spc="9" dirty="0">
                  <a:solidFill>
                    <a:srgbClr val="FFFFFF"/>
                  </a:solidFill>
                  <a:latin typeface="+mj-lt"/>
                  <a:cs typeface="Nimbus Sans L"/>
                </a:rPr>
                <a:t>Line</a:t>
              </a:r>
              <a:r>
                <a:rPr sz="887" spc="-39" dirty="0">
                  <a:solidFill>
                    <a:srgbClr val="FFFFFF"/>
                  </a:solidFill>
                  <a:latin typeface="+mj-lt"/>
                  <a:cs typeface="Nimbus Sans L"/>
                </a:rPr>
                <a:t> </a:t>
              </a:r>
              <a:r>
                <a:rPr sz="887" spc="7" dirty="0">
                  <a:solidFill>
                    <a:srgbClr val="FFFFFF"/>
                  </a:solidFill>
                  <a:latin typeface="+mj-lt"/>
                  <a:cs typeface="Nimbus Sans L"/>
                </a:rPr>
                <a:t>Tracking</a:t>
              </a:r>
              <a:endParaRPr sz="887" dirty="0">
                <a:latin typeface="+mj-lt"/>
                <a:cs typeface="Nimbus Sans L"/>
              </a:endParaRPr>
            </a:p>
          </p:txBody>
        </p:sp>
        <p:sp>
          <p:nvSpPr>
            <p:cNvPr id="64" name="object 11"/>
            <p:cNvSpPr txBox="1"/>
            <p:nvPr/>
          </p:nvSpPr>
          <p:spPr>
            <a:xfrm>
              <a:off x="2969744" y="3141389"/>
              <a:ext cx="514061" cy="423055"/>
            </a:xfrm>
            <a:prstGeom prst="rect">
              <a:avLst/>
            </a:prstGeom>
          </p:spPr>
          <p:txBody>
            <a:bodyPr vert="horz" wrap="square" lIns="0" tIns="5198" rIns="0" bIns="0" rtlCol="0">
              <a:spAutoFit/>
            </a:bodyPr>
            <a:lstStyle/>
            <a:p>
              <a:pPr marL="5776" marR="2310" algn="ctr">
                <a:lnSpc>
                  <a:spcPct val="101600"/>
                </a:lnSpc>
                <a:spcBef>
                  <a:spcPts val="41"/>
                </a:spcBef>
              </a:pPr>
              <a:r>
                <a:rPr sz="887" spc="-39" dirty="0">
                  <a:solidFill>
                    <a:srgbClr val="FFFFFF"/>
                  </a:solidFill>
                  <a:latin typeface="+mj-lt"/>
                  <a:cs typeface="Nimbus Sans L"/>
                </a:rPr>
                <a:t>I</a:t>
              </a:r>
              <a:r>
                <a:rPr sz="887" spc="14" dirty="0">
                  <a:solidFill>
                    <a:srgbClr val="FFFFFF"/>
                  </a:solidFill>
                  <a:latin typeface="+mj-lt"/>
                  <a:cs typeface="Nimbus Sans L"/>
                </a:rPr>
                <a:t>n</a:t>
              </a:r>
              <a:r>
                <a:rPr sz="887" spc="-9" dirty="0">
                  <a:solidFill>
                    <a:srgbClr val="FFFFFF"/>
                  </a:solidFill>
                  <a:latin typeface="+mj-lt"/>
                  <a:cs typeface="Nimbus Sans L"/>
                </a:rPr>
                <a:t>t</a:t>
              </a:r>
              <a:r>
                <a:rPr sz="887" spc="-14" dirty="0">
                  <a:solidFill>
                    <a:srgbClr val="FFFFFF"/>
                  </a:solidFill>
                  <a:latin typeface="+mj-lt"/>
                  <a:cs typeface="Nimbus Sans L"/>
                </a:rPr>
                <a:t>e</a:t>
              </a:r>
              <a:r>
                <a:rPr sz="887" spc="14" dirty="0">
                  <a:solidFill>
                    <a:srgbClr val="FFFFFF"/>
                  </a:solidFill>
                  <a:latin typeface="+mj-lt"/>
                  <a:cs typeface="Nimbus Sans L"/>
                </a:rPr>
                <a:t>g</a:t>
              </a:r>
              <a:r>
                <a:rPr sz="887" spc="5" dirty="0">
                  <a:solidFill>
                    <a:srgbClr val="FFFFFF"/>
                  </a:solidFill>
                  <a:latin typeface="+mj-lt"/>
                  <a:cs typeface="Nimbus Sans L"/>
                </a:rPr>
                <a:t>r</a:t>
              </a:r>
              <a:r>
                <a:rPr sz="887" spc="-14" dirty="0">
                  <a:solidFill>
                    <a:srgbClr val="FFFFFF"/>
                  </a:solidFill>
                  <a:latin typeface="+mj-lt"/>
                  <a:cs typeface="Nimbus Sans L"/>
                </a:rPr>
                <a:t>a</a:t>
              </a:r>
              <a:r>
                <a:rPr sz="887" spc="-9" dirty="0">
                  <a:solidFill>
                    <a:srgbClr val="FFFFFF"/>
                  </a:solidFill>
                  <a:latin typeface="+mj-lt"/>
                  <a:cs typeface="Nimbus Sans L"/>
                </a:rPr>
                <a:t>t</a:t>
              </a:r>
              <a:r>
                <a:rPr sz="887" spc="-14" dirty="0">
                  <a:solidFill>
                    <a:srgbClr val="FFFFFF"/>
                  </a:solidFill>
                  <a:latin typeface="+mj-lt"/>
                  <a:cs typeface="Nimbus Sans L"/>
                </a:rPr>
                <a:t>e</a:t>
              </a:r>
              <a:r>
                <a:rPr sz="887" spc="5" dirty="0">
                  <a:solidFill>
                    <a:srgbClr val="FFFFFF"/>
                  </a:solidFill>
                  <a:latin typeface="+mj-lt"/>
                  <a:cs typeface="Nimbus Sans L"/>
                </a:rPr>
                <a:t>d  </a:t>
              </a:r>
              <a:r>
                <a:rPr sz="887" spc="11" dirty="0">
                  <a:solidFill>
                    <a:srgbClr val="FFFFFF"/>
                  </a:solidFill>
                  <a:latin typeface="+mj-lt"/>
                  <a:cs typeface="Nimbus Sans L"/>
                </a:rPr>
                <a:t>Supply  </a:t>
              </a:r>
              <a:r>
                <a:rPr sz="887" spc="7" dirty="0">
                  <a:solidFill>
                    <a:srgbClr val="FFFFFF"/>
                  </a:solidFill>
                  <a:latin typeface="+mj-lt"/>
                  <a:cs typeface="Nimbus Sans L"/>
                </a:rPr>
                <a:t>Chain</a:t>
              </a:r>
              <a:endParaRPr sz="887" dirty="0">
                <a:latin typeface="+mj-lt"/>
                <a:cs typeface="Nimbus Sans L"/>
              </a:endParaRPr>
            </a:p>
          </p:txBody>
        </p:sp>
        <p:sp>
          <p:nvSpPr>
            <p:cNvPr id="65" name="object 12"/>
            <p:cNvSpPr txBox="1"/>
            <p:nvPr/>
          </p:nvSpPr>
          <p:spPr>
            <a:xfrm>
              <a:off x="2974365" y="2042585"/>
              <a:ext cx="509440" cy="144095"/>
            </a:xfrm>
            <a:prstGeom prst="rect">
              <a:avLst/>
            </a:prstGeom>
          </p:spPr>
          <p:txBody>
            <a:bodyPr vert="horz" wrap="square" lIns="0" tIns="7509" rIns="0" bIns="0" rtlCol="0">
              <a:spAutoFit/>
            </a:bodyPr>
            <a:lstStyle/>
            <a:p>
              <a:pPr marL="5776">
                <a:spcBef>
                  <a:spcPts val="59"/>
                </a:spcBef>
              </a:pPr>
              <a:r>
                <a:rPr sz="887" dirty="0">
                  <a:solidFill>
                    <a:srgbClr val="FFFFFF"/>
                  </a:solidFill>
                  <a:latin typeface="+mj-lt"/>
                  <a:cs typeface="Nimbus Sans L"/>
                </a:rPr>
                <a:t>Insurance</a:t>
              </a:r>
              <a:endParaRPr sz="887" dirty="0">
                <a:latin typeface="+mj-lt"/>
                <a:cs typeface="Nimbus Sans L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5D67E3-CE7C-461B-B19B-7EECF937C58A}"/>
                </a:ext>
              </a:extLst>
            </p:cNvPr>
            <p:cNvGrpSpPr/>
            <p:nvPr/>
          </p:nvGrpSpPr>
          <p:grpSpPr>
            <a:xfrm>
              <a:off x="4060955" y="2136064"/>
              <a:ext cx="621414" cy="561244"/>
              <a:chOff x="4108269" y="2176271"/>
              <a:chExt cx="487645" cy="380973"/>
            </a:xfrm>
          </p:grpSpPr>
          <p:sp>
            <p:nvSpPr>
              <p:cNvPr id="89" name="object 36"/>
              <p:cNvSpPr/>
              <p:nvPr/>
            </p:nvSpPr>
            <p:spPr>
              <a:xfrm>
                <a:off x="4108269" y="2176271"/>
                <a:ext cx="487645" cy="38097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637">
                  <a:latin typeface="+mj-lt"/>
                </a:endParaRPr>
              </a:p>
            </p:txBody>
          </p:sp>
          <p:sp>
            <p:nvSpPr>
              <p:cNvPr id="90" name="object 37"/>
              <p:cNvSpPr/>
              <p:nvPr/>
            </p:nvSpPr>
            <p:spPr>
              <a:xfrm>
                <a:off x="4427284" y="2195246"/>
                <a:ext cx="141222" cy="133425"/>
              </a:xfrm>
              <a:custGeom>
                <a:avLst/>
                <a:gdLst/>
                <a:ahLst/>
                <a:cxnLst/>
                <a:rect l="l" t="t" r="r" b="b"/>
                <a:pathLst>
                  <a:path w="310515" h="293370">
                    <a:moveTo>
                      <a:pt x="309943" y="99060"/>
                    </a:moveTo>
                    <a:lnTo>
                      <a:pt x="210781" y="99060"/>
                    </a:lnTo>
                    <a:lnTo>
                      <a:pt x="210781" y="0"/>
                    </a:lnTo>
                    <a:lnTo>
                      <a:pt x="99161" y="0"/>
                    </a:lnTo>
                    <a:lnTo>
                      <a:pt x="99161" y="99060"/>
                    </a:lnTo>
                    <a:lnTo>
                      <a:pt x="0" y="99060"/>
                    </a:lnTo>
                    <a:lnTo>
                      <a:pt x="0" y="194310"/>
                    </a:lnTo>
                    <a:lnTo>
                      <a:pt x="99161" y="194310"/>
                    </a:lnTo>
                    <a:lnTo>
                      <a:pt x="99161" y="293370"/>
                    </a:lnTo>
                    <a:lnTo>
                      <a:pt x="210781" y="293370"/>
                    </a:lnTo>
                    <a:lnTo>
                      <a:pt x="210781" y="194310"/>
                    </a:lnTo>
                    <a:lnTo>
                      <a:pt x="309943" y="194310"/>
                    </a:lnTo>
                    <a:lnTo>
                      <a:pt x="309943" y="9906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 sz="637">
                  <a:latin typeface="+mj-lt"/>
                </a:endParaRPr>
              </a:p>
            </p:txBody>
          </p:sp>
        </p:grpSp>
      </p:grpSp>
      <p:sp>
        <p:nvSpPr>
          <p:cNvPr id="95" name="object 42"/>
          <p:cNvSpPr txBox="1"/>
          <p:nvPr/>
        </p:nvSpPr>
        <p:spPr>
          <a:xfrm>
            <a:off x="6319034" y="4198849"/>
            <a:ext cx="1761382" cy="489241"/>
          </a:xfrm>
          <a:prstGeom prst="rect">
            <a:avLst/>
          </a:prstGeom>
        </p:spPr>
        <p:txBody>
          <a:bodyPr vert="horz" wrap="square" lIns="0" tIns="6354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z="1046" b="1" spc="-11" dirty="0">
                <a:solidFill>
                  <a:schemeClr val="tx1"/>
                </a:solidFill>
                <a:latin typeface="+mj-lt"/>
              </a:rPr>
              <a:t>Pandemic Models</a:t>
            </a:r>
          </a:p>
          <a:p>
            <a:pPr marL="70467" indent="-64980">
              <a:spcBef>
                <a:spcPts val="5"/>
              </a:spcBef>
              <a:buChar char="•"/>
              <a:tabLst>
                <a:tab pos="70756" algn="l"/>
                <a:tab pos="703512" algn="l"/>
              </a:tabLst>
            </a:pPr>
            <a:r>
              <a:rPr sz="1046" spc="-18" dirty="0">
                <a:solidFill>
                  <a:srgbClr val="585858"/>
                </a:solidFill>
                <a:latin typeface="+mj-lt"/>
                <a:cs typeface="Nimbus Sans L"/>
              </a:rPr>
              <a:t>Pandemic	</a:t>
            </a: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Forecast</a:t>
            </a:r>
            <a:r>
              <a:rPr sz="1046" spc="91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20" dirty="0">
                <a:solidFill>
                  <a:srgbClr val="585858"/>
                </a:solidFill>
                <a:latin typeface="+mj-lt"/>
                <a:cs typeface="Nimbus Sans L"/>
              </a:rPr>
              <a:t>Models</a:t>
            </a:r>
            <a:endParaRPr sz="1046" dirty="0">
              <a:latin typeface="+mj-lt"/>
              <a:cs typeface="Nimbus Sans L"/>
            </a:endParaRPr>
          </a:p>
          <a:p>
            <a:pPr marL="70467" indent="-64980">
              <a:spcBef>
                <a:spcPts val="7"/>
              </a:spcBef>
              <a:buChar char="•"/>
              <a:tabLst>
                <a:tab pos="70756" algn="l"/>
              </a:tabLst>
            </a:pPr>
            <a:r>
              <a:rPr sz="1046" spc="-20" dirty="0">
                <a:solidFill>
                  <a:srgbClr val="585858"/>
                </a:solidFill>
                <a:latin typeface="+mj-lt"/>
                <a:cs typeface="Nimbus Sans L"/>
              </a:rPr>
              <a:t>Models </a:t>
            </a: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for citizen</a:t>
            </a:r>
            <a:r>
              <a:rPr sz="1046" spc="-16" dirty="0">
                <a:solidFill>
                  <a:srgbClr val="585858"/>
                </a:solidFill>
                <a:latin typeface="+mj-lt"/>
                <a:cs typeface="Nimbus Sans L"/>
              </a:rPr>
              <a:t> </a:t>
            </a:r>
            <a:r>
              <a:rPr sz="1046" spc="-11" dirty="0">
                <a:solidFill>
                  <a:srgbClr val="585858"/>
                </a:solidFill>
                <a:latin typeface="+mj-lt"/>
                <a:cs typeface="Nimbus Sans L"/>
              </a:rPr>
              <a:t>movement</a:t>
            </a:r>
            <a:endParaRPr sz="1046" dirty="0">
              <a:latin typeface="+mj-lt"/>
              <a:cs typeface="Nimbus Sans 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28714A-BFD6-4687-B1EF-853DE24CB59F}"/>
              </a:ext>
            </a:extLst>
          </p:cNvPr>
          <p:cNvSpPr/>
          <p:nvPr/>
        </p:nvSpPr>
        <p:spPr>
          <a:xfrm>
            <a:off x="0" y="159638"/>
            <a:ext cx="9144000" cy="666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A924E5-817E-44A3-A97A-F38E1C5E39EF}"/>
              </a:ext>
            </a:extLst>
          </p:cNvPr>
          <p:cNvSpPr/>
          <p:nvPr/>
        </p:nvSpPr>
        <p:spPr>
          <a:xfrm>
            <a:off x="7142618" y="109696"/>
            <a:ext cx="1904999" cy="716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D181B-899E-4C40-9C61-A6A90B579153}"/>
              </a:ext>
            </a:extLst>
          </p:cNvPr>
          <p:cNvSpPr txBox="1"/>
          <p:nvPr/>
        </p:nvSpPr>
        <p:spPr>
          <a:xfrm>
            <a:off x="563823" y="200143"/>
            <a:ext cx="614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14C66"/>
                </a:solidFill>
                <a:latin typeface="+mj-lt"/>
              </a:rPr>
              <a:t>Capability To Arogya </a:t>
            </a:r>
            <a:r>
              <a:rPr lang="en-US" sz="1600" dirty="0" err="1">
                <a:solidFill>
                  <a:srgbClr val="114C66"/>
                </a:solidFill>
                <a:latin typeface="+mj-lt"/>
              </a:rPr>
              <a:t>Setu</a:t>
            </a:r>
            <a:r>
              <a:rPr lang="en-US" sz="1600" dirty="0">
                <a:solidFill>
                  <a:srgbClr val="114C66"/>
                </a:solidFill>
                <a:latin typeface="+mj-lt"/>
              </a:rPr>
              <a:t> – Tele Medicine Ecosystem Proposed for Ministry of Health, Uttarakhand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530EAE-3675-4CF1-AE66-EA495EFB144C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54F015-0DFB-3865-4A85-EA2C584ED3BA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F283AF-1CA0-B6E2-5E71-37A60D317321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0D46C0-3C59-92F3-F3A6-928EF836A1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D4145BF-4918-CDF2-B131-A8D502F227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9B1078-9186-B4CB-8D96-C647214F9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9094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43949A-1DDB-C3A2-5A8B-B6507C3E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38F87-67D5-72AA-988F-B1C8C71C9FC1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A2533F-BA71-233B-DED4-B5C5302F0CC4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830D4-142F-72AF-5907-E584E1799C9C}"/>
              </a:ext>
            </a:extLst>
          </p:cNvPr>
          <p:cNvSpPr txBox="1"/>
          <p:nvPr/>
        </p:nvSpPr>
        <p:spPr>
          <a:xfrm>
            <a:off x="563824" y="200143"/>
            <a:ext cx="614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114C66"/>
                </a:solidFill>
                <a:latin typeface="+mj-lt"/>
              </a:rPr>
              <a:t>Medimaze</a:t>
            </a:r>
            <a:r>
              <a:rPr lang="en-US" dirty="0">
                <a:solidFill>
                  <a:srgbClr val="114C66"/>
                </a:solidFill>
                <a:latin typeface="+mj-lt"/>
              </a:rPr>
              <a:t> proposal to </a:t>
            </a:r>
            <a:r>
              <a:rPr lang="en-US" sz="1800" dirty="0">
                <a:solidFill>
                  <a:srgbClr val="114C66"/>
                </a:solidFill>
                <a:latin typeface="+mj-lt"/>
              </a:rPr>
              <a:t>Ministry of Health, Uttarakhand</a:t>
            </a:r>
            <a:endParaRPr lang="en-US" dirty="0">
              <a:solidFill>
                <a:srgbClr val="114C66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DB4B14-07F6-CAA7-7E51-CD92BA12DE68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2E3D6-91C5-3EA7-747F-051BAC19F464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82536A-91B7-A48A-6929-071E03995A9D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5ADD60D-D3C4-FEA7-BFFC-93795BD234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0DE164-8216-5261-E62F-211F6954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6145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DBF09A-C470-4272-9A37-ADF99207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18" y="1276350"/>
            <a:ext cx="3180562" cy="22581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5470156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5E317D-52D2-4E9E-8583-B1DCA5E16DC3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AA3227-9F53-4816-9C10-FFF24228DF13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8CF336-EBA0-4147-A7AF-04FA49F2D3CF}"/>
              </a:ext>
            </a:extLst>
          </p:cNvPr>
          <p:cNvSpPr/>
          <p:nvPr/>
        </p:nvSpPr>
        <p:spPr>
          <a:xfrm>
            <a:off x="6614304" y="986153"/>
            <a:ext cx="2057399" cy="1590359"/>
          </a:xfrm>
          <a:prstGeom prst="roundRect">
            <a:avLst>
              <a:gd name="adj" fmla="val 431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F4A5D-FD30-43BD-881A-C3296664A093}"/>
              </a:ext>
            </a:extLst>
          </p:cNvPr>
          <p:cNvSpPr txBox="1"/>
          <p:nvPr/>
        </p:nvSpPr>
        <p:spPr>
          <a:xfrm>
            <a:off x="6908216" y="1344313"/>
            <a:ext cx="1604640" cy="8168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IT Services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Healthcare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Tele-reporting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587CA-E2F8-402B-B42B-E7554DAD5EEA}"/>
              </a:ext>
            </a:extLst>
          </p:cNvPr>
          <p:cNvSpPr txBox="1"/>
          <p:nvPr/>
        </p:nvSpPr>
        <p:spPr>
          <a:xfrm>
            <a:off x="6849332" y="1123950"/>
            <a:ext cx="160464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b="1" dirty="0">
                <a:solidFill>
                  <a:srgbClr val="22516B"/>
                </a:solidFill>
                <a:latin typeface="+mj-lt"/>
              </a:rPr>
              <a:t>Services Offered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66B81-6252-4633-AC3A-01921D2E7315}"/>
              </a:ext>
            </a:extLst>
          </p:cNvPr>
          <p:cNvSpPr txBox="1"/>
          <p:nvPr/>
        </p:nvSpPr>
        <p:spPr>
          <a:xfrm>
            <a:off x="563824" y="200143"/>
            <a:ext cx="33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4C66"/>
                </a:solidFill>
                <a:latin typeface="+mj-lt"/>
              </a:rPr>
              <a:t>About Us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FE5934-3237-4155-8123-DFCF75871889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F82FDD-30D4-46AD-808A-E55FABFCC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479276"/>
              </p:ext>
            </p:extLst>
          </p:nvPr>
        </p:nvGraphicFramePr>
        <p:xfrm>
          <a:off x="690027" y="948369"/>
          <a:ext cx="5697898" cy="382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BCA6E3B-8B42-AA2B-A515-746A7EF9E51A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7B3142-EB01-166A-8028-D18B774BCF58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A85CACD-02B5-7679-11D9-EC3310F8F2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118B63-4AF0-A41A-B86B-458A5D068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64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ontent Placeholder 3">
            <a:extLst>
              <a:ext uri="{FF2B5EF4-FFF2-40B4-BE49-F238E27FC236}">
                <a16:creationId xmlns:a16="http://schemas.microsoft.com/office/drawing/2014/main" id="{04CF7B9A-DE1A-470E-B9B6-74B955FCFAB5}"/>
              </a:ext>
            </a:extLst>
          </p:cNvPr>
          <p:cNvSpPr txBox="1">
            <a:spLocks/>
          </p:cNvSpPr>
          <p:nvPr/>
        </p:nvSpPr>
        <p:spPr>
          <a:xfrm>
            <a:off x="1102856" y="819150"/>
            <a:ext cx="7069903" cy="533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68580" tIns="54000" rIns="54000" bIns="54000" rtlCol="0" anchor="ctr">
            <a:noAutofit/>
          </a:bodyPr>
          <a:lstStyle>
            <a:defPPr>
              <a:defRPr lang="en-US"/>
            </a:defPPr>
            <a:lvl1pPr marR="0" lvl="0" indent="0" algn="ctr" defTabSz="40818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all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45 Light"/>
                <a:cs typeface="Univers 45 Light"/>
              </a:defRPr>
            </a:lvl1pPr>
            <a:lvl2pPr marL="0" indent="0" defTabSz="408181">
              <a:spcBef>
                <a:spcPts val="0"/>
              </a:spcBef>
              <a:buFont typeface="Arial"/>
              <a:buNone/>
              <a:defRPr b="0" i="0">
                <a:solidFill>
                  <a:srgbClr val="3C3C3B"/>
                </a:solidFill>
                <a:latin typeface="Univers 45 Light"/>
                <a:cs typeface="Univers 45 Light"/>
              </a:defRPr>
            </a:lvl2pPr>
            <a:lvl3pPr marL="158737" indent="-158737" defTabSz="408181">
              <a:spcBef>
                <a:spcPts val="0"/>
              </a:spcBef>
              <a:buClr>
                <a:schemeClr val="accent4"/>
              </a:buClr>
              <a:buFont typeface="Arial"/>
              <a:buChar char="•"/>
              <a:tabLst>
                <a:tab pos="959508" algn="l"/>
              </a:tabLst>
              <a:defRPr b="0" i="0">
                <a:solidFill>
                  <a:srgbClr val="3C3C3B"/>
                </a:solidFill>
                <a:latin typeface="Univers 45 Light"/>
                <a:cs typeface="Univers 45 Light"/>
              </a:defRPr>
            </a:lvl3pPr>
            <a:lvl4pPr marL="317474" indent="-158737" defTabSz="408181">
              <a:spcBef>
                <a:spcPts val="0"/>
              </a:spcBef>
              <a:buClr>
                <a:schemeClr val="accent4"/>
              </a:buClr>
              <a:buFont typeface="Arial"/>
              <a:buChar char="–"/>
              <a:defRPr b="0" i="0">
                <a:solidFill>
                  <a:srgbClr val="3C3C3B"/>
                </a:solidFill>
                <a:latin typeface="Univers 45 Light"/>
                <a:cs typeface="Univers 45 Light"/>
              </a:defRPr>
            </a:lvl4pPr>
            <a:lvl5pPr marL="483298" indent="-165824" defTabSz="408181">
              <a:spcBef>
                <a:spcPts val="0"/>
              </a:spcBef>
              <a:buClr>
                <a:schemeClr val="accent4"/>
              </a:buClr>
              <a:buFont typeface="Arial"/>
              <a:buChar char="»"/>
              <a:tabLst/>
              <a:defRPr b="0" i="0">
                <a:solidFill>
                  <a:srgbClr val="3C3C3B"/>
                </a:solidFill>
                <a:latin typeface="Univers 45 Light"/>
                <a:cs typeface="Univers 45 Light"/>
              </a:defRPr>
            </a:lvl5pPr>
            <a:lvl6pPr marL="2244993" indent="-204090" defTabSz="408181">
              <a:spcBef>
                <a:spcPct val="200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653174" indent="-204090" defTabSz="408181">
              <a:spcBef>
                <a:spcPct val="200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061355" indent="-204090" defTabSz="408181">
              <a:spcBef>
                <a:spcPct val="200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469535" indent="-204090" defTabSz="408181">
              <a:spcBef>
                <a:spcPct val="200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1050" b="0" kern="0" cap="none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Medimaze</a:t>
            </a:r>
            <a:r>
              <a:rPr lang="en-US" sz="1050" b="0" kern="0" cap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capabilities can provide actionable insights to Healthcare Providers in Public Sector and better understand </a:t>
            </a:r>
          </a:p>
          <a:p>
            <a:pPr lvl="0"/>
            <a:r>
              <a:rPr lang="en-US" sz="1050" b="0" kern="0" cap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impact of their care processes across the continuum of care </a:t>
            </a:r>
            <a:r>
              <a:rPr lang="mr-IN" sz="1050" b="0" kern="0" cap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–</a:t>
            </a:r>
            <a:r>
              <a:rPr lang="en-US" sz="1050" b="0" kern="0" cap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Ensuring End To End Healthcare IT Platform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8E08E4-7FCF-4E59-9676-2B99ED76117C}"/>
              </a:ext>
            </a:extLst>
          </p:cNvPr>
          <p:cNvSpPr/>
          <p:nvPr/>
        </p:nvSpPr>
        <p:spPr>
          <a:xfrm>
            <a:off x="2888753" y="1435190"/>
            <a:ext cx="1712214" cy="826583"/>
          </a:xfrm>
          <a:prstGeom prst="rect">
            <a:avLst/>
          </a:prstGeom>
          <a:solidFill>
            <a:srgbClr val="728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Central Supply Chain 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Management (Inventory &amp; Pharmacy)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F46BE3B-D48D-4263-B9BF-DDF0FE4083A6}"/>
              </a:ext>
            </a:extLst>
          </p:cNvPr>
          <p:cNvSpPr/>
          <p:nvPr/>
        </p:nvSpPr>
        <p:spPr>
          <a:xfrm>
            <a:off x="1102857" y="1435190"/>
            <a:ext cx="1712214" cy="826583"/>
          </a:xfrm>
          <a:prstGeom prst="rect">
            <a:avLst/>
          </a:prstGeom>
          <a:solidFill>
            <a:srgbClr val="B5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Hospital Information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Management System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9EA7B6-2550-4A7F-B0C4-1D7049BBEC8D}"/>
              </a:ext>
            </a:extLst>
          </p:cNvPr>
          <p:cNvSpPr/>
          <p:nvPr/>
        </p:nvSpPr>
        <p:spPr>
          <a:xfrm>
            <a:off x="4674649" y="1435190"/>
            <a:ext cx="1712214" cy="826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Mobile App </a:t>
            </a:r>
            <a:r>
              <a:rPr lang="mr-IN" sz="1000" dirty="0">
                <a:solidFill>
                  <a:schemeClr val="bg1"/>
                </a:solidFill>
              </a:rPr>
              <a:t>–</a:t>
            </a:r>
            <a:r>
              <a:rPr lang="en-GB" sz="1000" dirty="0">
                <a:solidFill>
                  <a:schemeClr val="bg1"/>
                </a:solidFill>
              </a:rPr>
              <a:t> Doctors, Pharmacists, Patients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19294D-507E-4F8A-A350-EE2214498AED}"/>
              </a:ext>
            </a:extLst>
          </p:cNvPr>
          <p:cNvSpPr/>
          <p:nvPr/>
        </p:nvSpPr>
        <p:spPr>
          <a:xfrm>
            <a:off x="1102856" y="2316343"/>
            <a:ext cx="1712214" cy="826583"/>
          </a:xfrm>
          <a:prstGeom prst="rect">
            <a:avLst/>
          </a:prstGeom>
          <a:solidFill>
            <a:srgbClr val="B5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it-IT" sz="1000" dirty="0">
                <a:solidFill>
                  <a:schemeClr val="bg1"/>
                </a:solidFill>
              </a:rPr>
              <a:t>EMR/EHR/PHR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718FB6-C352-4465-B05C-88774020972B}"/>
              </a:ext>
            </a:extLst>
          </p:cNvPr>
          <p:cNvSpPr/>
          <p:nvPr/>
        </p:nvSpPr>
        <p:spPr>
          <a:xfrm>
            <a:off x="2888753" y="2316343"/>
            <a:ext cx="1712214" cy="826583"/>
          </a:xfrm>
          <a:prstGeom prst="rect">
            <a:avLst/>
          </a:prstGeom>
          <a:solidFill>
            <a:srgbClr val="728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Radiology Information 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System - PACS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53B830-F7F9-419D-A266-276F9F563B02}"/>
              </a:ext>
            </a:extLst>
          </p:cNvPr>
          <p:cNvSpPr/>
          <p:nvPr/>
        </p:nvSpPr>
        <p:spPr>
          <a:xfrm>
            <a:off x="1102856" y="4078650"/>
            <a:ext cx="1712214" cy="826583"/>
          </a:xfrm>
          <a:prstGeom prst="rect">
            <a:avLst/>
          </a:prstGeom>
          <a:solidFill>
            <a:srgbClr val="B5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Laboratory Information Management  System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DDF22-7435-4F67-8BE3-47FB1FA192CC}"/>
              </a:ext>
            </a:extLst>
          </p:cNvPr>
          <p:cNvSpPr/>
          <p:nvPr/>
        </p:nvSpPr>
        <p:spPr>
          <a:xfrm>
            <a:off x="4674649" y="2316343"/>
            <a:ext cx="1712214" cy="826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>
              <a:lnSpc>
                <a:spcPct val="90000"/>
              </a:lnSpc>
            </a:pPr>
            <a:r>
              <a:rPr lang="it-IT" sz="1000" dirty="0">
                <a:solidFill>
                  <a:schemeClr val="bg1"/>
                </a:solidFill>
              </a:rPr>
              <a:t>Portals </a:t>
            </a:r>
            <a:r>
              <a:rPr lang="mr-IN" sz="1000" dirty="0">
                <a:solidFill>
                  <a:schemeClr val="bg1"/>
                </a:solidFill>
              </a:rPr>
              <a:t>–</a:t>
            </a:r>
            <a:endParaRPr lang="en-US" sz="10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it-IT" sz="1000" dirty="0">
                <a:solidFill>
                  <a:schemeClr val="bg1"/>
                </a:solidFill>
              </a:rPr>
              <a:t> Patients, Doctors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CF5EEF-584A-45EC-B8BB-D1D0C9C9A213}"/>
              </a:ext>
            </a:extLst>
          </p:cNvPr>
          <p:cNvSpPr/>
          <p:nvPr/>
        </p:nvSpPr>
        <p:spPr>
          <a:xfrm>
            <a:off x="6460545" y="1435190"/>
            <a:ext cx="1712214" cy="826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it-IT" sz="1000" dirty="0">
                <a:solidFill>
                  <a:schemeClr val="bg1"/>
                </a:solidFill>
              </a:rPr>
              <a:t>Volume 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Leakage Analytics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50C832-4D8E-403B-ACA8-53BBF605067F}"/>
              </a:ext>
            </a:extLst>
          </p:cNvPr>
          <p:cNvSpPr/>
          <p:nvPr/>
        </p:nvSpPr>
        <p:spPr>
          <a:xfrm>
            <a:off x="4669495" y="3197496"/>
            <a:ext cx="1712214" cy="826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Provider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Benchmarking of Hospitals </a:t>
            </a:r>
          </a:p>
          <a:p>
            <a:pPr algn="ctr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6CAD53-02EA-48E1-9E07-AD8BCB3B1366}"/>
              </a:ext>
            </a:extLst>
          </p:cNvPr>
          <p:cNvSpPr/>
          <p:nvPr/>
        </p:nvSpPr>
        <p:spPr>
          <a:xfrm>
            <a:off x="6460545" y="3197496"/>
            <a:ext cx="1712214" cy="826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Population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Health Management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D67349-9C1C-478E-9ADE-0D36B5FFD320}"/>
              </a:ext>
            </a:extLst>
          </p:cNvPr>
          <p:cNvSpPr/>
          <p:nvPr/>
        </p:nvSpPr>
        <p:spPr>
          <a:xfrm>
            <a:off x="2888753" y="3197496"/>
            <a:ext cx="1712214" cy="826583"/>
          </a:xfrm>
          <a:prstGeom prst="rect">
            <a:avLst/>
          </a:prstGeom>
          <a:solidFill>
            <a:srgbClr val="728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Tele Pathology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87DA5C-FB87-45FF-BCBE-5474DD429E1D}"/>
              </a:ext>
            </a:extLst>
          </p:cNvPr>
          <p:cNvSpPr/>
          <p:nvPr/>
        </p:nvSpPr>
        <p:spPr>
          <a:xfrm>
            <a:off x="1102857" y="3197496"/>
            <a:ext cx="1712214" cy="826583"/>
          </a:xfrm>
          <a:prstGeom prst="rect">
            <a:avLst/>
          </a:prstGeom>
          <a:solidFill>
            <a:srgbClr val="B5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it-IT" sz="1000" dirty="0">
                <a:solidFill>
                  <a:schemeClr val="bg1"/>
                </a:solidFill>
              </a:rPr>
              <a:t>Tele-Radiology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09803F5-0161-4C44-BA37-44785812EA1D}"/>
              </a:ext>
            </a:extLst>
          </p:cNvPr>
          <p:cNvSpPr/>
          <p:nvPr/>
        </p:nvSpPr>
        <p:spPr>
          <a:xfrm>
            <a:off x="2888753" y="4078650"/>
            <a:ext cx="1712214" cy="826583"/>
          </a:xfrm>
          <a:prstGeom prst="rect">
            <a:avLst/>
          </a:prstGeom>
          <a:solidFill>
            <a:srgbClr val="728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Human Recourse 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Management System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A6E2A2B-DAB3-4254-9FB5-3DCA3728ADA1}"/>
              </a:ext>
            </a:extLst>
          </p:cNvPr>
          <p:cNvSpPr/>
          <p:nvPr/>
        </p:nvSpPr>
        <p:spPr>
          <a:xfrm>
            <a:off x="6460545" y="4078650"/>
            <a:ext cx="1712214" cy="826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Medical College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Management System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032E692-CD1D-4D0E-B4DF-7FC8C1A3BFC3}"/>
              </a:ext>
            </a:extLst>
          </p:cNvPr>
          <p:cNvSpPr/>
          <p:nvPr/>
        </p:nvSpPr>
        <p:spPr>
          <a:xfrm>
            <a:off x="4674649" y="4078650"/>
            <a:ext cx="1712214" cy="826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Cloud Solutions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&amp; Services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A53B9B8-44E8-4B6B-8D48-7CDFBA4500F2}"/>
              </a:ext>
            </a:extLst>
          </p:cNvPr>
          <p:cNvSpPr/>
          <p:nvPr/>
        </p:nvSpPr>
        <p:spPr>
          <a:xfrm>
            <a:off x="6460545" y="2316343"/>
            <a:ext cx="1712214" cy="826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0500" tIns="40500" rIns="40500" bIns="40500" rtlCol="0" anchor="ctr"/>
          <a:lstStyle/>
          <a:p>
            <a:pPr algn="ctr"/>
            <a:r>
              <a:rPr lang="it-IT" sz="1000" dirty="0">
                <a:solidFill>
                  <a:schemeClr val="bg1"/>
                </a:solidFill>
              </a:rPr>
              <a:t>KRA &amp; KPI 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Management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FF711-D113-448F-8AB0-E4714017D463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FB504D-85EA-4076-9D20-A0E7D9F372ED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70CC7-CC8C-4BA0-8E52-C52A3722D661}"/>
              </a:ext>
            </a:extLst>
          </p:cNvPr>
          <p:cNvSpPr txBox="1"/>
          <p:nvPr/>
        </p:nvSpPr>
        <p:spPr>
          <a:xfrm>
            <a:off x="563824" y="200143"/>
            <a:ext cx="33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114C66"/>
                </a:solidFill>
                <a:latin typeface="+mj-lt"/>
              </a:rPr>
              <a:t>Medimaze</a:t>
            </a:r>
            <a:r>
              <a:rPr lang="en-US" dirty="0">
                <a:solidFill>
                  <a:srgbClr val="114C66"/>
                </a:solidFill>
                <a:latin typeface="+mj-lt"/>
              </a:rPr>
              <a:t> Capabilities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9DF2C-4612-48E2-BC6F-B7BBA1CF82B4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19AF31-FF2F-FF7B-24AD-671B962C37C1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1EA933D-3276-5483-79E1-C87426530D34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499404E-17E4-A1FE-4E07-448AEEE386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C2B7C1-B0CC-99E5-741E-19D92138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3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C9590C-B866-4795-A693-7AAF32C207BC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67A767-ECF9-4260-9100-F2FA554EF73C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CED01-29FE-46AC-B3D9-432650655E99}"/>
              </a:ext>
            </a:extLst>
          </p:cNvPr>
          <p:cNvSpPr txBox="1"/>
          <p:nvPr/>
        </p:nvSpPr>
        <p:spPr>
          <a:xfrm>
            <a:off x="563824" y="200143"/>
            <a:ext cx="614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4C66"/>
                </a:solidFill>
                <a:latin typeface="+mj-lt"/>
              </a:rPr>
              <a:t>Value Generated through </a:t>
            </a:r>
            <a:r>
              <a:rPr lang="en-US" dirty="0" err="1">
                <a:solidFill>
                  <a:srgbClr val="114C66"/>
                </a:solidFill>
                <a:latin typeface="+mj-lt"/>
              </a:rPr>
              <a:t>HealthTech</a:t>
            </a:r>
            <a:r>
              <a:rPr lang="en-US" dirty="0">
                <a:solidFill>
                  <a:srgbClr val="114C66"/>
                </a:solidFill>
                <a:latin typeface="+mj-lt"/>
              </a:rPr>
              <a:t>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A84CB-F762-41CD-8962-C2821919C39F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0B9B6ED-95B8-4D07-B98D-B0C06861F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493616"/>
              </p:ext>
            </p:extLst>
          </p:nvPr>
        </p:nvGraphicFramePr>
        <p:xfrm>
          <a:off x="26194" y="1200150"/>
          <a:ext cx="5100637" cy="318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C516417-E990-49E7-9AD5-C3142D0C9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284996"/>
              </p:ext>
            </p:extLst>
          </p:nvPr>
        </p:nvGraphicFramePr>
        <p:xfrm>
          <a:off x="4131234" y="1207200"/>
          <a:ext cx="5100637" cy="318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EA3098E-B133-417A-B1F0-B3400530B22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0" y="2217102"/>
            <a:ext cx="320040" cy="320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F35BB8-A12E-4D08-98DD-AFE5CD50CD0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36" y="1365629"/>
            <a:ext cx="320040" cy="320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F19090-BD6E-4BE0-8EC9-C04FD4EB189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6" y="3059812"/>
            <a:ext cx="320040" cy="320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75BB71-690D-4F90-9D6A-D61ADB0A765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6" y="3911335"/>
            <a:ext cx="320040" cy="320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C27E4A-272E-4F72-9627-260BD718AB6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76" y="1365629"/>
            <a:ext cx="320040" cy="320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002E7F-C5EA-42E5-AFCF-644A7BB5944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71" y="3059812"/>
            <a:ext cx="320040" cy="3200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0AE00D-D236-4936-998A-85A4ECB10C2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23" y="2217102"/>
            <a:ext cx="320040" cy="3200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979326A-A4F6-E674-BA40-F2505EAD89D2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53A9A24-564A-6DB8-373F-D1ECBCCD8288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3B67983-A4B2-BB4C-D589-B1731FE809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490D61-5CFC-1481-80D7-041F32C23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6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44183-F12F-463A-D9D8-7B442AAD9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8" y="0"/>
            <a:ext cx="9120352" cy="5163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028950"/>
            <a:ext cx="3733800" cy="1524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Case Study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Value Created: Implemented HIMS Solution for </a:t>
            </a:r>
            <a:br>
              <a:rPr lang="en-US" sz="2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x-none" sz="2400" b="1" dirty="0">
                <a:solidFill>
                  <a:schemeClr val="tx2">
                    <a:lumMod val="75000"/>
                  </a:schemeClr>
                </a:solidFill>
              </a:rPr>
              <a:t>Jammu &amp; Kashmir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D7221D-196D-272F-0411-0B1017BA324A}"/>
              </a:ext>
            </a:extLst>
          </p:cNvPr>
          <p:cNvGrpSpPr/>
          <p:nvPr/>
        </p:nvGrpSpPr>
        <p:grpSpPr>
          <a:xfrm>
            <a:off x="5257800" y="2081253"/>
            <a:ext cx="2982494" cy="716681"/>
            <a:chOff x="7075628" y="133350"/>
            <a:chExt cx="1902655" cy="457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505D3F-5F0B-C907-EE47-0217BB44E317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C4AF45F-82A5-5707-2C47-FD2B95F51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362829-C4B4-C9D0-F783-BC5124C9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1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7F5F9691-1C2F-4B50-904A-38A78B43F74E}"/>
              </a:ext>
            </a:extLst>
          </p:cNvPr>
          <p:cNvSpPr/>
          <p:nvPr/>
        </p:nvSpPr>
        <p:spPr>
          <a:xfrm>
            <a:off x="5911406" y="4006645"/>
            <a:ext cx="2818631" cy="845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2870" tIns="68580" rIns="102870" bIns="68580" rtlCol="0" anchor="ctr"/>
          <a:lstStyle/>
          <a:p>
            <a:pPr algn="ctr" defTabSz="685800">
              <a:lnSpc>
                <a:spcPct val="105000"/>
              </a:lnSpc>
              <a:defRPr/>
            </a:pPr>
            <a:endParaRPr lang="en-US" sz="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05000"/>
              </a:lnSpc>
              <a:defRPr/>
            </a:pPr>
            <a:endParaRPr lang="en-US" sz="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05000"/>
              </a:lnSpc>
              <a:defRPr/>
            </a:pPr>
            <a:r>
              <a:rPr lang="en-US" sz="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43914-677A-4D5C-BCF7-B245EEFCF8AF}"/>
              </a:ext>
            </a:extLst>
          </p:cNvPr>
          <p:cNvSpPr/>
          <p:nvPr/>
        </p:nvSpPr>
        <p:spPr>
          <a:xfrm>
            <a:off x="2088112" y="4006645"/>
            <a:ext cx="2883110" cy="8453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68580" rIns="102870" bIns="68580" rtlCol="0" anchor="ctr"/>
          <a:lstStyle/>
          <a:p>
            <a:pPr algn="ctr" defTabSz="685800">
              <a:lnSpc>
                <a:spcPct val="105000"/>
              </a:lnSpc>
              <a:defRPr/>
            </a:pPr>
            <a:endParaRPr lang="en-US" sz="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05000"/>
              </a:lnSpc>
              <a:defRPr/>
            </a:pPr>
            <a:endParaRPr lang="en-US" sz="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05000"/>
              </a:lnSpc>
              <a:defRPr/>
            </a:pPr>
            <a:r>
              <a:rPr lang="en-US" sz="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733C2-002A-4697-8DCD-ACD5749EBFD9}"/>
              </a:ext>
            </a:extLst>
          </p:cNvPr>
          <p:cNvSpPr/>
          <p:nvPr/>
        </p:nvSpPr>
        <p:spPr>
          <a:xfrm>
            <a:off x="5017901" y="4004384"/>
            <a:ext cx="846827" cy="8453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369" name="Title 1">
            <a:extLst>
              <a:ext uri="{FF2B5EF4-FFF2-40B4-BE49-F238E27FC236}">
                <a16:creationId xmlns:a16="http://schemas.microsoft.com/office/drawing/2014/main" id="{DC72CEEE-71E7-488F-98E1-2C51F909D5FD}"/>
              </a:ext>
            </a:extLst>
          </p:cNvPr>
          <p:cNvSpPr txBox="1">
            <a:spLocks/>
          </p:cNvSpPr>
          <p:nvPr/>
        </p:nvSpPr>
        <p:spPr>
          <a:xfrm>
            <a:off x="384409" y="156564"/>
            <a:ext cx="4578024" cy="800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8655F-6D78-44D2-89CE-2C066AAAA118}"/>
              </a:ext>
            </a:extLst>
          </p:cNvPr>
          <p:cNvSpPr/>
          <p:nvPr/>
        </p:nvSpPr>
        <p:spPr>
          <a:xfrm>
            <a:off x="417168" y="2602925"/>
            <a:ext cx="2357102" cy="1367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2870" tIns="68580" rIns="68580" bIns="68580" rtlCol="0" anchor="ctr"/>
          <a:lstStyle/>
          <a:p>
            <a:pPr defTabSz="685800">
              <a:lnSpc>
                <a:spcPct val="105000"/>
              </a:lnSpc>
              <a:defRPr/>
            </a:pPr>
            <a:r>
              <a:rPr lang="en-US" sz="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353C0E-D3D1-4034-A603-98FE5EDE0340}"/>
              </a:ext>
            </a:extLst>
          </p:cNvPr>
          <p:cNvSpPr/>
          <p:nvPr/>
        </p:nvSpPr>
        <p:spPr>
          <a:xfrm>
            <a:off x="1510384" y="1045218"/>
            <a:ext cx="2390491" cy="15265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68580" rIns="102870" bIns="68580" rtlCol="0" anchor="ctr"/>
          <a:lstStyle/>
          <a:p>
            <a:pPr marL="0" lvl="1" algn="ctr" defTabSz="685800"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The National Health Mission, Government of J&amp;K has engaged us to transform the current state of ICT and its applications for improving Healthcare Service Delivery </a:t>
            </a:r>
            <a:endParaRPr lang="en-US" sz="1200" spc="-8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99879-886A-44BC-8C7C-AAC45D2ECE5A}"/>
              </a:ext>
            </a:extLst>
          </p:cNvPr>
          <p:cNvSpPr/>
          <p:nvPr/>
        </p:nvSpPr>
        <p:spPr>
          <a:xfrm>
            <a:off x="5017902" y="1045219"/>
            <a:ext cx="3697906" cy="845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2870" tIns="68580" rIns="102870" bIns="68580" rtlCol="0" anchor="ctr"/>
          <a:lstStyle/>
          <a:p>
            <a:pPr defTabSz="685800">
              <a:lnSpc>
                <a:spcPct val="105000"/>
              </a:lnSpc>
              <a:defRPr/>
            </a:pPr>
            <a:r>
              <a:rPr lang="en-US" sz="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6EDDCD-A641-4625-A9D8-9E98EA124DEC}"/>
              </a:ext>
            </a:extLst>
          </p:cNvPr>
          <p:cNvSpPr/>
          <p:nvPr/>
        </p:nvSpPr>
        <p:spPr>
          <a:xfrm>
            <a:off x="3940745" y="1045219"/>
            <a:ext cx="1021688" cy="845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2870" tIns="68580" rIns="102870" bIns="68580" rtlCol="0" anchor="ctr"/>
          <a:lstStyle/>
          <a:p>
            <a:pPr defTabSz="685800">
              <a:lnSpc>
                <a:spcPct val="105000"/>
              </a:lnSpc>
              <a:defRPr/>
            </a:pPr>
            <a:endParaRPr lang="en-US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6058B-C245-4A9D-99C1-82D884D7D426}"/>
              </a:ext>
            </a:extLst>
          </p:cNvPr>
          <p:cNvSpPr/>
          <p:nvPr/>
        </p:nvSpPr>
        <p:spPr>
          <a:xfrm>
            <a:off x="3940743" y="1929761"/>
            <a:ext cx="1995540" cy="20383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2870" tIns="68580" rIns="102870" bIns="68580" rtlCol="0" anchor="t"/>
          <a:lstStyle/>
          <a:p>
            <a:pPr defTabSz="685800">
              <a:lnSpc>
                <a:spcPct val="105000"/>
              </a:lnSpc>
              <a:defRPr/>
            </a:pPr>
            <a:endParaRPr lang="en-US" sz="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084F5E-C8F4-4E6A-83F0-F5019E112E5B}"/>
              </a:ext>
            </a:extLst>
          </p:cNvPr>
          <p:cNvSpPr/>
          <p:nvPr/>
        </p:nvSpPr>
        <p:spPr>
          <a:xfrm>
            <a:off x="5986584" y="1913246"/>
            <a:ext cx="2729223" cy="20549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68580" rIns="102870" bIns="68580" rtlCol="0" anchor="ctr"/>
          <a:lstStyle/>
          <a:p>
            <a:pPr marL="0" lvl="1" defTabSz="685800">
              <a:defRPr/>
            </a:pPr>
            <a:endParaRPr lang="en-US" sz="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77F751-FDAD-430A-B8A7-C95DCA8DDD17}"/>
              </a:ext>
            </a:extLst>
          </p:cNvPr>
          <p:cNvSpPr/>
          <p:nvPr/>
        </p:nvSpPr>
        <p:spPr>
          <a:xfrm>
            <a:off x="784162" y="1755769"/>
            <a:ext cx="446276" cy="19236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685800">
              <a:defRPr/>
            </a:pPr>
            <a:r>
              <a:rPr lang="en-US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052FA-4E29-4E69-A36E-5A631ADFF775}"/>
              </a:ext>
            </a:extLst>
          </p:cNvPr>
          <p:cNvSpPr/>
          <p:nvPr/>
        </p:nvSpPr>
        <p:spPr>
          <a:xfrm>
            <a:off x="407195" y="1045219"/>
            <a:ext cx="1062892" cy="1526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68580" rIns="34290" bIns="68580" rtlCol="0" anchor="b"/>
          <a:lstStyle/>
          <a:p>
            <a:pPr defTabSz="685800">
              <a:defRPr/>
            </a:pPr>
            <a:endParaRPr lang="en-US" sz="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D54BB-8C4C-4FEC-B773-4D5DC10412E6}"/>
              </a:ext>
            </a:extLst>
          </p:cNvPr>
          <p:cNvSpPr/>
          <p:nvPr/>
        </p:nvSpPr>
        <p:spPr>
          <a:xfrm>
            <a:off x="418222" y="2566229"/>
            <a:ext cx="2354991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24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02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Mobile Apps</a:t>
            </a:r>
            <a:endParaRPr lang="en-US" sz="11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6EE542-DAB7-4C7C-A888-5BDB6E050E7E}"/>
              </a:ext>
            </a:extLst>
          </p:cNvPr>
          <p:cNvGrpSpPr/>
          <p:nvPr/>
        </p:nvGrpSpPr>
        <p:grpSpPr>
          <a:xfrm>
            <a:off x="2774177" y="2602923"/>
            <a:ext cx="1191227" cy="1367024"/>
            <a:chOff x="2929845" y="3422650"/>
            <a:chExt cx="1091692" cy="15779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41131F-E789-4F80-A2E8-FD6A24F514E3}"/>
                </a:ext>
              </a:extLst>
            </p:cNvPr>
            <p:cNvSpPr/>
            <p:nvPr/>
          </p:nvSpPr>
          <p:spPr>
            <a:xfrm>
              <a:off x="2959102" y="3422650"/>
              <a:ext cx="1003300" cy="15779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tIns="91440" rIns="45720" bIns="91440" rtlCol="0" anchor="b"/>
            <a:lstStyle/>
            <a:p>
              <a:pPr defTabSz="685800">
                <a:defRPr/>
              </a:pPr>
              <a:endParaRPr lang="en-US" sz="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4DBE047-B4C4-4D80-8421-6141316995DA}"/>
                </a:ext>
              </a:extLst>
            </p:cNvPr>
            <p:cNvGrpSpPr/>
            <p:nvPr/>
          </p:nvGrpSpPr>
          <p:grpSpPr>
            <a:xfrm>
              <a:off x="2929845" y="3488885"/>
              <a:ext cx="1091692" cy="817123"/>
              <a:chOff x="2941604" y="3347789"/>
              <a:chExt cx="1091692" cy="81712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BC8681C-2C0E-4A55-973A-AD7BC9FB69A8}"/>
                  </a:ext>
                </a:extLst>
              </p:cNvPr>
              <p:cNvSpPr/>
              <p:nvPr/>
            </p:nvSpPr>
            <p:spPr>
              <a:xfrm>
                <a:off x="2963237" y="3719863"/>
                <a:ext cx="10700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endParaRPr lang="en-US" sz="1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2891E19-89E9-4E0F-ADCC-FDC685E0BD72}"/>
                  </a:ext>
                </a:extLst>
              </p:cNvPr>
              <p:cNvSpPr/>
              <p:nvPr/>
            </p:nvSpPr>
            <p:spPr>
              <a:xfrm>
                <a:off x="2941604" y="3757229"/>
                <a:ext cx="169236" cy="248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endParaRPr lang="en-US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6AE1E2A-A4C2-45E5-B4B1-EA20C84F0F0F}"/>
                  </a:ext>
                </a:extLst>
              </p:cNvPr>
              <p:cNvSpPr/>
              <p:nvPr/>
            </p:nvSpPr>
            <p:spPr>
              <a:xfrm>
                <a:off x="2973295" y="3347789"/>
                <a:ext cx="919522" cy="817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+mj-lt"/>
                    <a:cs typeface="Arial" panose="020B0604020202020204" pitchFamily="34" charset="0"/>
                  </a:rPr>
                  <a:t>40+ </a:t>
                </a:r>
              </a:p>
              <a:p>
                <a:pPr defTabSz="685800">
                  <a:defRPr/>
                </a:pPr>
                <a:r>
                  <a:rPr lang="en-US" sz="1100" b="1" dirty="0">
                    <a:solidFill>
                      <a:srgbClr val="FFFFFF"/>
                    </a:solidFill>
                    <a:latin typeface="+mj-lt"/>
                    <a:cs typeface="Arial" panose="020B0604020202020204" pitchFamily="34" charset="0"/>
                  </a:rPr>
                  <a:t>Support </a:t>
                </a:r>
              </a:p>
              <a:p>
                <a:pPr defTabSz="685800">
                  <a:defRPr/>
                </a:pPr>
                <a:r>
                  <a:rPr lang="en-US" sz="1100" b="1" dirty="0">
                    <a:solidFill>
                      <a:srgbClr val="FFFFFF"/>
                    </a:solidFill>
                    <a:latin typeface="+mj-lt"/>
                    <a:cs typeface="Arial" panose="020B0604020202020204" pitchFamily="34" charset="0"/>
                  </a:rPr>
                  <a:t>Staff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41A188-5384-4060-A972-CF333EA98C88}"/>
              </a:ext>
            </a:extLst>
          </p:cNvPr>
          <p:cNvGrpSpPr/>
          <p:nvPr/>
        </p:nvGrpSpPr>
        <p:grpSpPr>
          <a:xfrm>
            <a:off x="3979212" y="2841598"/>
            <a:ext cx="1964150" cy="1049561"/>
            <a:chOff x="4045032" y="3748262"/>
            <a:chExt cx="1800031" cy="121152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FE8BA41-7EF2-4FE0-8E7B-85C9829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560" y="3748262"/>
              <a:ext cx="754606" cy="7607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08EB-11C2-4807-BE69-ACBE89852C64}"/>
                </a:ext>
              </a:extLst>
            </p:cNvPr>
            <p:cNvSpPr/>
            <p:nvPr/>
          </p:nvSpPr>
          <p:spPr>
            <a:xfrm>
              <a:off x="4045032" y="4533461"/>
              <a:ext cx="1800031" cy="426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b="1" dirty="0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100+ Reports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F8E4D36-84F4-43C8-9AC2-CC902CBC98F5}"/>
              </a:ext>
            </a:extLst>
          </p:cNvPr>
          <p:cNvGrpSpPr/>
          <p:nvPr/>
        </p:nvGrpSpPr>
        <p:grpSpPr>
          <a:xfrm>
            <a:off x="3946102" y="1058078"/>
            <a:ext cx="1161818" cy="307777"/>
            <a:chOff x="4194329" y="1906524"/>
            <a:chExt cx="726428" cy="35527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0450FC-B86F-4670-A127-9280E375FB58}"/>
                </a:ext>
              </a:extLst>
            </p:cNvPr>
            <p:cNvSpPr/>
            <p:nvPr/>
          </p:nvSpPr>
          <p:spPr>
            <a:xfrm>
              <a:off x="4194329" y="1906524"/>
              <a:ext cx="726428" cy="35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+mj-lt"/>
                  <a:cs typeface="Arial" panose="020B0604020202020204" pitchFamily="34" charset="0"/>
                </a:rPr>
                <a:t>8 </a:t>
              </a:r>
              <a:r>
                <a:rPr lang="en-US" sz="1050" b="1" dirty="0">
                  <a:solidFill>
                    <a:srgbClr val="FFFFFF"/>
                  </a:solidFill>
                  <a:latin typeface="+mj-lt"/>
                  <a:cs typeface="Arial" panose="020B0604020202020204" pitchFamily="34" charset="0"/>
                </a:rPr>
                <a:t>Modules</a:t>
              </a:r>
              <a:endParaRPr lang="en-US" sz="12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8A0E692-1C44-44F7-8C92-A5654AB57771}"/>
                </a:ext>
              </a:extLst>
            </p:cNvPr>
            <p:cNvSpPr/>
            <p:nvPr/>
          </p:nvSpPr>
          <p:spPr>
            <a:xfrm flipH="1">
              <a:off x="4498529" y="1916594"/>
              <a:ext cx="258299" cy="24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endPara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6BBF24E-4CB0-4D60-A02F-0195C49F38B4}"/>
              </a:ext>
            </a:extLst>
          </p:cNvPr>
          <p:cNvSpPr/>
          <p:nvPr/>
        </p:nvSpPr>
        <p:spPr>
          <a:xfrm>
            <a:off x="407194" y="4006645"/>
            <a:ext cx="1630175" cy="845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4290" tIns="68580" rIns="34290" bIns="68580" rtlCol="0" anchor="b"/>
          <a:lstStyle/>
          <a:p>
            <a:pPr defTabSz="685800">
              <a:defRPr/>
            </a:pPr>
            <a:endParaRPr 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4C6FE0-1FCC-4EB4-BFF0-5055791D8B40}"/>
              </a:ext>
            </a:extLst>
          </p:cNvPr>
          <p:cNvSpPr/>
          <p:nvPr/>
        </p:nvSpPr>
        <p:spPr>
          <a:xfrm>
            <a:off x="4090187" y="2063765"/>
            <a:ext cx="174447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Proposed 1000+ Hospitals, CHC’s &amp; PHC’s Live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8F1286-F895-4C76-870F-C22455DB1074}"/>
              </a:ext>
            </a:extLst>
          </p:cNvPr>
          <p:cNvSpPr/>
          <p:nvPr/>
        </p:nvSpPr>
        <p:spPr>
          <a:xfrm>
            <a:off x="6220655" y="4117679"/>
            <a:ext cx="2395852" cy="623248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/>
          <a:p>
            <a:pPr algn="ctr" defTabSz="685800">
              <a:defRPr/>
            </a:pPr>
            <a:r>
              <a:rPr lang="en-US" sz="2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 </a:t>
            </a:r>
            <a:r>
              <a:rPr lang="en-US" sz="15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Central Government System Integrations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FD5FA-7484-46A0-8332-5F69CEE3BF77}"/>
              </a:ext>
            </a:extLst>
          </p:cNvPr>
          <p:cNvSpPr/>
          <p:nvPr/>
        </p:nvSpPr>
        <p:spPr>
          <a:xfrm>
            <a:off x="2292184" y="4225400"/>
            <a:ext cx="2513158" cy="407804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/>
          <a:p>
            <a:pPr algn="ctr" defTabSz="685800">
              <a:defRPr/>
            </a:pP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Continual Evolution  </a:t>
            </a:r>
          </a:p>
          <a:p>
            <a:pPr algn="ctr" defTabSz="685800">
              <a:defRPr/>
            </a:pP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5+ Enhancements per month</a:t>
            </a:r>
            <a:endParaRPr lang="en-US" sz="9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53109E-5BF9-4E3D-B807-CC063BACF4AD}"/>
              </a:ext>
            </a:extLst>
          </p:cNvPr>
          <p:cNvSpPr/>
          <p:nvPr/>
        </p:nvSpPr>
        <p:spPr>
          <a:xfrm>
            <a:off x="428193" y="3569193"/>
            <a:ext cx="2335052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2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500+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Physical</a:t>
            </a:r>
            <a:r>
              <a:rPr lang="en-US" sz="2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Sites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04A56F-0FF8-4140-89A5-ABB6CD7A19F7}"/>
              </a:ext>
            </a:extLst>
          </p:cNvPr>
          <p:cNvSpPr/>
          <p:nvPr/>
        </p:nvSpPr>
        <p:spPr>
          <a:xfrm>
            <a:off x="417621" y="1071972"/>
            <a:ext cx="1059263" cy="5770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100,000+</a:t>
            </a:r>
            <a:r>
              <a:rPr lang="en-US" sz="21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Patients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1F10AB-2794-49D3-A5F0-24EEC347FC3D}"/>
              </a:ext>
            </a:extLst>
          </p:cNvPr>
          <p:cNvSpPr/>
          <p:nvPr/>
        </p:nvSpPr>
        <p:spPr>
          <a:xfrm>
            <a:off x="478137" y="4004384"/>
            <a:ext cx="829068" cy="80791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defRPr/>
            </a:pPr>
            <a:r>
              <a:rPr lang="en-US" sz="2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30</a:t>
            </a:r>
            <a:br>
              <a:rPr lang="en-US" sz="2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</a:br>
            <a:r>
              <a:rPr lang="en-US" sz="9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Standard Operating Procedures</a:t>
            </a:r>
            <a:endParaRPr lang="en-US" sz="9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6D20EE-5873-4588-9463-0D5E08921F67}"/>
              </a:ext>
            </a:extLst>
          </p:cNvPr>
          <p:cNvSpPr/>
          <p:nvPr/>
        </p:nvSpPr>
        <p:spPr>
          <a:xfrm>
            <a:off x="6092951" y="2359027"/>
            <a:ext cx="2523555" cy="11721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28588" indent="-128588"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Medical college and Hospital  - 20</a:t>
            </a:r>
          </a:p>
          <a:p>
            <a:pPr marL="128588" indent="-128588"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Super Specialty Hospital – 20</a:t>
            </a:r>
          </a:p>
          <a:p>
            <a:pPr marL="128588" indent="-128588"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District Hospital – 10</a:t>
            </a:r>
          </a:p>
          <a:p>
            <a:pPr marL="128588" indent="-128588"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CHC’s – 500+</a:t>
            </a:r>
          </a:p>
          <a:p>
            <a:pPr marL="128588" indent="-128588"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Primary Health Centre </a:t>
            </a:r>
            <a:r>
              <a:rPr lang="mr-IN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–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 500+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2F5066-5063-4B36-A6D4-4F8BA6B3ED28}"/>
              </a:ext>
            </a:extLst>
          </p:cNvPr>
          <p:cNvSpPr/>
          <p:nvPr/>
        </p:nvSpPr>
        <p:spPr>
          <a:xfrm>
            <a:off x="5177866" y="1111510"/>
            <a:ext cx="1855251" cy="75148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685800">
              <a:spcAft>
                <a:spcPts val="45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OS – Linux, VM</a:t>
            </a:r>
          </a:p>
          <a:p>
            <a:pPr defTabSz="685800">
              <a:spcAft>
                <a:spcPts val="45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Db – My SQL</a:t>
            </a:r>
          </a:p>
          <a:p>
            <a:pPr defTabSz="685800">
              <a:spcAft>
                <a:spcPts val="45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Technology – Java, Angular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D2DAD50-B10D-4FC2-90DC-F58C53BBF65C}"/>
              </a:ext>
            </a:extLst>
          </p:cNvPr>
          <p:cNvGrpSpPr/>
          <p:nvPr/>
        </p:nvGrpSpPr>
        <p:grpSpPr>
          <a:xfrm>
            <a:off x="1296051" y="4158576"/>
            <a:ext cx="583118" cy="607337"/>
            <a:chOff x="2740026" y="533400"/>
            <a:chExt cx="563562" cy="523875"/>
          </a:xfrm>
          <a:solidFill>
            <a:schemeClr val="bg1"/>
          </a:solidFill>
        </p:grpSpPr>
        <p:sp>
          <p:nvSpPr>
            <p:cNvPr id="77" name="Freeform 195">
              <a:extLst>
                <a:ext uri="{FF2B5EF4-FFF2-40B4-BE49-F238E27FC236}">
                  <a16:creationId xmlns:a16="http://schemas.microsoft.com/office/drawing/2014/main" id="{186E9613-BE68-44BB-9172-C9BBE52F2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4676" y="787400"/>
              <a:ext cx="177800" cy="269875"/>
            </a:xfrm>
            <a:custGeom>
              <a:avLst/>
              <a:gdLst>
                <a:gd name="T0" fmla="*/ 216 w 222"/>
                <a:gd name="T1" fmla="*/ 170 h 337"/>
                <a:gd name="T2" fmla="*/ 20 w 222"/>
                <a:gd name="T3" fmla="*/ 4 h 337"/>
                <a:gd name="T4" fmla="*/ 11 w 222"/>
                <a:gd name="T5" fmla="*/ 0 h 337"/>
                <a:gd name="T6" fmla="*/ 4 w 222"/>
                <a:gd name="T7" fmla="*/ 3 h 337"/>
                <a:gd name="T8" fmla="*/ 0 w 222"/>
                <a:gd name="T9" fmla="*/ 13 h 337"/>
                <a:gd name="T10" fmla="*/ 1 w 222"/>
                <a:gd name="T11" fmla="*/ 270 h 337"/>
                <a:gd name="T12" fmla="*/ 13 w 222"/>
                <a:gd name="T13" fmla="*/ 283 h 337"/>
                <a:gd name="T14" fmla="*/ 22 w 222"/>
                <a:gd name="T15" fmla="*/ 280 h 337"/>
                <a:gd name="T16" fmla="*/ 74 w 222"/>
                <a:gd name="T17" fmla="*/ 236 h 337"/>
                <a:gd name="T18" fmla="*/ 116 w 222"/>
                <a:gd name="T19" fmla="*/ 327 h 337"/>
                <a:gd name="T20" fmla="*/ 132 w 222"/>
                <a:gd name="T21" fmla="*/ 337 h 337"/>
                <a:gd name="T22" fmla="*/ 139 w 222"/>
                <a:gd name="T23" fmla="*/ 336 h 337"/>
                <a:gd name="T24" fmla="*/ 178 w 222"/>
                <a:gd name="T25" fmla="*/ 318 h 337"/>
                <a:gd name="T26" fmla="*/ 187 w 222"/>
                <a:gd name="T27" fmla="*/ 308 h 337"/>
                <a:gd name="T28" fmla="*/ 186 w 222"/>
                <a:gd name="T29" fmla="*/ 294 h 337"/>
                <a:gd name="T30" fmla="*/ 144 w 222"/>
                <a:gd name="T31" fmla="*/ 204 h 337"/>
                <a:gd name="T32" fmla="*/ 210 w 222"/>
                <a:gd name="T33" fmla="*/ 192 h 337"/>
                <a:gd name="T34" fmla="*/ 221 w 222"/>
                <a:gd name="T35" fmla="*/ 183 h 337"/>
                <a:gd name="T36" fmla="*/ 216 w 222"/>
                <a:gd name="T37" fmla="*/ 170 h 337"/>
                <a:gd name="T38" fmla="*/ 131 w 222"/>
                <a:gd name="T39" fmla="*/ 190 h 337"/>
                <a:gd name="T40" fmla="*/ 125 w 222"/>
                <a:gd name="T41" fmla="*/ 194 h 337"/>
                <a:gd name="T42" fmla="*/ 125 w 222"/>
                <a:gd name="T43" fmla="*/ 201 h 337"/>
                <a:gd name="T44" fmla="*/ 172 w 222"/>
                <a:gd name="T45" fmla="*/ 301 h 337"/>
                <a:gd name="T46" fmla="*/ 172 w 222"/>
                <a:gd name="T47" fmla="*/ 302 h 337"/>
                <a:gd name="T48" fmla="*/ 171 w 222"/>
                <a:gd name="T49" fmla="*/ 303 h 337"/>
                <a:gd name="T50" fmla="*/ 133 w 222"/>
                <a:gd name="T51" fmla="*/ 321 h 337"/>
                <a:gd name="T52" fmla="*/ 132 w 222"/>
                <a:gd name="T53" fmla="*/ 321 h 337"/>
                <a:gd name="T54" fmla="*/ 131 w 222"/>
                <a:gd name="T55" fmla="*/ 320 h 337"/>
                <a:gd name="T56" fmla="*/ 84 w 222"/>
                <a:gd name="T57" fmla="*/ 220 h 337"/>
                <a:gd name="T58" fmla="*/ 78 w 222"/>
                <a:gd name="T59" fmla="*/ 216 h 337"/>
                <a:gd name="T60" fmla="*/ 77 w 222"/>
                <a:gd name="T61" fmla="*/ 215 h 337"/>
                <a:gd name="T62" fmla="*/ 71 w 222"/>
                <a:gd name="T63" fmla="*/ 217 h 337"/>
                <a:gd name="T64" fmla="*/ 17 w 222"/>
                <a:gd name="T65" fmla="*/ 263 h 337"/>
                <a:gd name="T66" fmla="*/ 16 w 222"/>
                <a:gd name="T67" fmla="*/ 21 h 337"/>
                <a:gd name="T68" fmla="*/ 200 w 222"/>
                <a:gd name="T69" fmla="*/ 177 h 337"/>
                <a:gd name="T70" fmla="*/ 131 w 222"/>
                <a:gd name="T71" fmla="*/ 19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" h="337">
                  <a:moveTo>
                    <a:pt x="216" y="17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2" y="5"/>
                    <a:pt x="0" y="8"/>
                    <a:pt x="0" y="13"/>
                  </a:cubicBezTo>
                  <a:cubicBezTo>
                    <a:pt x="1" y="270"/>
                    <a:pt x="1" y="270"/>
                    <a:pt x="1" y="270"/>
                  </a:cubicBezTo>
                  <a:cubicBezTo>
                    <a:pt x="1" y="279"/>
                    <a:pt x="7" y="283"/>
                    <a:pt x="13" y="283"/>
                  </a:cubicBezTo>
                  <a:cubicBezTo>
                    <a:pt x="15" y="283"/>
                    <a:pt x="18" y="283"/>
                    <a:pt x="22" y="280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116" y="327"/>
                    <a:pt x="116" y="327"/>
                    <a:pt x="116" y="327"/>
                  </a:cubicBezTo>
                  <a:cubicBezTo>
                    <a:pt x="119" y="333"/>
                    <a:pt x="125" y="337"/>
                    <a:pt x="132" y="337"/>
                  </a:cubicBezTo>
                  <a:cubicBezTo>
                    <a:pt x="135" y="337"/>
                    <a:pt x="137" y="337"/>
                    <a:pt x="139" y="336"/>
                  </a:cubicBezTo>
                  <a:cubicBezTo>
                    <a:pt x="178" y="318"/>
                    <a:pt x="178" y="318"/>
                    <a:pt x="178" y="318"/>
                  </a:cubicBezTo>
                  <a:cubicBezTo>
                    <a:pt x="182" y="316"/>
                    <a:pt x="185" y="312"/>
                    <a:pt x="187" y="308"/>
                  </a:cubicBezTo>
                  <a:cubicBezTo>
                    <a:pt x="188" y="303"/>
                    <a:pt x="188" y="299"/>
                    <a:pt x="186" y="294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210" y="192"/>
                    <a:pt x="210" y="192"/>
                    <a:pt x="210" y="192"/>
                  </a:cubicBezTo>
                  <a:cubicBezTo>
                    <a:pt x="218" y="190"/>
                    <a:pt x="221" y="185"/>
                    <a:pt x="221" y="183"/>
                  </a:cubicBezTo>
                  <a:cubicBezTo>
                    <a:pt x="222" y="181"/>
                    <a:pt x="222" y="175"/>
                    <a:pt x="216" y="170"/>
                  </a:cubicBezTo>
                  <a:close/>
                  <a:moveTo>
                    <a:pt x="131" y="190"/>
                  </a:moveTo>
                  <a:cubicBezTo>
                    <a:pt x="128" y="190"/>
                    <a:pt x="126" y="192"/>
                    <a:pt x="125" y="194"/>
                  </a:cubicBezTo>
                  <a:cubicBezTo>
                    <a:pt x="124" y="196"/>
                    <a:pt x="124" y="199"/>
                    <a:pt x="125" y="201"/>
                  </a:cubicBezTo>
                  <a:cubicBezTo>
                    <a:pt x="172" y="301"/>
                    <a:pt x="172" y="301"/>
                    <a:pt x="172" y="301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2" y="303"/>
                    <a:pt x="171" y="303"/>
                    <a:pt x="171" y="303"/>
                  </a:cubicBezTo>
                  <a:cubicBezTo>
                    <a:pt x="133" y="321"/>
                    <a:pt x="133" y="321"/>
                    <a:pt x="133" y="321"/>
                  </a:cubicBezTo>
                  <a:cubicBezTo>
                    <a:pt x="132" y="321"/>
                    <a:pt x="132" y="321"/>
                    <a:pt x="132" y="321"/>
                  </a:cubicBezTo>
                  <a:cubicBezTo>
                    <a:pt x="132" y="321"/>
                    <a:pt x="131" y="321"/>
                    <a:pt x="131" y="320"/>
                  </a:cubicBezTo>
                  <a:cubicBezTo>
                    <a:pt x="84" y="220"/>
                    <a:pt x="84" y="220"/>
                    <a:pt x="84" y="220"/>
                  </a:cubicBezTo>
                  <a:cubicBezTo>
                    <a:pt x="83" y="218"/>
                    <a:pt x="81" y="216"/>
                    <a:pt x="78" y="216"/>
                  </a:cubicBezTo>
                  <a:cubicBezTo>
                    <a:pt x="77" y="215"/>
                    <a:pt x="77" y="215"/>
                    <a:pt x="77" y="215"/>
                  </a:cubicBezTo>
                  <a:cubicBezTo>
                    <a:pt x="75" y="215"/>
                    <a:pt x="73" y="216"/>
                    <a:pt x="71" y="217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00" y="177"/>
                    <a:pt x="200" y="177"/>
                    <a:pt x="200" y="177"/>
                  </a:cubicBezTo>
                  <a:lnTo>
                    <a:pt x="131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96">
              <a:extLst>
                <a:ext uri="{FF2B5EF4-FFF2-40B4-BE49-F238E27FC236}">
                  <a16:creationId xmlns:a16="http://schemas.microsoft.com/office/drawing/2014/main" id="{931D9484-2652-4406-A7BC-5057F6A4A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588" y="533400"/>
              <a:ext cx="454025" cy="338137"/>
            </a:xfrm>
            <a:custGeom>
              <a:avLst/>
              <a:gdLst>
                <a:gd name="T0" fmla="*/ 22 w 565"/>
                <a:gd name="T1" fmla="*/ 400 h 421"/>
                <a:gd name="T2" fmla="*/ 213 w 565"/>
                <a:gd name="T3" fmla="*/ 400 h 421"/>
                <a:gd name="T4" fmla="*/ 245 w 565"/>
                <a:gd name="T5" fmla="*/ 407 h 421"/>
                <a:gd name="T6" fmla="*/ 271 w 565"/>
                <a:gd name="T7" fmla="*/ 419 h 421"/>
                <a:gd name="T8" fmla="*/ 283 w 565"/>
                <a:gd name="T9" fmla="*/ 421 h 421"/>
                <a:gd name="T10" fmla="*/ 294 w 565"/>
                <a:gd name="T11" fmla="*/ 419 h 421"/>
                <a:gd name="T12" fmla="*/ 320 w 565"/>
                <a:gd name="T13" fmla="*/ 407 h 421"/>
                <a:gd name="T14" fmla="*/ 352 w 565"/>
                <a:gd name="T15" fmla="*/ 400 h 421"/>
                <a:gd name="T16" fmla="*/ 381 w 565"/>
                <a:gd name="T17" fmla="*/ 400 h 421"/>
                <a:gd name="T18" fmla="*/ 389 w 565"/>
                <a:gd name="T19" fmla="*/ 392 h 421"/>
                <a:gd name="T20" fmla="*/ 381 w 565"/>
                <a:gd name="T21" fmla="*/ 384 h 421"/>
                <a:gd name="T22" fmla="*/ 352 w 565"/>
                <a:gd name="T23" fmla="*/ 384 h 421"/>
                <a:gd name="T24" fmla="*/ 313 w 565"/>
                <a:gd name="T25" fmla="*/ 393 h 421"/>
                <a:gd name="T26" fmla="*/ 291 w 565"/>
                <a:gd name="T27" fmla="*/ 403 h 421"/>
                <a:gd name="T28" fmla="*/ 291 w 565"/>
                <a:gd name="T29" fmla="*/ 36 h 421"/>
                <a:gd name="T30" fmla="*/ 294 w 565"/>
                <a:gd name="T31" fmla="*/ 35 h 421"/>
                <a:gd name="T32" fmla="*/ 320 w 565"/>
                <a:gd name="T33" fmla="*/ 23 h 421"/>
                <a:gd name="T34" fmla="*/ 352 w 565"/>
                <a:gd name="T35" fmla="*/ 16 h 421"/>
                <a:gd name="T36" fmla="*/ 543 w 565"/>
                <a:gd name="T37" fmla="*/ 16 h 421"/>
                <a:gd name="T38" fmla="*/ 549 w 565"/>
                <a:gd name="T39" fmla="*/ 22 h 421"/>
                <a:gd name="T40" fmla="*/ 549 w 565"/>
                <a:gd name="T41" fmla="*/ 378 h 421"/>
                <a:gd name="T42" fmla="*/ 543 w 565"/>
                <a:gd name="T43" fmla="*/ 384 h 421"/>
                <a:gd name="T44" fmla="*/ 529 w 565"/>
                <a:gd name="T45" fmla="*/ 384 h 421"/>
                <a:gd name="T46" fmla="*/ 521 w 565"/>
                <a:gd name="T47" fmla="*/ 392 h 421"/>
                <a:gd name="T48" fmla="*/ 529 w 565"/>
                <a:gd name="T49" fmla="*/ 400 h 421"/>
                <a:gd name="T50" fmla="*/ 543 w 565"/>
                <a:gd name="T51" fmla="*/ 400 h 421"/>
                <a:gd name="T52" fmla="*/ 565 w 565"/>
                <a:gd name="T53" fmla="*/ 378 h 421"/>
                <a:gd name="T54" fmla="*/ 565 w 565"/>
                <a:gd name="T55" fmla="*/ 22 h 421"/>
                <a:gd name="T56" fmla="*/ 543 w 565"/>
                <a:gd name="T57" fmla="*/ 0 h 421"/>
                <a:gd name="T58" fmla="*/ 352 w 565"/>
                <a:gd name="T59" fmla="*/ 0 h 421"/>
                <a:gd name="T60" fmla="*/ 313 w 565"/>
                <a:gd name="T61" fmla="*/ 9 h 421"/>
                <a:gd name="T62" fmla="*/ 288 w 565"/>
                <a:gd name="T63" fmla="*/ 21 h 421"/>
                <a:gd name="T64" fmla="*/ 277 w 565"/>
                <a:gd name="T65" fmla="*/ 21 h 421"/>
                <a:gd name="T66" fmla="*/ 252 w 565"/>
                <a:gd name="T67" fmla="*/ 9 h 421"/>
                <a:gd name="T68" fmla="*/ 213 w 565"/>
                <a:gd name="T69" fmla="*/ 0 h 421"/>
                <a:gd name="T70" fmla="*/ 22 w 565"/>
                <a:gd name="T71" fmla="*/ 0 h 421"/>
                <a:gd name="T72" fmla="*/ 0 w 565"/>
                <a:gd name="T73" fmla="*/ 22 h 421"/>
                <a:gd name="T74" fmla="*/ 0 w 565"/>
                <a:gd name="T75" fmla="*/ 378 h 421"/>
                <a:gd name="T76" fmla="*/ 22 w 565"/>
                <a:gd name="T77" fmla="*/ 400 h 421"/>
                <a:gd name="T78" fmla="*/ 16 w 565"/>
                <a:gd name="T79" fmla="*/ 22 h 421"/>
                <a:gd name="T80" fmla="*/ 22 w 565"/>
                <a:gd name="T81" fmla="*/ 16 h 421"/>
                <a:gd name="T82" fmla="*/ 213 w 565"/>
                <a:gd name="T83" fmla="*/ 16 h 421"/>
                <a:gd name="T84" fmla="*/ 245 w 565"/>
                <a:gd name="T85" fmla="*/ 23 h 421"/>
                <a:gd name="T86" fmla="*/ 271 w 565"/>
                <a:gd name="T87" fmla="*/ 35 h 421"/>
                <a:gd name="T88" fmla="*/ 275 w 565"/>
                <a:gd name="T89" fmla="*/ 36 h 421"/>
                <a:gd name="T90" fmla="*/ 275 w 565"/>
                <a:gd name="T91" fmla="*/ 403 h 421"/>
                <a:gd name="T92" fmla="*/ 252 w 565"/>
                <a:gd name="T93" fmla="*/ 393 h 421"/>
                <a:gd name="T94" fmla="*/ 213 w 565"/>
                <a:gd name="T95" fmla="*/ 384 h 421"/>
                <a:gd name="T96" fmla="*/ 22 w 565"/>
                <a:gd name="T97" fmla="*/ 384 h 421"/>
                <a:gd name="T98" fmla="*/ 16 w 565"/>
                <a:gd name="T99" fmla="*/ 378 h 421"/>
                <a:gd name="T100" fmla="*/ 16 w 565"/>
                <a:gd name="T101" fmla="*/ 22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5" h="421">
                  <a:moveTo>
                    <a:pt x="22" y="400"/>
                  </a:moveTo>
                  <a:cubicBezTo>
                    <a:pt x="213" y="400"/>
                    <a:pt x="213" y="400"/>
                    <a:pt x="213" y="400"/>
                  </a:cubicBezTo>
                  <a:cubicBezTo>
                    <a:pt x="222" y="400"/>
                    <a:pt x="237" y="403"/>
                    <a:pt x="245" y="407"/>
                  </a:cubicBezTo>
                  <a:cubicBezTo>
                    <a:pt x="271" y="419"/>
                    <a:pt x="271" y="419"/>
                    <a:pt x="271" y="419"/>
                  </a:cubicBezTo>
                  <a:cubicBezTo>
                    <a:pt x="274" y="421"/>
                    <a:pt x="278" y="421"/>
                    <a:pt x="283" y="421"/>
                  </a:cubicBezTo>
                  <a:cubicBezTo>
                    <a:pt x="287" y="421"/>
                    <a:pt x="291" y="421"/>
                    <a:pt x="294" y="419"/>
                  </a:cubicBezTo>
                  <a:cubicBezTo>
                    <a:pt x="320" y="407"/>
                    <a:pt x="320" y="407"/>
                    <a:pt x="320" y="407"/>
                  </a:cubicBezTo>
                  <a:cubicBezTo>
                    <a:pt x="328" y="403"/>
                    <a:pt x="343" y="400"/>
                    <a:pt x="352" y="400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5" y="400"/>
                    <a:pt x="389" y="397"/>
                    <a:pt x="389" y="392"/>
                  </a:cubicBezTo>
                  <a:cubicBezTo>
                    <a:pt x="389" y="388"/>
                    <a:pt x="385" y="384"/>
                    <a:pt x="381" y="384"/>
                  </a:cubicBezTo>
                  <a:cubicBezTo>
                    <a:pt x="352" y="384"/>
                    <a:pt x="352" y="384"/>
                    <a:pt x="352" y="384"/>
                  </a:cubicBezTo>
                  <a:cubicBezTo>
                    <a:pt x="341" y="384"/>
                    <a:pt x="324" y="388"/>
                    <a:pt x="313" y="393"/>
                  </a:cubicBezTo>
                  <a:cubicBezTo>
                    <a:pt x="291" y="403"/>
                    <a:pt x="291" y="403"/>
                    <a:pt x="291" y="403"/>
                  </a:cubicBezTo>
                  <a:cubicBezTo>
                    <a:pt x="291" y="36"/>
                    <a:pt x="291" y="36"/>
                    <a:pt x="291" y="36"/>
                  </a:cubicBezTo>
                  <a:cubicBezTo>
                    <a:pt x="292" y="36"/>
                    <a:pt x="293" y="36"/>
                    <a:pt x="294" y="35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8" y="20"/>
                    <a:pt x="343" y="16"/>
                    <a:pt x="352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7" y="16"/>
                    <a:pt x="549" y="19"/>
                    <a:pt x="549" y="22"/>
                  </a:cubicBezTo>
                  <a:cubicBezTo>
                    <a:pt x="549" y="378"/>
                    <a:pt x="549" y="378"/>
                    <a:pt x="549" y="378"/>
                  </a:cubicBezTo>
                  <a:cubicBezTo>
                    <a:pt x="549" y="381"/>
                    <a:pt x="547" y="384"/>
                    <a:pt x="543" y="384"/>
                  </a:cubicBezTo>
                  <a:cubicBezTo>
                    <a:pt x="529" y="384"/>
                    <a:pt x="529" y="384"/>
                    <a:pt x="529" y="384"/>
                  </a:cubicBezTo>
                  <a:cubicBezTo>
                    <a:pt x="525" y="384"/>
                    <a:pt x="521" y="388"/>
                    <a:pt x="521" y="392"/>
                  </a:cubicBezTo>
                  <a:cubicBezTo>
                    <a:pt x="521" y="397"/>
                    <a:pt x="525" y="400"/>
                    <a:pt x="529" y="400"/>
                  </a:cubicBezTo>
                  <a:cubicBezTo>
                    <a:pt x="543" y="400"/>
                    <a:pt x="543" y="400"/>
                    <a:pt x="543" y="400"/>
                  </a:cubicBezTo>
                  <a:cubicBezTo>
                    <a:pt x="556" y="400"/>
                    <a:pt x="565" y="390"/>
                    <a:pt x="565" y="378"/>
                  </a:cubicBezTo>
                  <a:cubicBezTo>
                    <a:pt x="565" y="22"/>
                    <a:pt x="565" y="22"/>
                    <a:pt x="565" y="22"/>
                  </a:cubicBezTo>
                  <a:cubicBezTo>
                    <a:pt x="565" y="10"/>
                    <a:pt x="556" y="0"/>
                    <a:pt x="543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1" y="0"/>
                    <a:pt x="324" y="4"/>
                    <a:pt x="313" y="9"/>
                  </a:cubicBezTo>
                  <a:cubicBezTo>
                    <a:pt x="288" y="21"/>
                    <a:pt x="288" y="21"/>
                    <a:pt x="288" y="21"/>
                  </a:cubicBezTo>
                  <a:cubicBezTo>
                    <a:pt x="285" y="22"/>
                    <a:pt x="280" y="22"/>
                    <a:pt x="277" y="21"/>
                  </a:cubicBezTo>
                  <a:cubicBezTo>
                    <a:pt x="252" y="9"/>
                    <a:pt x="252" y="9"/>
                    <a:pt x="252" y="9"/>
                  </a:cubicBezTo>
                  <a:cubicBezTo>
                    <a:pt x="241" y="4"/>
                    <a:pt x="224" y="0"/>
                    <a:pt x="21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90"/>
                    <a:pt x="10" y="400"/>
                    <a:pt x="22" y="400"/>
                  </a:cubicBezTo>
                  <a:close/>
                  <a:moveTo>
                    <a:pt x="16" y="22"/>
                  </a:moveTo>
                  <a:cubicBezTo>
                    <a:pt x="16" y="19"/>
                    <a:pt x="18" y="16"/>
                    <a:pt x="22" y="16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22" y="16"/>
                    <a:pt x="237" y="20"/>
                    <a:pt x="245" y="23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72" y="36"/>
                    <a:pt x="273" y="36"/>
                    <a:pt x="275" y="36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252" y="393"/>
                    <a:pt x="252" y="393"/>
                    <a:pt x="252" y="393"/>
                  </a:cubicBezTo>
                  <a:cubicBezTo>
                    <a:pt x="241" y="388"/>
                    <a:pt x="224" y="384"/>
                    <a:pt x="213" y="384"/>
                  </a:cubicBezTo>
                  <a:cubicBezTo>
                    <a:pt x="22" y="384"/>
                    <a:pt x="22" y="384"/>
                    <a:pt x="22" y="384"/>
                  </a:cubicBezTo>
                  <a:cubicBezTo>
                    <a:pt x="18" y="384"/>
                    <a:pt x="16" y="381"/>
                    <a:pt x="16" y="378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7">
              <a:extLst>
                <a:ext uri="{FF2B5EF4-FFF2-40B4-BE49-F238E27FC236}">
                  <a16:creationId xmlns:a16="http://schemas.microsoft.com/office/drawing/2014/main" id="{1C59A1BE-4B88-4517-877E-2EC9580D0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565150"/>
              <a:ext cx="44450" cy="333375"/>
            </a:xfrm>
            <a:custGeom>
              <a:avLst/>
              <a:gdLst>
                <a:gd name="T0" fmla="*/ 24 w 55"/>
                <a:gd name="T1" fmla="*/ 0 h 414"/>
                <a:gd name="T2" fmla="*/ 8 w 55"/>
                <a:gd name="T3" fmla="*/ 0 h 414"/>
                <a:gd name="T4" fmla="*/ 0 w 55"/>
                <a:gd name="T5" fmla="*/ 8 h 414"/>
                <a:gd name="T6" fmla="*/ 8 w 55"/>
                <a:gd name="T7" fmla="*/ 16 h 414"/>
                <a:gd name="T8" fmla="*/ 24 w 55"/>
                <a:gd name="T9" fmla="*/ 16 h 414"/>
                <a:gd name="T10" fmla="*/ 39 w 55"/>
                <a:gd name="T11" fmla="*/ 31 h 414"/>
                <a:gd name="T12" fmla="*/ 39 w 55"/>
                <a:gd name="T13" fmla="*/ 382 h 414"/>
                <a:gd name="T14" fmla="*/ 24 w 55"/>
                <a:gd name="T15" fmla="*/ 398 h 414"/>
                <a:gd name="T16" fmla="*/ 22 w 55"/>
                <a:gd name="T17" fmla="*/ 398 h 414"/>
                <a:gd name="T18" fmla="*/ 14 w 55"/>
                <a:gd name="T19" fmla="*/ 406 h 414"/>
                <a:gd name="T20" fmla="*/ 22 w 55"/>
                <a:gd name="T21" fmla="*/ 414 h 414"/>
                <a:gd name="T22" fmla="*/ 24 w 55"/>
                <a:gd name="T23" fmla="*/ 414 h 414"/>
                <a:gd name="T24" fmla="*/ 55 w 55"/>
                <a:gd name="T25" fmla="*/ 382 h 414"/>
                <a:gd name="T26" fmla="*/ 55 w 55"/>
                <a:gd name="T27" fmla="*/ 31 h 414"/>
                <a:gd name="T28" fmla="*/ 24 w 55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414">
                  <a:moveTo>
                    <a:pt x="2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9" y="23"/>
                    <a:pt x="39" y="31"/>
                  </a:cubicBezTo>
                  <a:cubicBezTo>
                    <a:pt x="39" y="382"/>
                    <a:pt x="39" y="382"/>
                    <a:pt x="39" y="382"/>
                  </a:cubicBezTo>
                  <a:cubicBezTo>
                    <a:pt x="39" y="391"/>
                    <a:pt x="32" y="398"/>
                    <a:pt x="24" y="398"/>
                  </a:cubicBezTo>
                  <a:cubicBezTo>
                    <a:pt x="22" y="398"/>
                    <a:pt x="22" y="398"/>
                    <a:pt x="22" y="398"/>
                  </a:cubicBezTo>
                  <a:cubicBezTo>
                    <a:pt x="18" y="398"/>
                    <a:pt x="14" y="401"/>
                    <a:pt x="14" y="406"/>
                  </a:cubicBezTo>
                  <a:cubicBezTo>
                    <a:pt x="14" y="410"/>
                    <a:pt x="18" y="414"/>
                    <a:pt x="22" y="414"/>
                  </a:cubicBezTo>
                  <a:cubicBezTo>
                    <a:pt x="24" y="414"/>
                    <a:pt x="24" y="414"/>
                    <a:pt x="24" y="414"/>
                  </a:cubicBezTo>
                  <a:cubicBezTo>
                    <a:pt x="41" y="414"/>
                    <a:pt x="55" y="400"/>
                    <a:pt x="55" y="38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14"/>
                    <a:pt x="41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8">
              <a:extLst>
                <a:ext uri="{FF2B5EF4-FFF2-40B4-BE49-F238E27FC236}">
                  <a16:creationId xmlns:a16="http://schemas.microsoft.com/office/drawing/2014/main" id="{F29E1C31-232D-4E86-A9C2-AECD4E022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026" y="565150"/>
              <a:ext cx="363538" cy="357187"/>
            </a:xfrm>
            <a:custGeom>
              <a:avLst/>
              <a:gdLst>
                <a:gd name="T0" fmla="*/ 294 w 452"/>
                <a:gd name="T1" fmla="*/ 414 h 444"/>
                <a:gd name="T2" fmla="*/ 298 w 452"/>
                <a:gd name="T3" fmla="*/ 418 h 444"/>
                <a:gd name="T4" fmla="*/ 336 w 452"/>
                <a:gd name="T5" fmla="*/ 444 h 444"/>
                <a:gd name="T6" fmla="*/ 365 w 452"/>
                <a:gd name="T7" fmla="*/ 444 h 444"/>
                <a:gd name="T8" fmla="*/ 403 w 452"/>
                <a:gd name="T9" fmla="*/ 418 h 444"/>
                <a:gd name="T10" fmla="*/ 407 w 452"/>
                <a:gd name="T11" fmla="*/ 414 h 444"/>
                <a:gd name="T12" fmla="*/ 444 w 452"/>
                <a:gd name="T13" fmla="*/ 414 h 444"/>
                <a:gd name="T14" fmla="*/ 452 w 452"/>
                <a:gd name="T15" fmla="*/ 406 h 444"/>
                <a:gd name="T16" fmla="*/ 444 w 452"/>
                <a:gd name="T17" fmla="*/ 398 h 444"/>
                <a:gd name="T18" fmla="*/ 407 w 452"/>
                <a:gd name="T19" fmla="*/ 398 h 444"/>
                <a:gd name="T20" fmla="*/ 388 w 452"/>
                <a:gd name="T21" fmla="*/ 412 h 444"/>
                <a:gd name="T22" fmla="*/ 365 w 452"/>
                <a:gd name="T23" fmla="*/ 428 h 444"/>
                <a:gd name="T24" fmla="*/ 336 w 452"/>
                <a:gd name="T25" fmla="*/ 428 h 444"/>
                <a:gd name="T26" fmla="*/ 313 w 452"/>
                <a:gd name="T27" fmla="*/ 412 h 444"/>
                <a:gd name="T28" fmla="*/ 294 w 452"/>
                <a:gd name="T29" fmla="*/ 398 h 444"/>
                <a:gd name="T30" fmla="*/ 31 w 452"/>
                <a:gd name="T31" fmla="*/ 398 h 444"/>
                <a:gd name="T32" fmla="*/ 16 w 452"/>
                <a:gd name="T33" fmla="*/ 382 h 444"/>
                <a:gd name="T34" fmla="*/ 16 w 452"/>
                <a:gd name="T35" fmla="*/ 31 h 444"/>
                <a:gd name="T36" fmla="*/ 31 w 452"/>
                <a:gd name="T37" fmla="*/ 16 h 444"/>
                <a:gd name="T38" fmla="*/ 46 w 452"/>
                <a:gd name="T39" fmla="*/ 16 h 444"/>
                <a:gd name="T40" fmla="*/ 54 w 452"/>
                <a:gd name="T41" fmla="*/ 8 h 444"/>
                <a:gd name="T42" fmla="*/ 46 w 452"/>
                <a:gd name="T43" fmla="*/ 0 h 444"/>
                <a:gd name="T44" fmla="*/ 31 w 452"/>
                <a:gd name="T45" fmla="*/ 0 h 444"/>
                <a:gd name="T46" fmla="*/ 0 w 452"/>
                <a:gd name="T47" fmla="*/ 31 h 444"/>
                <a:gd name="T48" fmla="*/ 0 w 452"/>
                <a:gd name="T49" fmla="*/ 382 h 444"/>
                <a:gd name="T50" fmla="*/ 31 w 452"/>
                <a:gd name="T51" fmla="*/ 414 h 444"/>
                <a:gd name="T52" fmla="*/ 294 w 452"/>
                <a:gd name="T53" fmla="*/ 41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2" h="444">
                  <a:moveTo>
                    <a:pt x="294" y="414"/>
                  </a:moveTo>
                  <a:cubicBezTo>
                    <a:pt x="295" y="414"/>
                    <a:pt x="297" y="415"/>
                    <a:pt x="298" y="418"/>
                  </a:cubicBezTo>
                  <a:cubicBezTo>
                    <a:pt x="304" y="434"/>
                    <a:pt x="319" y="444"/>
                    <a:pt x="336" y="444"/>
                  </a:cubicBezTo>
                  <a:cubicBezTo>
                    <a:pt x="365" y="444"/>
                    <a:pt x="365" y="444"/>
                    <a:pt x="365" y="444"/>
                  </a:cubicBezTo>
                  <a:cubicBezTo>
                    <a:pt x="382" y="444"/>
                    <a:pt x="397" y="434"/>
                    <a:pt x="403" y="418"/>
                  </a:cubicBezTo>
                  <a:cubicBezTo>
                    <a:pt x="404" y="415"/>
                    <a:pt x="406" y="414"/>
                    <a:pt x="407" y="414"/>
                  </a:cubicBezTo>
                  <a:cubicBezTo>
                    <a:pt x="444" y="414"/>
                    <a:pt x="444" y="414"/>
                    <a:pt x="444" y="414"/>
                  </a:cubicBezTo>
                  <a:cubicBezTo>
                    <a:pt x="448" y="414"/>
                    <a:pt x="452" y="410"/>
                    <a:pt x="452" y="406"/>
                  </a:cubicBezTo>
                  <a:cubicBezTo>
                    <a:pt x="452" y="401"/>
                    <a:pt x="448" y="398"/>
                    <a:pt x="444" y="398"/>
                  </a:cubicBezTo>
                  <a:cubicBezTo>
                    <a:pt x="407" y="398"/>
                    <a:pt x="407" y="398"/>
                    <a:pt x="407" y="398"/>
                  </a:cubicBezTo>
                  <a:cubicBezTo>
                    <a:pt x="399" y="398"/>
                    <a:pt x="391" y="404"/>
                    <a:pt x="388" y="412"/>
                  </a:cubicBezTo>
                  <a:cubicBezTo>
                    <a:pt x="385" y="422"/>
                    <a:pt x="375" y="428"/>
                    <a:pt x="365" y="428"/>
                  </a:cubicBezTo>
                  <a:cubicBezTo>
                    <a:pt x="336" y="428"/>
                    <a:pt x="336" y="428"/>
                    <a:pt x="336" y="428"/>
                  </a:cubicBezTo>
                  <a:cubicBezTo>
                    <a:pt x="326" y="428"/>
                    <a:pt x="316" y="422"/>
                    <a:pt x="313" y="412"/>
                  </a:cubicBezTo>
                  <a:cubicBezTo>
                    <a:pt x="310" y="404"/>
                    <a:pt x="302" y="398"/>
                    <a:pt x="294" y="398"/>
                  </a:cubicBezTo>
                  <a:cubicBezTo>
                    <a:pt x="31" y="398"/>
                    <a:pt x="31" y="398"/>
                    <a:pt x="31" y="398"/>
                  </a:cubicBezTo>
                  <a:cubicBezTo>
                    <a:pt x="23" y="398"/>
                    <a:pt x="16" y="391"/>
                    <a:pt x="16" y="38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1" y="16"/>
                    <a:pt x="54" y="12"/>
                    <a:pt x="54" y="8"/>
                  </a:cubicBezTo>
                  <a:cubicBezTo>
                    <a:pt x="54" y="3"/>
                    <a:pt x="51" y="0"/>
                    <a:pt x="4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400"/>
                    <a:pt x="14" y="414"/>
                    <a:pt x="31" y="414"/>
                  </a:cubicBezTo>
                  <a:lnTo>
                    <a:pt x="294" y="4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9">
              <a:extLst>
                <a:ext uri="{FF2B5EF4-FFF2-40B4-BE49-F238E27FC236}">
                  <a16:creationId xmlns:a16="http://schemas.microsoft.com/office/drawing/2014/main" id="{D2C21612-C975-4796-8335-BBAC48585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326" y="608013"/>
              <a:ext cx="119063" cy="12700"/>
            </a:xfrm>
            <a:custGeom>
              <a:avLst/>
              <a:gdLst>
                <a:gd name="T0" fmla="*/ 8 w 148"/>
                <a:gd name="T1" fmla="*/ 16 h 16"/>
                <a:gd name="T2" fmla="*/ 140 w 148"/>
                <a:gd name="T3" fmla="*/ 16 h 16"/>
                <a:gd name="T4" fmla="*/ 148 w 148"/>
                <a:gd name="T5" fmla="*/ 8 h 16"/>
                <a:gd name="T6" fmla="*/ 140 w 148"/>
                <a:gd name="T7" fmla="*/ 0 h 16"/>
                <a:gd name="T8" fmla="*/ 8 w 148"/>
                <a:gd name="T9" fmla="*/ 0 h 16"/>
                <a:gd name="T10" fmla="*/ 0 w 148"/>
                <a:gd name="T11" fmla="*/ 8 h 16"/>
                <a:gd name="T12" fmla="*/ 8 w 1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">
                  <a:moveTo>
                    <a:pt x="8" y="1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45" y="16"/>
                    <a:pt x="148" y="12"/>
                    <a:pt x="148" y="8"/>
                  </a:cubicBezTo>
                  <a:cubicBezTo>
                    <a:pt x="148" y="3"/>
                    <a:pt x="145" y="0"/>
                    <a:pt x="1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0">
              <a:extLst>
                <a:ext uri="{FF2B5EF4-FFF2-40B4-BE49-F238E27FC236}">
                  <a16:creationId xmlns:a16="http://schemas.microsoft.com/office/drawing/2014/main" id="{CBAFBA00-88A7-419D-B98C-1566D18D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326" y="673100"/>
              <a:ext cx="119063" cy="12700"/>
            </a:xfrm>
            <a:custGeom>
              <a:avLst/>
              <a:gdLst>
                <a:gd name="T0" fmla="*/ 8 w 148"/>
                <a:gd name="T1" fmla="*/ 16 h 16"/>
                <a:gd name="T2" fmla="*/ 140 w 148"/>
                <a:gd name="T3" fmla="*/ 16 h 16"/>
                <a:gd name="T4" fmla="*/ 148 w 148"/>
                <a:gd name="T5" fmla="*/ 8 h 16"/>
                <a:gd name="T6" fmla="*/ 140 w 148"/>
                <a:gd name="T7" fmla="*/ 0 h 16"/>
                <a:gd name="T8" fmla="*/ 8 w 148"/>
                <a:gd name="T9" fmla="*/ 0 h 16"/>
                <a:gd name="T10" fmla="*/ 0 w 148"/>
                <a:gd name="T11" fmla="*/ 8 h 16"/>
                <a:gd name="T12" fmla="*/ 8 w 1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">
                  <a:moveTo>
                    <a:pt x="8" y="1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45" y="16"/>
                    <a:pt x="148" y="13"/>
                    <a:pt x="148" y="8"/>
                  </a:cubicBezTo>
                  <a:cubicBezTo>
                    <a:pt x="148" y="4"/>
                    <a:pt x="145" y="0"/>
                    <a:pt x="1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1">
              <a:extLst>
                <a:ext uri="{FF2B5EF4-FFF2-40B4-BE49-F238E27FC236}">
                  <a16:creationId xmlns:a16="http://schemas.microsoft.com/office/drawing/2014/main" id="{8E8EA8D7-7B7A-43A4-8E74-605DA1482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326" y="738188"/>
              <a:ext cx="119063" cy="12700"/>
            </a:xfrm>
            <a:custGeom>
              <a:avLst/>
              <a:gdLst>
                <a:gd name="T0" fmla="*/ 8 w 148"/>
                <a:gd name="T1" fmla="*/ 16 h 16"/>
                <a:gd name="T2" fmla="*/ 140 w 148"/>
                <a:gd name="T3" fmla="*/ 16 h 16"/>
                <a:gd name="T4" fmla="*/ 148 w 148"/>
                <a:gd name="T5" fmla="*/ 8 h 16"/>
                <a:gd name="T6" fmla="*/ 140 w 148"/>
                <a:gd name="T7" fmla="*/ 0 h 16"/>
                <a:gd name="T8" fmla="*/ 8 w 148"/>
                <a:gd name="T9" fmla="*/ 0 h 16"/>
                <a:gd name="T10" fmla="*/ 0 w 148"/>
                <a:gd name="T11" fmla="*/ 8 h 16"/>
                <a:gd name="T12" fmla="*/ 8 w 1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">
                  <a:moveTo>
                    <a:pt x="8" y="1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45" y="16"/>
                    <a:pt x="148" y="13"/>
                    <a:pt x="148" y="8"/>
                  </a:cubicBezTo>
                  <a:cubicBezTo>
                    <a:pt x="148" y="4"/>
                    <a:pt x="145" y="0"/>
                    <a:pt x="1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2">
              <a:extLst>
                <a:ext uri="{FF2B5EF4-FFF2-40B4-BE49-F238E27FC236}">
                  <a16:creationId xmlns:a16="http://schemas.microsoft.com/office/drawing/2014/main" id="{2FCCB4D1-6702-4E80-B655-5CA95B54E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3" y="608013"/>
              <a:ext cx="119063" cy="12700"/>
            </a:xfrm>
            <a:custGeom>
              <a:avLst/>
              <a:gdLst>
                <a:gd name="T0" fmla="*/ 140 w 148"/>
                <a:gd name="T1" fmla="*/ 0 h 16"/>
                <a:gd name="T2" fmla="*/ 8 w 148"/>
                <a:gd name="T3" fmla="*/ 0 h 16"/>
                <a:gd name="T4" fmla="*/ 0 w 148"/>
                <a:gd name="T5" fmla="*/ 8 h 16"/>
                <a:gd name="T6" fmla="*/ 8 w 148"/>
                <a:gd name="T7" fmla="*/ 16 h 16"/>
                <a:gd name="T8" fmla="*/ 140 w 148"/>
                <a:gd name="T9" fmla="*/ 16 h 16"/>
                <a:gd name="T10" fmla="*/ 148 w 148"/>
                <a:gd name="T11" fmla="*/ 8 h 16"/>
                <a:gd name="T12" fmla="*/ 140 w 14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">
                  <a:moveTo>
                    <a:pt x="14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2"/>
                    <a:pt x="148" y="8"/>
                  </a:cubicBezTo>
                  <a:cubicBezTo>
                    <a:pt x="148" y="3"/>
                    <a:pt x="144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3">
              <a:extLst>
                <a:ext uri="{FF2B5EF4-FFF2-40B4-BE49-F238E27FC236}">
                  <a16:creationId xmlns:a16="http://schemas.microsoft.com/office/drawing/2014/main" id="{EC0330B7-5656-4EC5-8779-9E5A91D78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3" y="673100"/>
              <a:ext cx="119063" cy="12700"/>
            </a:xfrm>
            <a:custGeom>
              <a:avLst/>
              <a:gdLst>
                <a:gd name="T0" fmla="*/ 140 w 148"/>
                <a:gd name="T1" fmla="*/ 0 h 16"/>
                <a:gd name="T2" fmla="*/ 8 w 148"/>
                <a:gd name="T3" fmla="*/ 0 h 16"/>
                <a:gd name="T4" fmla="*/ 0 w 148"/>
                <a:gd name="T5" fmla="*/ 8 h 16"/>
                <a:gd name="T6" fmla="*/ 8 w 148"/>
                <a:gd name="T7" fmla="*/ 16 h 16"/>
                <a:gd name="T8" fmla="*/ 140 w 148"/>
                <a:gd name="T9" fmla="*/ 16 h 16"/>
                <a:gd name="T10" fmla="*/ 148 w 148"/>
                <a:gd name="T11" fmla="*/ 8 h 16"/>
                <a:gd name="T12" fmla="*/ 140 w 14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">
                  <a:moveTo>
                    <a:pt x="14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3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4">
              <a:extLst>
                <a:ext uri="{FF2B5EF4-FFF2-40B4-BE49-F238E27FC236}">
                  <a16:creationId xmlns:a16="http://schemas.microsoft.com/office/drawing/2014/main" id="{28F1D7AE-AC14-4316-BFE7-A9355366A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3" y="738188"/>
              <a:ext cx="119063" cy="12700"/>
            </a:xfrm>
            <a:custGeom>
              <a:avLst/>
              <a:gdLst>
                <a:gd name="T0" fmla="*/ 140 w 148"/>
                <a:gd name="T1" fmla="*/ 0 h 16"/>
                <a:gd name="T2" fmla="*/ 8 w 148"/>
                <a:gd name="T3" fmla="*/ 0 h 16"/>
                <a:gd name="T4" fmla="*/ 0 w 148"/>
                <a:gd name="T5" fmla="*/ 8 h 16"/>
                <a:gd name="T6" fmla="*/ 8 w 148"/>
                <a:gd name="T7" fmla="*/ 16 h 16"/>
                <a:gd name="T8" fmla="*/ 140 w 148"/>
                <a:gd name="T9" fmla="*/ 16 h 16"/>
                <a:gd name="T10" fmla="*/ 148 w 148"/>
                <a:gd name="T11" fmla="*/ 8 h 16"/>
                <a:gd name="T12" fmla="*/ 140 w 14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">
                  <a:moveTo>
                    <a:pt x="14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3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63BF8D-2423-4F09-9E4E-7699CAF45A71}"/>
              </a:ext>
            </a:extLst>
          </p:cNvPr>
          <p:cNvGrpSpPr/>
          <p:nvPr/>
        </p:nvGrpSpPr>
        <p:grpSpPr>
          <a:xfrm>
            <a:off x="5163748" y="4122134"/>
            <a:ext cx="546134" cy="564982"/>
            <a:chOff x="6403975" y="1466851"/>
            <a:chExt cx="517525" cy="519113"/>
          </a:xfrm>
        </p:grpSpPr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C99D3F27-F0D8-4871-A070-BBF10B24B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509713"/>
              <a:ext cx="166687" cy="230188"/>
            </a:xfrm>
            <a:custGeom>
              <a:avLst/>
              <a:gdLst>
                <a:gd name="T0" fmla="*/ 24 w 58"/>
                <a:gd name="T1" fmla="*/ 0 h 80"/>
                <a:gd name="T2" fmla="*/ 15 w 58"/>
                <a:gd name="T3" fmla="*/ 9 h 80"/>
                <a:gd name="T4" fmla="*/ 6 w 58"/>
                <a:gd name="T5" fmla="*/ 6 h 80"/>
                <a:gd name="T6" fmla="*/ 0 w 58"/>
                <a:gd name="T7" fmla="*/ 21 h 80"/>
                <a:gd name="T8" fmla="*/ 8 w 58"/>
                <a:gd name="T9" fmla="*/ 26 h 80"/>
                <a:gd name="T10" fmla="*/ 8 w 58"/>
                <a:gd name="T11" fmla="*/ 39 h 80"/>
                <a:gd name="T12" fmla="*/ 0 w 58"/>
                <a:gd name="T13" fmla="*/ 43 h 80"/>
                <a:gd name="T14" fmla="*/ 6 w 58"/>
                <a:gd name="T15" fmla="*/ 59 h 80"/>
                <a:gd name="T16" fmla="*/ 15 w 58"/>
                <a:gd name="T17" fmla="*/ 55 h 80"/>
                <a:gd name="T18" fmla="*/ 24 w 58"/>
                <a:gd name="T19" fmla="*/ 65 h 80"/>
                <a:gd name="T20" fmla="*/ 21 w 58"/>
                <a:gd name="T21" fmla="*/ 74 h 80"/>
                <a:gd name="T22" fmla="*/ 37 w 58"/>
                <a:gd name="T23" fmla="*/ 80 h 80"/>
                <a:gd name="T24" fmla="*/ 41 w 58"/>
                <a:gd name="T25" fmla="*/ 72 h 80"/>
                <a:gd name="T26" fmla="*/ 54 w 58"/>
                <a:gd name="T27" fmla="*/ 72 h 80"/>
                <a:gd name="T28" fmla="*/ 58 w 58"/>
                <a:gd name="T2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80">
                  <a:moveTo>
                    <a:pt x="24" y="0"/>
                  </a:moveTo>
                  <a:cubicBezTo>
                    <a:pt x="21" y="3"/>
                    <a:pt x="18" y="6"/>
                    <a:pt x="15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30"/>
                    <a:pt x="8" y="34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8" y="59"/>
                    <a:pt x="21" y="62"/>
                    <a:pt x="24" y="65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5" y="72"/>
                    <a:pt x="50" y="72"/>
                    <a:pt x="54" y="72"/>
                  </a:cubicBezTo>
                  <a:cubicBezTo>
                    <a:pt x="58" y="80"/>
                    <a:pt x="58" y="80"/>
                    <a:pt x="58" y="80"/>
                  </a:cubicBezTo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4842D186-AF08-4167-A255-020DF9AE3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38" y="1568451"/>
              <a:ext cx="77787" cy="82550"/>
            </a:xfrm>
            <a:custGeom>
              <a:avLst/>
              <a:gdLst>
                <a:gd name="T0" fmla="*/ 27 w 27"/>
                <a:gd name="T1" fmla="*/ 22 h 29"/>
                <a:gd name="T2" fmla="*/ 15 w 27"/>
                <a:gd name="T3" fmla="*/ 29 h 29"/>
                <a:gd name="T4" fmla="*/ 0 w 27"/>
                <a:gd name="T5" fmla="*/ 14 h 29"/>
                <a:gd name="T6" fmla="*/ 11 w 27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9">
                  <a:moveTo>
                    <a:pt x="27" y="22"/>
                  </a:moveTo>
                  <a:cubicBezTo>
                    <a:pt x="25" y="26"/>
                    <a:pt x="20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  <a:cubicBezTo>
                    <a:pt x="0" y="8"/>
                    <a:pt x="5" y="2"/>
                    <a:pt x="11" y="0"/>
                  </a:cubicBezTo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03593B04-6770-4573-9E2F-B51B6B684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1647826"/>
              <a:ext cx="230187" cy="233363"/>
            </a:xfrm>
            <a:custGeom>
              <a:avLst/>
              <a:gdLst>
                <a:gd name="T0" fmla="*/ 56 w 80"/>
                <a:gd name="T1" fmla="*/ 81 h 81"/>
                <a:gd name="T2" fmla="*/ 65 w 80"/>
                <a:gd name="T3" fmla="*/ 71 h 81"/>
                <a:gd name="T4" fmla="*/ 74 w 80"/>
                <a:gd name="T5" fmla="*/ 75 h 81"/>
                <a:gd name="T6" fmla="*/ 80 w 80"/>
                <a:gd name="T7" fmla="*/ 59 h 81"/>
                <a:gd name="T8" fmla="*/ 72 w 80"/>
                <a:gd name="T9" fmla="*/ 55 h 81"/>
                <a:gd name="T10" fmla="*/ 72 w 80"/>
                <a:gd name="T11" fmla="*/ 42 h 81"/>
                <a:gd name="T12" fmla="*/ 80 w 80"/>
                <a:gd name="T13" fmla="*/ 37 h 81"/>
                <a:gd name="T14" fmla="*/ 74 w 80"/>
                <a:gd name="T15" fmla="*/ 22 h 81"/>
                <a:gd name="T16" fmla="*/ 65 w 80"/>
                <a:gd name="T17" fmla="*/ 25 h 81"/>
                <a:gd name="T18" fmla="*/ 56 w 80"/>
                <a:gd name="T19" fmla="*/ 16 h 81"/>
                <a:gd name="T20" fmla="*/ 59 w 80"/>
                <a:gd name="T21" fmla="*/ 7 h 81"/>
                <a:gd name="T22" fmla="*/ 43 w 80"/>
                <a:gd name="T23" fmla="*/ 0 h 81"/>
                <a:gd name="T24" fmla="*/ 39 w 80"/>
                <a:gd name="T25" fmla="*/ 9 h 81"/>
                <a:gd name="T26" fmla="*/ 26 w 80"/>
                <a:gd name="T27" fmla="*/ 9 h 81"/>
                <a:gd name="T28" fmla="*/ 22 w 80"/>
                <a:gd name="T29" fmla="*/ 0 h 81"/>
                <a:gd name="T30" fmla="*/ 6 w 80"/>
                <a:gd name="T31" fmla="*/ 7 h 81"/>
                <a:gd name="T32" fmla="*/ 9 w 80"/>
                <a:gd name="T33" fmla="*/ 16 h 81"/>
                <a:gd name="T34" fmla="*/ 0 w 80"/>
                <a:gd name="T3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81">
                  <a:moveTo>
                    <a:pt x="56" y="81"/>
                  </a:moveTo>
                  <a:cubicBezTo>
                    <a:pt x="59" y="78"/>
                    <a:pt x="62" y="75"/>
                    <a:pt x="65" y="71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1"/>
                    <a:pt x="72" y="46"/>
                    <a:pt x="72" y="42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2" y="22"/>
                    <a:pt x="59" y="19"/>
                    <a:pt x="56" y="16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5" y="8"/>
                    <a:pt x="30" y="8"/>
                    <a:pt x="26" y="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9"/>
                    <a:pt x="3" y="22"/>
                    <a:pt x="0" y="25"/>
                  </a:cubicBezTo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3FC507E8-7569-4F3F-9962-0C81B71A3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1743076"/>
              <a:ext cx="92075" cy="92075"/>
            </a:xfrm>
            <a:custGeom>
              <a:avLst/>
              <a:gdLst>
                <a:gd name="T0" fmla="*/ 0 w 32"/>
                <a:gd name="T1" fmla="*/ 16 h 32"/>
                <a:gd name="T2" fmla="*/ 16 w 32"/>
                <a:gd name="T3" fmla="*/ 0 h 32"/>
                <a:gd name="T4" fmla="*/ 32 w 32"/>
                <a:gd name="T5" fmla="*/ 16 h 32"/>
                <a:gd name="T6" fmla="*/ 16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6">
              <a:extLst>
                <a:ext uri="{FF2B5EF4-FFF2-40B4-BE49-F238E27FC236}">
                  <a16:creationId xmlns:a16="http://schemas.microsoft.com/office/drawing/2014/main" id="{C1D9B171-02B5-410F-A52A-11C7396C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975" y="1466851"/>
              <a:ext cx="438150" cy="438150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D0CD3E91-4B37-4879-BF91-F69E8BB7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388" y="1847851"/>
              <a:ext cx="138112" cy="138113"/>
            </a:xfrm>
            <a:custGeom>
              <a:avLst/>
              <a:gdLst>
                <a:gd name="T0" fmla="*/ 22 w 87"/>
                <a:gd name="T1" fmla="*/ 0 h 87"/>
                <a:gd name="T2" fmla="*/ 87 w 87"/>
                <a:gd name="T3" fmla="*/ 65 h 87"/>
                <a:gd name="T4" fmla="*/ 66 w 87"/>
                <a:gd name="T5" fmla="*/ 87 h 87"/>
                <a:gd name="T6" fmla="*/ 0 w 87"/>
                <a:gd name="T7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7">
                  <a:moveTo>
                    <a:pt x="22" y="0"/>
                  </a:moveTo>
                  <a:lnTo>
                    <a:pt x="87" y="65"/>
                  </a:lnTo>
                  <a:lnTo>
                    <a:pt x="66" y="87"/>
                  </a:lnTo>
                  <a:lnTo>
                    <a:pt x="0" y="21"/>
                  </a:lnTo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428858-18E5-4FC2-BF08-C198B8DB9F60}"/>
              </a:ext>
            </a:extLst>
          </p:cNvPr>
          <p:cNvGrpSpPr/>
          <p:nvPr/>
        </p:nvGrpSpPr>
        <p:grpSpPr>
          <a:xfrm>
            <a:off x="3190529" y="3333769"/>
            <a:ext cx="615980" cy="532146"/>
            <a:chOff x="3692526" y="1314450"/>
            <a:chExt cx="509588" cy="387350"/>
          </a:xfrm>
          <a:solidFill>
            <a:schemeClr val="bg1"/>
          </a:solidFill>
        </p:grpSpPr>
        <p:sp>
          <p:nvSpPr>
            <p:cNvPr id="95" name="Freeform 212">
              <a:extLst>
                <a:ext uri="{FF2B5EF4-FFF2-40B4-BE49-F238E27FC236}">
                  <a16:creationId xmlns:a16="http://schemas.microsoft.com/office/drawing/2014/main" id="{99983C03-4F09-4664-836D-CC86F6ECF7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2526" y="1314450"/>
              <a:ext cx="509588" cy="387350"/>
            </a:xfrm>
            <a:custGeom>
              <a:avLst/>
              <a:gdLst>
                <a:gd name="T0" fmla="*/ 634 w 634"/>
                <a:gd name="T1" fmla="*/ 429 h 481"/>
                <a:gd name="T2" fmla="*/ 634 w 634"/>
                <a:gd name="T3" fmla="*/ 413 h 481"/>
                <a:gd name="T4" fmla="*/ 633 w 634"/>
                <a:gd name="T5" fmla="*/ 410 h 481"/>
                <a:gd name="T6" fmla="*/ 573 w 634"/>
                <a:gd name="T7" fmla="*/ 328 h 481"/>
                <a:gd name="T8" fmla="*/ 573 w 634"/>
                <a:gd name="T9" fmla="*/ 32 h 481"/>
                <a:gd name="T10" fmla="*/ 541 w 634"/>
                <a:gd name="T11" fmla="*/ 0 h 481"/>
                <a:gd name="T12" fmla="*/ 87 w 634"/>
                <a:gd name="T13" fmla="*/ 0 h 481"/>
                <a:gd name="T14" fmla="*/ 55 w 634"/>
                <a:gd name="T15" fmla="*/ 32 h 481"/>
                <a:gd name="T16" fmla="*/ 55 w 634"/>
                <a:gd name="T17" fmla="*/ 328 h 481"/>
                <a:gd name="T18" fmla="*/ 2 w 634"/>
                <a:gd name="T19" fmla="*/ 408 h 481"/>
                <a:gd name="T20" fmla="*/ 0 w 634"/>
                <a:gd name="T21" fmla="*/ 414 h 481"/>
                <a:gd name="T22" fmla="*/ 0 w 634"/>
                <a:gd name="T23" fmla="*/ 429 h 481"/>
                <a:gd name="T24" fmla="*/ 52 w 634"/>
                <a:gd name="T25" fmla="*/ 481 h 481"/>
                <a:gd name="T26" fmla="*/ 582 w 634"/>
                <a:gd name="T27" fmla="*/ 481 h 481"/>
                <a:gd name="T28" fmla="*/ 634 w 634"/>
                <a:gd name="T29" fmla="*/ 429 h 481"/>
                <a:gd name="T30" fmla="*/ 71 w 634"/>
                <a:gd name="T31" fmla="*/ 323 h 481"/>
                <a:gd name="T32" fmla="*/ 71 w 634"/>
                <a:gd name="T33" fmla="*/ 57 h 481"/>
                <a:gd name="T34" fmla="*/ 557 w 634"/>
                <a:gd name="T35" fmla="*/ 57 h 481"/>
                <a:gd name="T36" fmla="*/ 557 w 634"/>
                <a:gd name="T37" fmla="*/ 323 h 481"/>
                <a:gd name="T38" fmla="*/ 71 w 634"/>
                <a:gd name="T39" fmla="*/ 323 h 481"/>
                <a:gd name="T40" fmla="*/ 67 w 634"/>
                <a:gd name="T41" fmla="*/ 339 h 481"/>
                <a:gd name="T42" fmla="*/ 561 w 634"/>
                <a:gd name="T43" fmla="*/ 339 h 481"/>
                <a:gd name="T44" fmla="*/ 610 w 634"/>
                <a:gd name="T45" fmla="*/ 406 h 481"/>
                <a:gd name="T46" fmla="*/ 381 w 634"/>
                <a:gd name="T47" fmla="*/ 406 h 481"/>
                <a:gd name="T48" fmla="*/ 375 w 634"/>
                <a:gd name="T49" fmla="*/ 408 h 481"/>
                <a:gd name="T50" fmla="*/ 365 w 634"/>
                <a:gd name="T51" fmla="*/ 420 h 481"/>
                <a:gd name="T52" fmla="*/ 269 w 634"/>
                <a:gd name="T53" fmla="*/ 420 h 481"/>
                <a:gd name="T54" fmla="*/ 259 w 634"/>
                <a:gd name="T55" fmla="*/ 408 h 481"/>
                <a:gd name="T56" fmla="*/ 253 w 634"/>
                <a:gd name="T57" fmla="*/ 406 h 481"/>
                <a:gd name="T58" fmla="*/ 23 w 634"/>
                <a:gd name="T59" fmla="*/ 406 h 481"/>
                <a:gd name="T60" fmla="*/ 67 w 634"/>
                <a:gd name="T61" fmla="*/ 339 h 481"/>
                <a:gd name="T62" fmla="*/ 87 w 634"/>
                <a:gd name="T63" fmla="*/ 16 h 481"/>
                <a:gd name="T64" fmla="*/ 541 w 634"/>
                <a:gd name="T65" fmla="*/ 16 h 481"/>
                <a:gd name="T66" fmla="*/ 557 w 634"/>
                <a:gd name="T67" fmla="*/ 32 h 481"/>
                <a:gd name="T68" fmla="*/ 557 w 634"/>
                <a:gd name="T69" fmla="*/ 41 h 481"/>
                <a:gd name="T70" fmla="*/ 71 w 634"/>
                <a:gd name="T71" fmla="*/ 41 h 481"/>
                <a:gd name="T72" fmla="*/ 71 w 634"/>
                <a:gd name="T73" fmla="*/ 32 h 481"/>
                <a:gd name="T74" fmla="*/ 87 w 634"/>
                <a:gd name="T75" fmla="*/ 16 h 481"/>
                <a:gd name="T76" fmla="*/ 618 w 634"/>
                <a:gd name="T77" fmla="*/ 429 h 481"/>
                <a:gd name="T78" fmla="*/ 582 w 634"/>
                <a:gd name="T79" fmla="*/ 465 h 481"/>
                <a:gd name="T80" fmla="*/ 52 w 634"/>
                <a:gd name="T81" fmla="*/ 465 h 481"/>
                <a:gd name="T82" fmla="*/ 16 w 634"/>
                <a:gd name="T83" fmla="*/ 429 h 481"/>
                <a:gd name="T84" fmla="*/ 16 w 634"/>
                <a:gd name="T85" fmla="*/ 422 h 481"/>
                <a:gd name="T86" fmla="*/ 249 w 634"/>
                <a:gd name="T87" fmla="*/ 422 h 481"/>
                <a:gd name="T88" fmla="*/ 259 w 634"/>
                <a:gd name="T89" fmla="*/ 433 h 481"/>
                <a:gd name="T90" fmla="*/ 265 w 634"/>
                <a:gd name="T91" fmla="*/ 436 h 481"/>
                <a:gd name="T92" fmla="*/ 369 w 634"/>
                <a:gd name="T93" fmla="*/ 436 h 481"/>
                <a:gd name="T94" fmla="*/ 375 w 634"/>
                <a:gd name="T95" fmla="*/ 433 h 481"/>
                <a:gd name="T96" fmla="*/ 384 w 634"/>
                <a:gd name="T97" fmla="*/ 422 h 481"/>
                <a:gd name="T98" fmla="*/ 618 w 634"/>
                <a:gd name="T99" fmla="*/ 422 h 481"/>
                <a:gd name="T100" fmla="*/ 618 w 634"/>
                <a:gd name="T101" fmla="*/ 42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4" h="481">
                  <a:moveTo>
                    <a:pt x="634" y="429"/>
                  </a:moveTo>
                  <a:cubicBezTo>
                    <a:pt x="634" y="429"/>
                    <a:pt x="634" y="414"/>
                    <a:pt x="634" y="413"/>
                  </a:cubicBezTo>
                  <a:cubicBezTo>
                    <a:pt x="634" y="412"/>
                    <a:pt x="633" y="411"/>
                    <a:pt x="633" y="410"/>
                  </a:cubicBezTo>
                  <a:cubicBezTo>
                    <a:pt x="632" y="410"/>
                    <a:pt x="573" y="328"/>
                    <a:pt x="573" y="328"/>
                  </a:cubicBezTo>
                  <a:cubicBezTo>
                    <a:pt x="573" y="32"/>
                    <a:pt x="573" y="32"/>
                    <a:pt x="573" y="32"/>
                  </a:cubicBezTo>
                  <a:cubicBezTo>
                    <a:pt x="573" y="14"/>
                    <a:pt x="559" y="0"/>
                    <a:pt x="54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0" y="0"/>
                    <a:pt x="55" y="14"/>
                    <a:pt x="55" y="32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8"/>
                    <a:pt x="3" y="407"/>
                    <a:pt x="2" y="408"/>
                  </a:cubicBezTo>
                  <a:cubicBezTo>
                    <a:pt x="1" y="410"/>
                    <a:pt x="0" y="412"/>
                    <a:pt x="0" y="414"/>
                  </a:cubicBezTo>
                  <a:cubicBezTo>
                    <a:pt x="0" y="415"/>
                    <a:pt x="0" y="429"/>
                    <a:pt x="0" y="429"/>
                  </a:cubicBezTo>
                  <a:cubicBezTo>
                    <a:pt x="0" y="458"/>
                    <a:pt x="23" y="481"/>
                    <a:pt x="52" y="481"/>
                  </a:cubicBezTo>
                  <a:cubicBezTo>
                    <a:pt x="582" y="481"/>
                    <a:pt x="582" y="481"/>
                    <a:pt x="582" y="481"/>
                  </a:cubicBezTo>
                  <a:cubicBezTo>
                    <a:pt x="610" y="481"/>
                    <a:pt x="634" y="458"/>
                    <a:pt x="634" y="429"/>
                  </a:cubicBezTo>
                  <a:close/>
                  <a:moveTo>
                    <a:pt x="71" y="323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557" y="57"/>
                    <a:pt x="557" y="57"/>
                    <a:pt x="557" y="57"/>
                  </a:cubicBezTo>
                  <a:cubicBezTo>
                    <a:pt x="557" y="323"/>
                    <a:pt x="557" y="323"/>
                    <a:pt x="557" y="323"/>
                  </a:cubicBezTo>
                  <a:lnTo>
                    <a:pt x="71" y="323"/>
                  </a:lnTo>
                  <a:close/>
                  <a:moveTo>
                    <a:pt x="67" y="339"/>
                  </a:moveTo>
                  <a:cubicBezTo>
                    <a:pt x="561" y="339"/>
                    <a:pt x="561" y="339"/>
                    <a:pt x="561" y="339"/>
                  </a:cubicBezTo>
                  <a:cubicBezTo>
                    <a:pt x="610" y="406"/>
                    <a:pt x="610" y="406"/>
                    <a:pt x="610" y="406"/>
                  </a:cubicBezTo>
                  <a:cubicBezTo>
                    <a:pt x="381" y="406"/>
                    <a:pt x="381" y="406"/>
                    <a:pt x="381" y="406"/>
                  </a:cubicBezTo>
                  <a:cubicBezTo>
                    <a:pt x="378" y="406"/>
                    <a:pt x="376" y="407"/>
                    <a:pt x="375" y="408"/>
                  </a:cubicBezTo>
                  <a:cubicBezTo>
                    <a:pt x="365" y="420"/>
                    <a:pt x="365" y="420"/>
                    <a:pt x="365" y="420"/>
                  </a:cubicBezTo>
                  <a:cubicBezTo>
                    <a:pt x="269" y="420"/>
                    <a:pt x="269" y="420"/>
                    <a:pt x="269" y="420"/>
                  </a:cubicBezTo>
                  <a:cubicBezTo>
                    <a:pt x="259" y="408"/>
                    <a:pt x="259" y="408"/>
                    <a:pt x="259" y="408"/>
                  </a:cubicBezTo>
                  <a:cubicBezTo>
                    <a:pt x="258" y="407"/>
                    <a:pt x="255" y="406"/>
                    <a:pt x="253" y="406"/>
                  </a:cubicBezTo>
                  <a:cubicBezTo>
                    <a:pt x="23" y="406"/>
                    <a:pt x="23" y="406"/>
                    <a:pt x="23" y="406"/>
                  </a:cubicBezTo>
                  <a:lnTo>
                    <a:pt x="67" y="339"/>
                  </a:lnTo>
                  <a:close/>
                  <a:moveTo>
                    <a:pt x="87" y="16"/>
                  </a:moveTo>
                  <a:cubicBezTo>
                    <a:pt x="541" y="16"/>
                    <a:pt x="541" y="16"/>
                    <a:pt x="541" y="16"/>
                  </a:cubicBezTo>
                  <a:cubicBezTo>
                    <a:pt x="550" y="16"/>
                    <a:pt x="557" y="23"/>
                    <a:pt x="557" y="32"/>
                  </a:cubicBezTo>
                  <a:cubicBezTo>
                    <a:pt x="557" y="41"/>
                    <a:pt x="557" y="41"/>
                    <a:pt x="55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23"/>
                    <a:pt x="78" y="16"/>
                    <a:pt x="87" y="16"/>
                  </a:cubicBezTo>
                  <a:close/>
                  <a:moveTo>
                    <a:pt x="618" y="429"/>
                  </a:moveTo>
                  <a:cubicBezTo>
                    <a:pt x="618" y="449"/>
                    <a:pt x="602" y="465"/>
                    <a:pt x="582" y="465"/>
                  </a:cubicBezTo>
                  <a:cubicBezTo>
                    <a:pt x="52" y="465"/>
                    <a:pt x="52" y="465"/>
                    <a:pt x="52" y="465"/>
                  </a:cubicBezTo>
                  <a:cubicBezTo>
                    <a:pt x="32" y="465"/>
                    <a:pt x="16" y="449"/>
                    <a:pt x="16" y="429"/>
                  </a:cubicBezTo>
                  <a:cubicBezTo>
                    <a:pt x="16" y="422"/>
                    <a:pt x="16" y="422"/>
                    <a:pt x="16" y="422"/>
                  </a:cubicBezTo>
                  <a:cubicBezTo>
                    <a:pt x="249" y="422"/>
                    <a:pt x="249" y="422"/>
                    <a:pt x="249" y="422"/>
                  </a:cubicBezTo>
                  <a:cubicBezTo>
                    <a:pt x="259" y="433"/>
                    <a:pt x="259" y="433"/>
                    <a:pt x="259" y="433"/>
                  </a:cubicBezTo>
                  <a:cubicBezTo>
                    <a:pt x="261" y="435"/>
                    <a:pt x="263" y="436"/>
                    <a:pt x="265" y="436"/>
                  </a:cubicBezTo>
                  <a:cubicBezTo>
                    <a:pt x="369" y="436"/>
                    <a:pt x="369" y="436"/>
                    <a:pt x="369" y="436"/>
                  </a:cubicBezTo>
                  <a:cubicBezTo>
                    <a:pt x="371" y="436"/>
                    <a:pt x="373" y="435"/>
                    <a:pt x="375" y="433"/>
                  </a:cubicBezTo>
                  <a:cubicBezTo>
                    <a:pt x="384" y="422"/>
                    <a:pt x="384" y="422"/>
                    <a:pt x="384" y="422"/>
                  </a:cubicBezTo>
                  <a:cubicBezTo>
                    <a:pt x="618" y="422"/>
                    <a:pt x="618" y="422"/>
                    <a:pt x="618" y="422"/>
                  </a:cubicBezTo>
                  <a:lnTo>
                    <a:pt x="618" y="4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3">
              <a:extLst>
                <a:ext uri="{FF2B5EF4-FFF2-40B4-BE49-F238E27FC236}">
                  <a16:creationId xmlns:a16="http://schemas.microsoft.com/office/drawing/2014/main" id="{59E3EF1E-740E-4672-B36B-156097FE3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301" y="1438275"/>
              <a:ext cx="38100" cy="68262"/>
            </a:xfrm>
            <a:custGeom>
              <a:avLst/>
              <a:gdLst>
                <a:gd name="T0" fmla="*/ 15 w 46"/>
                <a:gd name="T1" fmla="*/ 8 h 84"/>
                <a:gd name="T2" fmla="*/ 15 w 46"/>
                <a:gd name="T3" fmla="*/ 40 h 84"/>
                <a:gd name="T4" fmla="*/ 0 w 46"/>
                <a:gd name="T5" fmla="*/ 61 h 84"/>
                <a:gd name="T6" fmla="*/ 23 w 46"/>
                <a:gd name="T7" fmla="*/ 84 h 84"/>
                <a:gd name="T8" fmla="*/ 46 w 46"/>
                <a:gd name="T9" fmla="*/ 61 h 84"/>
                <a:gd name="T10" fmla="*/ 31 w 46"/>
                <a:gd name="T11" fmla="*/ 40 h 84"/>
                <a:gd name="T12" fmla="*/ 31 w 46"/>
                <a:gd name="T13" fmla="*/ 8 h 84"/>
                <a:gd name="T14" fmla="*/ 23 w 46"/>
                <a:gd name="T15" fmla="*/ 0 h 84"/>
                <a:gd name="T16" fmla="*/ 15 w 46"/>
                <a:gd name="T17" fmla="*/ 8 h 84"/>
                <a:gd name="T18" fmla="*/ 23 w 46"/>
                <a:gd name="T19" fmla="*/ 68 h 84"/>
                <a:gd name="T20" fmla="*/ 16 w 46"/>
                <a:gd name="T21" fmla="*/ 61 h 84"/>
                <a:gd name="T22" fmla="*/ 23 w 46"/>
                <a:gd name="T23" fmla="*/ 54 h 84"/>
                <a:gd name="T24" fmla="*/ 30 w 46"/>
                <a:gd name="T25" fmla="*/ 61 h 84"/>
                <a:gd name="T26" fmla="*/ 23 w 46"/>
                <a:gd name="T27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84">
                  <a:moveTo>
                    <a:pt x="15" y="8"/>
                  </a:moveTo>
                  <a:cubicBezTo>
                    <a:pt x="15" y="40"/>
                    <a:pt x="15" y="40"/>
                    <a:pt x="15" y="40"/>
                  </a:cubicBezTo>
                  <a:cubicBezTo>
                    <a:pt x="7" y="43"/>
                    <a:pt x="0" y="52"/>
                    <a:pt x="0" y="61"/>
                  </a:cubicBezTo>
                  <a:cubicBezTo>
                    <a:pt x="0" y="74"/>
                    <a:pt x="11" y="84"/>
                    <a:pt x="23" y="84"/>
                  </a:cubicBezTo>
                  <a:cubicBezTo>
                    <a:pt x="36" y="84"/>
                    <a:pt x="46" y="74"/>
                    <a:pt x="46" y="61"/>
                  </a:cubicBezTo>
                  <a:cubicBezTo>
                    <a:pt x="46" y="52"/>
                    <a:pt x="40" y="43"/>
                    <a:pt x="31" y="4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3"/>
                    <a:pt x="28" y="0"/>
                    <a:pt x="23" y="0"/>
                  </a:cubicBezTo>
                  <a:cubicBezTo>
                    <a:pt x="19" y="0"/>
                    <a:pt x="15" y="3"/>
                    <a:pt x="15" y="8"/>
                  </a:cubicBezTo>
                  <a:close/>
                  <a:moveTo>
                    <a:pt x="23" y="68"/>
                  </a:moveTo>
                  <a:cubicBezTo>
                    <a:pt x="19" y="68"/>
                    <a:pt x="16" y="65"/>
                    <a:pt x="16" y="61"/>
                  </a:cubicBezTo>
                  <a:cubicBezTo>
                    <a:pt x="16" y="58"/>
                    <a:pt x="19" y="54"/>
                    <a:pt x="23" y="54"/>
                  </a:cubicBezTo>
                  <a:cubicBezTo>
                    <a:pt x="27" y="54"/>
                    <a:pt x="30" y="58"/>
                    <a:pt x="30" y="61"/>
                  </a:cubicBezTo>
                  <a:cubicBezTo>
                    <a:pt x="30" y="65"/>
                    <a:pt x="27" y="68"/>
                    <a:pt x="2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4">
              <a:extLst>
                <a:ext uri="{FF2B5EF4-FFF2-40B4-BE49-F238E27FC236}">
                  <a16:creationId xmlns:a16="http://schemas.microsoft.com/office/drawing/2014/main" id="{CDF15271-3DF3-49B7-BCCE-729BE2A3F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1506538"/>
              <a:ext cx="47625" cy="44450"/>
            </a:xfrm>
            <a:custGeom>
              <a:avLst/>
              <a:gdLst>
                <a:gd name="T0" fmla="*/ 49 w 58"/>
                <a:gd name="T1" fmla="*/ 7 h 55"/>
                <a:gd name="T2" fmla="*/ 39 w 58"/>
                <a:gd name="T3" fmla="*/ 1 h 55"/>
                <a:gd name="T4" fmla="*/ 33 w 58"/>
                <a:gd name="T5" fmla="*/ 11 h 55"/>
                <a:gd name="T6" fmla="*/ 41 w 58"/>
                <a:gd name="T7" fmla="*/ 39 h 55"/>
                <a:gd name="T8" fmla="*/ 17 w 58"/>
                <a:gd name="T9" fmla="*/ 39 h 55"/>
                <a:gd name="T10" fmla="*/ 25 w 58"/>
                <a:gd name="T11" fmla="*/ 11 h 55"/>
                <a:gd name="T12" fmla="*/ 20 w 58"/>
                <a:gd name="T13" fmla="*/ 1 h 55"/>
                <a:gd name="T14" fmla="*/ 10 w 58"/>
                <a:gd name="T15" fmla="*/ 7 h 55"/>
                <a:gd name="T16" fmla="*/ 1 w 58"/>
                <a:gd name="T17" fmla="*/ 37 h 55"/>
                <a:gd name="T18" fmla="*/ 1 w 58"/>
                <a:gd name="T19" fmla="*/ 38 h 55"/>
                <a:gd name="T20" fmla="*/ 4 w 58"/>
                <a:gd name="T21" fmla="*/ 50 h 55"/>
                <a:gd name="T22" fmla="*/ 15 w 58"/>
                <a:gd name="T23" fmla="*/ 55 h 55"/>
                <a:gd name="T24" fmla="*/ 43 w 58"/>
                <a:gd name="T25" fmla="*/ 55 h 55"/>
                <a:gd name="T26" fmla="*/ 55 w 58"/>
                <a:gd name="T27" fmla="*/ 50 h 55"/>
                <a:gd name="T28" fmla="*/ 57 w 58"/>
                <a:gd name="T29" fmla="*/ 38 h 55"/>
                <a:gd name="T30" fmla="*/ 49 w 58"/>
                <a:gd name="T31" fmla="*/ 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5">
                  <a:moveTo>
                    <a:pt x="49" y="7"/>
                  </a:moveTo>
                  <a:cubicBezTo>
                    <a:pt x="48" y="3"/>
                    <a:pt x="43" y="0"/>
                    <a:pt x="39" y="1"/>
                  </a:cubicBezTo>
                  <a:cubicBezTo>
                    <a:pt x="35" y="3"/>
                    <a:pt x="32" y="7"/>
                    <a:pt x="33" y="1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7"/>
                    <a:pt x="24" y="3"/>
                    <a:pt x="20" y="1"/>
                  </a:cubicBezTo>
                  <a:cubicBezTo>
                    <a:pt x="16" y="0"/>
                    <a:pt x="11" y="3"/>
                    <a:pt x="10" y="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42"/>
                    <a:pt x="1" y="47"/>
                    <a:pt x="4" y="50"/>
                  </a:cubicBezTo>
                  <a:cubicBezTo>
                    <a:pt x="7" y="53"/>
                    <a:pt x="11" y="55"/>
                    <a:pt x="15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8" y="55"/>
                    <a:pt x="52" y="53"/>
                    <a:pt x="55" y="50"/>
                  </a:cubicBezTo>
                  <a:cubicBezTo>
                    <a:pt x="57" y="47"/>
                    <a:pt x="58" y="42"/>
                    <a:pt x="57" y="38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5">
              <a:extLst>
                <a:ext uri="{FF2B5EF4-FFF2-40B4-BE49-F238E27FC236}">
                  <a16:creationId xmlns:a16="http://schemas.microsoft.com/office/drawing/2014/main" id="{985A5ACC-EED2-4DC3-A415-184B4F1258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0476" y="1385888"/>
              <a:ext cx="268288" cy="144462"/>
            </a:xfrm>
            <a:custGeom>
              <a:avLst/>
              <a:gdLst>
                <a:gd name="T0" fmla="*/ 324 w 335"/>
                <a:gd name="T1" fmla="*/ 67 h 179"/>
                <a:gd name="T2" fmla="*/ 335 w 335"/>
                <a:gd name="T3" fmla="*/ 56 h 179"/>
                <a:gd name="T4" fmla="*/ 324 w 335"/>
                <a:gd name="T5" fmla="*/ 45 h 179"/>
                <a:gd name="T6" fmla="*/ 181 w 335"/>
                <a:gd name="T7" fmla="*/ 2 h 179"/>
                <a:gd name="T8" fmla="*/ 153 w 335"/>
                <a:gd name="T9" fmla="*/ 2 h 179"/>
                <a:gd name="T10" fmla="*/ 10 w 335"/>
                <a:gd name="T11" fmla="*/ 45 h 179"/>
                <a:gd name="T12" fmla="*/ 0 w 335"/>
                <a:gd name="T13" fmla="*/ 56 h 179"/>
                <a:gd name="T14" fmla="*/ 10 w 335"/>
                <a:gd name="T15" fmla="*/ 67 h 179"/>
                <a:gd name="T16" fmla="*/ 61 w 335"/>
                <a:gd name="T17" fmla="*/ 82 h 179"/>
                <a:gd name="T18" fmla="*/ 61 w 335"/>
                <a:gd name="T19" fmla="*/ 125 h 179"/>
                <a:gd name="T20" fmla="*/ 70 w 335"/>
                <a:gd name="T21" fmla="*/ 146 h 179"/>
                <a:gd name="T22" fmla="*/ 167 w 335"/>
                <a:gd name="T23" fmla="*/ 179 h 179"/>
                <a:gd name="T24" fmla="*/ 265 w 335"/>
                <a:gd name="T25" fmla="*/ 146 h 179"/>
                <a:gd name="T26" fmla="*/ 274 w 335"/>
                <a:gd name="T27" fmla="*/ 125 h 179"/>
                <a:gd name="T28" fmla="*/ 274 w 335"/>
                <a:gd name="T29" fmla="*/ 82 h 179"/>
                <a:gd name="T30" fmla="*/ 324 w 335"/>
                <a:gd name="T31" fmla="*/ 67 h 179"/>
                <a:gd name="T32" fmla="*/ 158 w 335"/>
                <a:gd name="T33" fmla="*/ 18 h 179"/>
                <a:gd name="T34" fmla="*/ 176 w 335"/>
                <a:gd name="T35" fmla="*/ 18 h 179"/>
                <a:gd name="T36" fmla="*/ 305 w 335"/>
                <a:gd name="T37" fmla="*/ 56 h 179"/>
                <a:gd name="T38" fmla="*/ 176 w 335"/>
                <a:gd name="T39" fmla="*/ 94 h 179"/>
                <a:gd name="T40" fmla="*/ 158 w 335"/>
                <a:gd name="T41" fmla="*/ 94 h 179"/>
                <a:gd name="T42" fmla="*/ 29 w 335"/>
                <a:gd name="T43" fmla="*/ 56 h 179"/>
                <a:gd name="T44" fmla="*/ 158 w 335"/>
                <a:gd name="T45" fmla="*/ 18 h 179"/>
                <a:gd name="T46" fmla="*/ 258 w 335"/>
                <a:gd name="T47" fmla="*/ 125 h 179"/>
                <a:gd name="T48" fmla="*/ 254 w 335"/>
                <a:gd name="T49" fmla="*/ 134 h 179"/>
                <a:gd name="T50" fmla="*/ 167 w 335"/>
                <a:gd name="T51" fmla="*/ 163 h 179"/>
                <a:gd name="T52" fmla="*/ 80 w 335"/>
                <a:gd name="T53" fmla="*/ 134 h 179"/>
                <a:gd name="T54" fmla="*/ 77 w 335"/>
                <a:gd name="T55" fmla="*/ 125 h 179"/>
                <a:gd name="T56" fmla="*/ 77 w 335"/>
                <a:gd name="T57" fmla="*/ 86 h 179"/>
                <a:gd name="T58" fmla="*/ 153 w 335"/>
                <a:gd name="T59" fmla="*/ 109 h 179"/>
                <a:gd name="T60" fmla="*/ 167 w 335"/>
                <a:gd name="T61" fmla="*/ 111 h 179"/>
                <a:gd name="T62" fmla="*/ 181 w 335"/>
                <a:gd name="T63" fmla="*/ 109 h 179"/>
                <a:gd name="T64" fmla="*/ 258 w 335"/>
                <a:gd name="T65" fmla="*/ 86 h 179"/>
                <a:gd name="T66" fmla="*/ 258 w 335"/>
                <a:gd name="T67" fmla="*/ 1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5" h="179">
                  <a:moveTo>
                    <a:pt x="324" y="67"/>
                  </a:moveTo>
                  <a:cubicBezTo>
                    <a:pt x="333" y="64"/>
                    <a:pt x="335" y="59"/>
                    <a:pt x="335" y="56"/>
                  </a:cubicBezTo>
                  <a:cubicBezTo>
                    <a:pt x="335" y="53"/>
                    <a:pt x="333" y="47"/>
                    <a:pt x="324" y="45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73" y="0"/>
                    <a:pt x="161" y="0"/>
                    <a:pt x="153" y="2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" y="47"/>
                    <a:pt x="0" y="53"/>
                    <a:pt x="0" y="56"/>
                  </a:cubicBezTo>
                  <a:cubicBezTo>
                    <a:pt x="0" y="59"/>
                    <a:pt x="1" y="64"/>
                    <a:pt x="10" y="67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32"/>
                    <a:pt x="64" y="141"/>
                    <a:pt x="70" y="146"/>
                  </a:cubicBezTo>
                  <a:cubicBezTo>
                    <a:pt x="93" y="167"/>
                    <a:pt x="129" y="179"/>
                    <a:pt x="167" y="179"/>
                  </a:cubicBezTo>
                  <a:cubicBezTo>
                    <a:pt x="206" y="179"/>
                    <a:pt x="242" y="167"/>
                    <a:pt x="265" y="146"/>
                  </a:cubicBezTo>
                  <a:cubicBezTo>
                    <a:pt x="271" y="141"/>
                    <a:pt x="274" y="132"/>
                    <a:pt x="274" y="125"/>
                  </a:cubicBezTo>
                  <a:cubicBezTo>
                    <a:pt x="274" y="82"/>
                    <a:pt x="274" y="82"/>
                    <a:pt x="274" y="82"/>
                  </a:cubicBezTo>
                  <a:lnTo>
                    <a:pt x="324" y="67"/>
                  </a:lnTo>
                  <a:close/>
                  <a:moveTo>
                    <a:pt x="158" y="18"/>
                  </a:moveTo>
                  <a:cubicBezTo>
                    <a:pt x="163" y="16"/>
                    <a:pt x="172" y="16"/>
                    <a:pt x="176" y="18"/>
                  </a:cubicBezTo>
                  <a:cubicBezTo>
                    <a:pt x="305" y="56"/>
                    <a:pt x="305" y="56"/>
                    <a:pt x="305" y="56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2" y="95"/>
                    <a:pt x="163" y="95"/>
                    <a:pt x="158" y="94"/>
                  </a:cubicBezTo>
                  <a:cubicBezTo>
                    <a:pt x="29" y="56"/>
                    <a:pt x="29" y="56"/>
                    <a:pt x="29" y="56"/>
                  </a:cubicBezTo>
                  <a:lnTo>
                    <a:pt x="158" y="18"/>
                  </a:lnTo>
                  <a:close/>
                  <a:moveTo>
                    <a:pt x="258" y="125"/>
                  </a:moveTo>
                  <a:cubicBezTo>
                    <a:pt x="258" y="128"/>
                    <a:pt x="256" y="132"/>
                    <a:pt x="254" y="134"/>
                  </a:cubicBezTo>
                  <a:cubicBezTo>
                    <a:pt x="234" y="152"/>
                    <a:pt x="202" y="163"/>
                    <a:pt x="167" y="163"/>
                  </a:cubicBezTo>
                  <a:cubicBezTo>
                    <a:pt x="133" y="163"/>
                    <a:pt x="100" y="152"/>
                    <a:pt x="80" y="134"/>
                  </a:cubicBezTo>
                  <a:cubicBezTo>
                    <a:pt x="79" y="132"/>
                    <a:pt x="77" y="128"/>
                    <a:pt x="77" y="125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7" y="110"/>
                    <a:pt x="162" y="111"/>
                    <a:pt x="167" y="111"/>
                  </a:cubicBezTo>
                  <a:cubicBezTo>
                    <a:pt x="172" y="111"/>
                    <a:pt x="177" y="110"/>
                    <a:pt x="181" y="109"/>
                  </a:cubicBezTo>
                  <a:cubicBezTo>
                    <a:pt x="258" y="86"/>
                    <a:pt x="258" y="86"/>
                    <a:pt x="258" y="86"/>
                  </a:cubicBezTo>
                  <a:lnTo>
                    <a:pt x="25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2FBB1AC-C63C-41A1-BAF0-96DED479318C}"/>
              </a:ext>
            </a:extLst>
          </p:cNvPr>
          <p:cNvGrpSpPr/>
          <p:nvPr/>
        </p:nvGrpSpPr>
        <p:grpSpPr>
          <a:xfrm>
            <a:off x="630079" y="1881715"/>
            <a:ext cx="603758" cy="533983"/>
            <a:chOff x="1042988" y="2595563"/>
            <a:chExt cx="563563" cy="481012"/>
          </a:xfrm>
          <a:solidFill>
            <a:schemeClr val="bg1"/>
          </a:solidFill>
        </p:grpSpPr>
        <p:sp>
          <p:nvSpPr>
            <p:cNvPr id="100" name="Freeform 274">
              <a:extLst>
                <a:ext uri="{FF2B5EF4-FFF2-40B4-BE49-F238E27FC236}">
                  <a16:creationId xmlns:a16="http://schemas.microsoft.com/office/drawing/2014/main" id="{04407E92-173D-436E-83EB-0237932AD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2988" y="2651125"/>
              <a:ext cx="563563" cy="425450"/>
            </a:xfrm>
            <a:custGeom>
              <a:avLst/>
              <a:gdLst>
                <a:gd name="T0" fmla="*/ 57 w 701"/>
                <a:gd name="T1" fmla="*/ 531 h 531"/>
                <a:gd name="T2" fmla="*/ 644 w 701"/>
                <a:gd name="T3" fmla="*/ 531 h 531"/>
                <a:gd name="T4" fmla="*/ 700 w 701"/>
                <a:gd name="T5" fmla="*/ 475 h 531"/>
                <a:gd name="T6" fmla="*/ 700 w 701"/>
                <a:gd name="T7" fmla="*/ 458 h 531"/>
                <a:gd name="T8" fmla="*/ 699 w 701"/>
                <a:gd name="T9" fmla="*/ 452 h 531"/>
                <a:gd name="T10" fmla="*/ 634 w 701"/>
                <a:gd name="T11" fmla="*/ 363 h 531"/>
                <a:gd name="T12" fmla="*/ 634 w 701"/>
                <a:gd name="T13" fmla="*/ 35 h 531"/>
                <a:gd name="T14" fmla="*/ 599 w 701"/>
                <a:gd name="T15" fmla="*/ 0 h 531"/>
                <a:gd name="T16" fmla="*/ 592 w 701"/>
                <a:gd name="T17" fmla="*/ 0 h 531"/>
                <a:gd name="T18" fmla="*/ 584 w 701"/>
                <a:gd name="T19" fmla="*/ 8 h 531"/>
                <a:gd name="T20" fmla="*/ 592 w 701"/>
                <a:gd name="T21" fmla="*/ 16 h 531"/>
                <a:gd name="T22" fmla="*/ 599 w 701"/>
                <a:gd name="T23" fmla="*/ 16 h 531"/>
                <a:gd name="T24" fmla="*/ 618 w 701"/>
                <a:gd name="T25" fmla="*/ 35 h 531"/>
                <a:gd name="T26" fmla="*/ 618 w 701"/>
                <a:gd name="T27" fmla="*/ 358 h 531"/>
                <a:gd name="T28" fmla="*/ 77 w 701"/>
                <a:gd name="T29" fmla="*/ 358 h 531"/>
                <a:gd name="T30" fmla="*/ 77 w 701"/>
                <a:gd name="T31" fmla="*/ 35 h 531"/>
                <a:gd name="T32" fmla="*/ 96 w 701"/>
                <a:gd name="T33" fmla="*/ 16 h 531"/>
                <a:gd name="T34" fmla="*/ 297 w 701"/>
                <a:gd name="T35" fmla="*/ 16 h 531"/>
                <a:gd name="T36" fmla="*/ 305 w 701"/>
                <a:gd name="T37" fmla="*/ 8 h 531"/>
                <a:gd name="T38" fmla="*/ 297 w 701"/>
                <a:gd name="T39" fmla="*/ 0 h 531"/>
                <a:gd name="T40" fmla="*/ 96 w 701"/>
                <a:gd name="T41" fmla="*/ 0 h 531"/>
                <a:gd name="T42" fmla="*/ 61 w 701"/>
                <a:gd name="T43" fmla="*/ 35 h 531"/>
                <a:gd name="T44" fmla="*/ 61 w 701"/>
                <a:gd name="T45" fmla="*/ 363 h 531"/>
                <a:gd name="T46" fmla="*/ 2 w 701"/>
                <a:gd name="T47" fmla="*/ 453 h 531"/>
                <a:gd name="T48" fmla="*/ 0 w 701"/>
                <a:gd name="T49" fmla="*/ 458 h 531"/>
                <a:gd name="T50" fmla="*/ 0 w 701"/>
                <a:gd name="T51" fmla="*/ 475 h 531"/>
                <a:gd name="T52" fmla="*/ 57 w 701"/>
                <a:gd name="T53" fmla="*/ 531 h 531"/>
                <a:gd name="T54" fmla="*/ 684 w 701"/>
                <a:gd name="T55" fmla="*/ 475 h 531"/>
                <a:gd name="T56" fmla="*/ 644 w 701"/>
                <a:gd name="T57" fmla="*/ 515 h 531"/>
                <a:gd name="T58" fmla="*/ 57 w 701"/>
                <a:gd name="T59" fmla="*/ 515 h 531"/>
                <a:gd name="T60" fmla="*/ 16 w 701"/>
                <a:gd name="T61" fmla="*/ 475 h 531"/>
                <a:gd name="T62" fmla="*/ 16 w 701"/>
                <a:gd name="T63" fmla="*/ 465 h 531"/>
                <a:gd name="T64" fmla="*/ 275 w 701"/>
                <a:gd name="T65" fmla="*/ 465 h 531"/>
                <a:gd name="T66" fmla="*/ 286 w 701"/>
                <a:gd name="T67" fmla="*/ 486 h 531"/>
                <a:gd name="T68" fmla="*/ 293 w 701"/>
                <a:gd name="T69" fmla="*/ 490 h 531"/>
                <a:gd name="T70" fmla="*/ 408 w 701"/>
                <a:gd name="T71" fmla="*/ 490 h 531"/>
                <a:gd name="T72" fmla="*/ 415 w 701"/>
                <a:gd name="T73" fmla="*/ 486 h 531"/>
                <a:gd name="T74" fmla="*/ 426 w 701"/>
                <a:gd name="T75" fmla="*/ 465 h 531"/>
                <a:gd name="T76" fmla="*/ 684 w 701"/>
                <a:gd name="T77" fmla="*/ 465 h 531"/>
                <a:gd name="T78" fmla="*/ 684 w 701"/>
                <a:gd name="T79" fmla="*/ 475 h 531"/>
                <a:gd name="T80" fmla="*/ 622 w 701"/>
                <a:gd name="T81" fmla="*/ 374 h 531"/>
                <a:gd name="T82" fmla="*/ 677 w 701"/>
                <a:gd name="T83" fmla="*/ 449 h 531"/>
                <a:gd name="T84" fmla="*/ 421 w 701"/>
                <a:gd name="T85" fmla="*/ 449 h 531"/>
                <a:gd name="T86" fmla="*/ 414 w 701"/>
                <a:gd name="T87" fmla="*/ 454 h 531"/>
                <a:gd name="T88" fmla="*/ 403 w 701"/>
                <a:gd name="T89" fmla="*/ 474 h 531"/>
                <a:gd name="T90" fmla="*/ 298 w 701"/>
                <a:gd name="T91" fmla="*/ 474 h 531"/>
                <a:gd name="T92" fmla="*/ 287 w 701"/>
                <a:gd name="T93" fmla="*/ 454 h 531"/>
                <a:gd name="T94" fmla="*/ 280 w 701"/>
                <a:gd name="T95" fmla="*/ 449 h 531"/>
                <a:gd name="T96" fmla="*/ 23 w 701"/>
                <a:gd name="T97" fmla="*/ 449 h 531"/>
                <a:gd name="T98" fmla="*/ 73 w 701"/>
                <a:gd name="T99" fmla="*/ 374 h 531"/>
                <a:gd name="T100" fmla="*/ 622 w 701"/>
                <a:gd name="T101" fmla="*/ 3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1" h="531">
                  <a:moveTo>
                    <a:pt x="57" y="531"/>
                  </a:moveTo>
                  <a:cubicBezTo>
                    <a:pt x="644" y="531"/>
                    <a:pt x="644" y="531"/>
                    <a:pt x="644" y="531"/>
                  </a:cubicBezTo>
                  <a:cubicBezTo>
                    <a:pt x="675" y="531"/>
                    <a:pt x="700" y="506"/>
                    <a:pt x="700" y="475"/>
                  </a:cubicBezTo>
                  <a:cubicBezTo>
                    <a:pt x="700" y="475"/>
                    <a:pt x="700" y="460"/>
                    <a:pt x="700" y="458"/>
                  </a:cubicBezTo>
                  <a:cubicBezTo>
                    <a:pt x="701" y="456"/>
                    <a:pt x="700" y="454"/>
                    <a:pt x="699" y="452"/>
                  </a:cubicBezTo>
                  <a:cubicBezTo>
                    <a:pt x="697" y="451"/>
                    <a:pt x="634" y="363"/>
                    <a:pt x="634" y="363"/>
                  </a:cubicBezTo>
                  <a:cubicBezTo>
                    <a:pt x="634" y="35"/>
                    <a:pt x="634" y="35"/>
                    <a:pt x="634" y="35"/>
                  </a:cubicBezTo>
                  <a:cubicBezTo>
                    <a:pt x="634" y="15"/>
                    <a:pt x="618" y="0"/>
                    <a:pt x="599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587" y="0"/>
                    <a:pt x="584" y="3"/>
                    <a:pt x="584" y="8"/>
                  </a:cubicBezTo>
                  <a:cubicBezTo>
                    <a:pt x="584" y="12"/>
                    <a:pt x="587" y="16"/>
                    <a:pt x="592" y="16"/>
                  </a:cubicBezTo>
                  <a:cubicBezTo>
                    <a:pt x="599" y="16"/>
                    <a:pt x="599" y="16"/>
                    <a:pt x="599" y="16"/>
                  </a:cubicBezTo>
                  <a:cubicBezTo>
                    <a:pt x="609" y="16"/>
                    <a:pt x="618" y="24"/>
                    <a:pt x="618" y="35"/>
                  </a:cubicBezTo>
                  <a:cubicBezTo>
                    <a:pt x="618" y="358"/>
                    <a:pt x="618" y="358"/>
                    <a:pt x="618" y="358"/>
                  </a:cubicBezTo>
                  <a:cubicBezTo>
                    <a:pt x="77" y="358"/>
                    <a:pt x="77" y="358"/>
                    <a:pt x="77" y="358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24"/>
                    <a:pt x="86" y="16"/>
                    <a:pt x="96" y="16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02" y="16"/>
                    <a:pt x="305" y="12"/>
                    <a:pt x="305" y="8"/>
                  </a:cubicBezTo>
                  <a:cubicBezTo>
                    <a:pt x="305" y="3"/>
                    <a:pt x="302" y="0"/>
                    <a:pt x="29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7" y="0"/>
                    <a:pt x="61" y="15"/>
                    <a:pt x="61" y="35"/>
                  </a:cubicBezTo>
                  <a:cubicBezTo>
                    <a:pt x="61" y="363"/>
                    <a:pt x="61" y="363"/>
                    <a:pt x="61" y="363"/>
                  </a:cubicBezTo>
                  <a:cubicBezTo>
                    <a:pt x="61" y="363"/>
                    <a:pt x="3" y="451"/>
                    <a:pt x="2" y="453"/>
                  </a:cubicBezTo>
                  <a:cubicBezTo>
                    <a:pt x="1" y="454"/>
                    <a:pt x="0" y="456"/>
                    <a:pt x="0" y="458"/>
                  </a:cubicBezTo>
                  <a:cubicBezTo>
                    <a:pt x="0" y="460"/>
                    <a:pt x="0" y="475"/>
                    <a:pt x="0" y="475"/>
                  </a:cubicBezTo>
                  <a:cubicBezTo>
                    <a:pt x="0" y="506"/>
                    <a:pt x="26" y="531"/>
                    <a:pt x="57" y="531"/>
                  </a:cubicBezTo>
                  <a:close/>
                  <a:moveTo>
                    <a:pt x="684" y="475"/>
                  </a:moveTo>
                  <a:cubicBezTo>
                    <a:pt x="684" y="497"/>
                    <a:pt x="666" y="515"/>
                    <a:pt x="644" y="515"/>
                  </a:cubicBezTo>
                  <a:cubicBezTo>
                    <a:pt x="57" y="515"/>
                    <a:pt x="57" y="515"/>
                    <a:pt x="57" y="515"/>
                  </a:cubicBezTo>
                  <a:cubicBezTo>
                    <a:pt x="35" y="515"/>
                    <a:pt x="16" y="497"/>
                    <a:pt x="16" y="475"/>
                  </a:cubicBezTo>
                  <a:cubicBezTo>
                    <a:pt x="16" y="465"/>
                    <a:pt x="16" y="465"/>
                    <a:pt x="16" y="465"/>
                  </a:cubicBezTo>
                  <a:cubicBezTo>
                    <a:pt x="275" y="465"/>
                    <a:pt x="275" y="465"/>
                    <a:pt x="275" y="465"/>
                  </a:cubicBezTo>
                  <a:cubicBezTo>
                    <a:pt x="286" y="486"/>
                    <a:pt x="286" y="486"/>
                    <a:pt x="286" y="486"/>
                  </a:cubicBezTo>
                  <a:cubicBezTo>
                    <a:pt x="288" y="488"/>
                    <a:pt x="290" y="490"/>
                    <a:pt x="293" y="490"/>
                  </a:cubicBezTo>
                  <a:cubicBezTo>
                    <a:pt x="408" y="490"/>
                    <a:pt x="408" y="490"/>
                    <a:pt x="408" y="490"/>
                  </a:cubicBezTo>
                  <a:cubicBezTo>
                    <a:pt x="411" y="490"/>
                    <a:pt x="413" y="488"/>
                    <a:pt x="415" y="486"/>
                  </a:cubicBezTo>
                  <a:cubicBezTo>
                    <a:pt x="426" y="465"/>
                    <a:pt x="426" y="465"/>
                    <a:pt x="426" y="465"/>
                  </a:cubicBezTo>
                  <a:cubicBezTo>
                    <a:pt x="684" y="465"/>
                    <a:pt x="684" y="465"/>
                    <a:pt x="684" y="465"/>
                  </a:cubicBezTo>
                  <a:lnTo>
                    <a:pt x="684" y="475"/>
                  </a:lnTo>
                  <a:close/>
                  <a:moveTo>
                    <a:pt x="622" y="374"/>
                  </a:moveTo>
                  <a:cubicBezTo>
                    <a:pt x="677" y="449"/>
                    <a:pt x="677" y="449"/>
                    <a:pt x="677" y="449"/>
                  </a:cubicBezTo>
                  <a:cubicBezTo>
                    <a:pt x="421" y="449"/>
                    <a:pt x="421" y="449"/>
                    <a:pt x="421" y="449"/>
                  </a:cubicBezTo>
                  <a:cubicBezTo>
                    <a:pt x="418" y="449"/>
                    <a:pt x="416" y="451"/>
                    <a:pt x="414" y="454"/>
                  </a:cubicBezTo>
                  <a:cubicBezTo>
                    <a:pt x="403" y="474"/>
                    <a:pt x="403" y="474"/>
                    <a:pt x="403" y="474"/>
                  </a:cubicBezTo>
                  <a:cubicBezTo>
                    <a:pt x="298" y="474"/>
                    <a:pt x="298" y="474"/>
                    <a:pt x="298" y="47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51"/>
                    <a:pt x="283" y="449"/>
                    <a:pt x="280" y="449"/>
                  </a:cubicBezTo>
                  <a:cubicBezTo>
                    <a:pt x="23" y="449"/>
                    <a:pt x="23" y="449"/>
                    <a:pt x="23" y="449"/>
                  </a:cubicBezTo>
                  <a:cubicBezTo>
                    <a:pt x="73" y="374"/>
                    <a:pt x="73" y="374"/>
                    <a:pt x="73" y="374"/>
                  </a:cubicBezTo>
                  <a:lnTo>
                    <a:pt x="62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5">
              <a:extLst>
                <a:ext uri="{FF2B5EF4-FFF2-40B4-BE49-F238E27FC236}">
                  <a16:creationId xmlns:a16="http://schemas.microsoft.com/office/drawing/2014/main" id="{5130C4E9-656F-4F95-B060-FD56DE8A36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7451" y="2735263"/>
              <a:ext cx="109538" cy="109537"/>
            </a:xfrm>
            <a:custGeom>
              <a:avLst/>
              <a:gdLst>
                <a:gd name="T0" fmla="*/ 136 w 136"/>
                <a:gd name="T1" fmla="*/ 68 h 136"/>
                <a:gd name="T2" fmla="*/ 68 w 136"/>
                <a:gd name="T3" fmla="*/ 0 h 136"/>
                <a:gd name="T4" fmla="*/ 0 w 136"/>
                <a:gd name="T5" fmla="*/ 68 h 136"/>
                <a:gd name="T6" fmla="*/ 68 w 136"/>
                <a:gd name="T7" fmla="*/ 136 h 136"/>
                <a:gd name="T8" fmla="*/ 136 w 136"/>
                <a:gd name="T9" fmla="*/ 68 h 136"/>
                <a:gd name="T10" fmla="*/ 16 w 136"/>
                <a:gd name="T11" fmla="*/ 68 h 136"/>
                <a:gd name="T12" fmla="*/ 68 w 136"/>
                <a:gd name="T13" fmla="*/ 16 h 136"/>
                <a:gd name="T14" fmla="*/ 120 w 136"/>
                <a:gd name="T15" fmla="*/ 68 h 136"/>
                <a:gd name="T16" fmla="*/ 68 w 136"/>
                <a:gd name="T17" fmla="*/ 120 h 136"/>
                <a:gd name="T18" fmla="*/ 16 w 136"/>
                <a:gd name="T19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136" y="68"/>
                  </a:moveTo>
                  <a:cubicBezTo>
                    <a:pt x="136" y="30"/>
                    <a:pt x="105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5" y="136"/>
                    <a:pt x="136" y="105"/>
                    <a:pt x="136" y="68"/>
                  </a:cubicBezTo>
                  <a:close/>
                  <a:moveTo>
                    <a:pt x="16" y="68"/>
                  </a:moveTo>
                  <a:cubicBezTo>
                    <a:pt x="16" y="39"/>
                    <a:pt x="39" y="16"/>
                    <a:pt x="68" y="16"/>
                  </a:cubicBezTo>
                  <a:cubicBezTo>
                    <a:pt x="97" y="16"/>
                    <a:pt x="120" y="39"/>
                    <a:pt x="120" y="68"/>
                  </a:cubicBezTo>
                  <a:cubicBezTo>
                    <a:pt x="120" y="97"/>
                    <a:pt x="97" y="120"/>
                    <a:pt x="68" y="120"/>
                  </a:cubicBezTo>
                  <a:cubicBezTo>
                    <a:pt x="39" y="120"/>
                    <a:pt x="16" y="97"/>
                    <a:pt x="1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6">
              <a:extLst>
                <a:ext uri="{FF2B5EF4-FFF2-40B4-BE49-F238E27FC236}">
                  <a16:creationId xmlns:a16="http://schemas.microsoft.com/office/drawing/2014/main" id="{55AE27D7-063C-4CFA-9904-6F51CB4E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38" y="2857500"/>
              <a:ext cx="207963" cy="63500"/>
            </a:xfrm>
            <a:custGeom>
              <a:avLst/>
              <a:gdLst>
                <a:gd name="T0" fmla="*/ 1 w 259"/>
                <a:gd name="T1" fmla="*/ 70 h 79"/>
                <a:gd name="T2" fmla="*/ 8 w 259"/>
                <a:gd name="T3" fmla="*/ 79 h 79"/>
                <a:gd name="T4" fmla="*/ 9 w 259"/>
                <a:gd name="T5" fmla="*/ 79 h 79"/>
                <a:gd name="T6" fmla="*/ 17 w 259"/>
                <a:gd name="T7" fmla="*/ 72 h 79"/>
                <a:gd name="T8" fmla="*/ 82 w 259"/>
                <a:gd name="T9" fmla="*/ 16 h 79"/>
                <a:gd name="T10" fmla="*/ 177 w 259"/>
                <a:gd name="T11" fmla="*/ 16 h 79"/>
                <a:gd name="T12" fmla="*/ 243 w 259"/>
                <a:gd name="T13" fmla="*/ 72 h 79"/>
                <a:gd name="T14" fmla="*/ 252 w 259"/>
                <a:gd name="T15" fmla="*/ 79 h 79"/>
                <a:gd name="T16" fmla="*/ 259 w 259"/>
                <a:gd name="T17" fmla="*/ 69 h 79"/>
                <a:gd name="T18" fmla="*/ 177 w 259"/>
                <a:gd name="T19" fmla="*/ 0 h 79"/>
                <a:gd name="T20" fmla="*/ 82 w 259"/>
                <a:gd name="T21" fmla="*/ 0 h 79"/>
                <a:gd name="T22" fmla="*/ 1 w 259"/>
                <a:gd name="T23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79">
                  <a:moveTo>
                    <a:pt x="1" y="70"/>
                  </a:moveTo>
                  <a:cubicBezTo>
                    <a:pt x="0" y="74"/>
                    <a:pt x="3" y="78"/>
                    <a:pt x="8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13" y="79"/>
                    <a:pt x="16" y="76"/>
                    <a:pt x="17" y="72"/>
                  </a:cubicBezTo>
                  <a:cubicBezTo>
                    <a:pt x="22" y="40"/>
                    <a:pt x="50" y="16"/>
                    <a:pt x="82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210" y="16"/>
                    <a:pt x="238" y="40"/>
                    <a:pt x="243" y="72"/>
                  </a:cubicBezTo>
                  <a:cubicBezTo>
                    <a:pt x="244" y="76"/>
                    <a:pt x="248" y="79"/>
                    <a:pt x="252" y="79"/>
                  </a:cubicBezTo>
                  <a:cubicBezTo>
                    <a:pt x="256" y="78"/>
                    <a:pt x="259" y="74"/>
                    <a:pt x="259" y="69"/>
                  </a:cubicBezTo>
                  <a:cubicBezTo>
                    <a:pt x="253" y="30"/>
                    <a:pt x="218" y="0"/>
                    <a:pt x="17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2" y="0"/>
                    <a:pt x="7" y="30"/>
                    <a:pt x="1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7">
              <a:extLst>
                <a:ext uri="{FF2B5EF4-FFF2-40B4-BE49-F238E27FC236}">
                  <a16:creationId xmlns:a16="http://schemas.microsoft.com/office/drawing/2014/main" id="{E724E0A1-EDC9-4B3A-8884-1322302FE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2595563"/>
              <a:ext cx="200025" cy="179387"/>
            </a:xfrm>
            <a:custGeom>
              <a:avLst/>
              <a:gdLst>
                <a:gd name="T0" fmla="*/ 63 w 249"/>
                <a:gd name="T1" fmla="*/ 223 h 223"/>
                <a:gd name="T2" fmla="*/ 66 w 249"/>
                <a:gd name="T3" fmla="*/ 223 h 223"/>
                <a:gd name="T4" fmla="*/ 72 w 249"/>
                <a:gd name="T5" fmla="*/ 220 h 223"/>
                <a:gd name="T6" fmla="*/ 126 w 249"/>
                <a:gd name="T7" fmla="*/ 162 h 223"/>
                <a:gd name="T8" fmla="*/ 208 w 249"/>
                <a:gd name="T9" fmla="*/ 162 h 223"/>
                <a:gd name="T10" fmla="*/ 249 w 249"/>
                <a:gd name="T11" fmla="*/ 120 h 223"/>
                <a:gd name="T12" fmla="*/ 249 w 249"/>
                <a:gd name="T13" fmla="*/ 41 h 223"/>
                <a:gd name="T14" fmla="*/ 208 w 249"/>
                <a:gd name="T15" fmla="*/ 0 h 223"/>
                <a:gd name="T16" fmla="*/ 41 w 249"/>
                <a:gd name="T17" fmla="*/ 0 h 223"/>
                <a:gd name="T18" fmla="*/ 0 w 249"/>
                <a:gd name="T19" fmla="*/ 41 h 223"/>
                <a:gd name="T20" fmla="*/ 0 w 249"/>
                <a:gd name="T21" fmla="*/ 120 h 223"/>
                <a:gd name="T22" fmla="*/ 41 w 249"/>
                <a:gd name="T23" fmla="*/ 162 h 223"/>
                <a:gd name="T24" fmla="*/ 58 w 249"/>
                <a:gd name="T25" fmla="*/ 162 h 223"/>
                <a:gd name="T26" fmla="*/ 58 w 249"/>
                <a:gd name="T27" fmla="*/ 215 h 223"/>
                <a:gd name="T28" fmla="*/ 63 w 249"/>
                <a:gd name="T29" fmla="*/ 223 h 223"/>
                <a:gd name="T30" fmla="*/ 41 w 249"/>
                <a:gd name="T31" fmla="*/ 146 h 223"/>
                <a:gd name="T32" fmla="*/ 16 w 249"/>
                <a:gd name="T33" fmla="*/ 120 h 223"/>
                <a:gd name="T34" fmla="*/ 16 w 249"/>
                <a:gd name="T35" fmla="*/ 41 h 223"/>
                <a:gd name="T36" fmla="*/ 41 w 249"/>
                <a:gd name="T37" fmla="*/ 16 h 223"/>
                <a:gd name="T38" fmla="*/ 208 w 249"/>
                <a:gd name="T39" fmla="*/ 16 h 223"/>
                <a:gd name="T40" fmla="*/ 233 w 249"/>
                <a:gd name="T41" fmla="*/ 41 h 223"/>
                <a:gd name="T42" fmla="*/ 233 w 249"/>
                <a:gd name="T43" fmla="*/ 120 h 223"/>
                <a:gd name="T44" fmla="*/ 208 w 249"/>
                <a:gd name="T45" fmla="*/ 146 h 223"/>
                <a:gd name="T46" fmla="*/ 122 w 249"/>
                <a:gd name="T47" fmla="*/ 146 h 223"/>
                <a:gd name="T48" fmla="*/ 116 w 249"/>
                <a:gd name="T49" fmla="*/ 148 h 223"/>
                <a:gd name="T50" fmla="*/ 74 w 249"/>
                <a:gd name="T51" fmla="*/ 195 h 223"/>
                <a:gd name="T52" fmla="*/ 74 w 249"/>
                <a:gd name="T53" fmla="*/ 154 h 223"/>
                <a:gd name="T54" fmla="*/ 66 w 249"/>
                <a:gd name="T55" fmla="*/ 146 h 223"/>
                <a:gd name="T56" fmla="*/ 41 w 249"/>
                <a:gd name="T57" fmla="*/ 14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223">
                  <a:moveTo>
                    <a:pt x="63" y="223"/>
                  </a:moveTo>
                  <a:cubicBezTo>
                    <a:pt x="64" y="223"/>
                    <a:pt x="65" y="223"/>
                    <a:pt x="66" y="223"/>
                  </a:cubicBezTo>
                  <a:cubicBezTo>
                    <a:pt x="68" y="223"/>
                    <a:pt x="70" y="222"/>
                    <a:pt x="72" y="220"/>
                  </a:cubicBezTo>
                  <a:cubicBezTo>
                    <a:pt x="126" y="162"/>
                    <a:pt x="126" y="162"/>
                    <a:pt x="126" y="162"/>
                  </a:cubicBezTo>
                  <a:cubicBezTo>
                    <a:pt x="208" y="162"/>
                    <a:pt x="208" y="162"/>
                    <a:pt x="208" y="162"/>
                  </a:cubicBezTo>
                  <a:cubicBezTo>
                    <a:pt x="230" y="162"/>
                    <a:pt x="249" y="143"/>
                    <a:pt x="249" y="120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49" y="19"/>
                    <a:pt x="230" y="0"/>
                    <a:pt x="20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43"/>
                    <a:pt x="18" y="162"/>
                    <a:pt x="41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215"/>
                    <a:pt x="58" y="215"/>
                    <a:pt x="58" y="215"/>
                  </a:cubicBezTo>
                  <a:cubicBezTo>
                    <a:pt x="58" y="218"/>
                    <a:pt x="60" y="221"/>
                    <a:pt x="63" y="223"/>
                  </a:cubicBezTo>
                  <a:close/>
                  <a:moveTo>
                    <a:pt x="41" y="146"/>
                  </a:moveTo>
                  <a:cubicBezTo>
                    <a:pt x="27" y="146"/>
                    <a:pt x="16" y="134"/>
                    <a:pt x="16" y="120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7"/>
                    <a:pt x="27" y="16"/>
                    <a:pt x="41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22" y="16"/>
                    <a:pt x="233" y="27"/>
                    <a:pt x="233" y="41"/>
                  </a:cubicBezTo>
                  <a:cubicBezTo>
                    <a:pt x="233" y="120"/>
                    <a:pt x="233" y="120"/>
                    <a:pt x="233" y="120"/>
                  </a:cubicBezTo>
                  <a:cubicBezTo>
                    <a:pt x="233" y="134"/>
                    <a:pt x="222" y="146"/>
                    <a:pt x="208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0" y="146"/>
                    <a:pt x="118" y="146"/>
                    <a:pt x="116" y="148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74" y="154"/>
                    <a:pt x="74" y="154"/>
                    <a:pt x="74" y="154"/>
                  </a:cubicBezTo>
                  <a:cubicBezTo>
                    <a:pt x="74" y="149"/>
                    <a:pt x="70" y="146"/>
                    <a:pt x="66" y="146"/>
                  </a:cubicBezTo>
                  <a:lnTo>
                    <a:pt x="41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8">
              <a:extLst>
                <a:ext uri="{FF2B5EF4-FFF2-40B4-BE49-F238E27FC236}">
                  <a16:creationId xmlns:a16="http://schemas.microsoft.com/office/drawing/2014/main" id="{2CD36E09-F7CC-4D0C-B393-8F2C30D0B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3" y="2638425"/>
              <a:ext cx="109538" cy="12700"/>
            </a:xfrm>
            <a:custGeom>
              <a:avLst/>
              <a:gdLst>
                <a:gd name="T0" fmla="*/ 138 w 138"/>
                <a:gd name="T1" fmla="*/ 8 h 16"/>
                <a:gd name="T2" fmla="*/ 130 w 138"/>
                <a:gd name="T3" fmla="*/ 0 h 16"/>
                <a:gd name="T4" fmla="*/ 8 w 138"/>
                <a:gd name="T5" fmla="*/ 0 h 16"/>
                <a:gd name="T6" fmla="*/ 0 w 138"/>
                <a:gd name="T7" fmla="*/ 8 h 16"/>
                <a:gd name="T8" fmla="*/ 8 w 138"/>
                <a:gd name="T9" fmla="*/ 16 h 16"/>
                <a:gd name="T10" fmla="*/ 130 w 138"/>
                <a:gd name="T11" fmla="*/ 16 h 16"/>
                <a:gd name="T12" fmla="*/ 138 w 138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6">
                  <a:moveTo>
                    <a:pt x="138" y="8"/>
                  </a:moveTo>
                  <a:cubicBezTo>
                    <a:pt x="138" y="4"/>
                    <a:pt x="135" y="0"/>
                    <a:pt x="1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5" y="16"/>
                    <a:pt x="138" y="12"/>
                    <a:pt x="13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9">
              <a:extLst>
                <a:ext uri="{FF2B5EF4-FFF2-40B4-BE49-F238E27FC236}">
                  <a16:creationId xmlns:a16="http://schemas.microsoft.com/office/drawing/2014/main" id="{F0829DDE-D922-45F8-A601-C57FDE55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901" y="2671763"/>
              <a:ext cx="80963" cy="14287"/>
            </a:xfrm>
            <a:custGeom>
              <a:avLst/>
              <a:gdLst>
                <a:gd name="T0" fmla="*/ 92 w 100"/>
                <a:gd name="T1" fmla="*/ 0 h 16"/>
                <a:gd name="T2" fmla="*/ 8 w 100"/>
                <a:gd name="T3" fmla="*/ 0 h 16"/>
                <a:gd name="T4" fmla="*/ 0 w 100"/>
                <a:gd name="T5" fmla="*/ 8 h 16"/>
                <a:gd name="T6" fmla="*/ 8 w 100"/>
                <a:gd name="T7" fmla="*/ 16 h 16"/>
                <a:gd name="T8" fmla="*/ 92 w 100"/>
                <a:gd name="T9" fmla="*/ 16 h 16"/>
                <a:gd name="T10" fmla="*/ 100 w 100"/>
                <a:gd name="T11" fmla="*/ 8 h 16"/>
                <a:gd name="T12" fmla="*/ 92 w 10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6">
                  <a:moveTo>
                    <a:pt x="9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7" y="16"/>
                    <a:pt x="100" y="12"/>
                    <a:pt x="100" y="8"/>
                  </a:cubicBezTo>
                  <a:cubicBezTo>
                    <a:pt x="100" y="3"/>
                    <a:pt x="97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D1A318-2175-44A9-9ED7-E0685A3A2009}"/>
              </a:ext>
            </a:extLst>
          </p:cNvPr>
          <p:cNvGrpSpPr/>
          <p:nvPr/>
        </p:nvGrpSpPr>
        <p:grpSpPr>
          <a:xfrm>
            <a:off x="4452413" y="1477747"/>
            <a:ext cx="409577" cy="294268"/>
            <a:chOff x="6392863" y="3367088"/>
            <a:chExt cx="528637" cy="392113"/>
          </a:xfrm>
        </p:grpSpPr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C3A69504-3232-43D2-A348-56A114861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3702051"/>
              <a:ext cx="528637" cy="57150"/>
            </a:xfrm>
            <a:custGeom>
              <a:avLst/>
              <a:gdLst>
                <a:gd name="T0" fmla="*/ 172 w 184"/>
                <a:gd name="T1" fmla="*/ 20 h 20"/>
                <a:gd name="T2" fmla="*/ 12 w 184"/>
                <a:gd name="T3" fmla="*/ 20 h 20"/>
                <a:gd name="T4" fmla="*/ 0 w 184"/>
                <a:gd name="T5" fmla="*/ 8 h 20"/>
                <a:gd name="T6" fmla="*/ 0 w 184"/>
                <a:gd name="T7" fmla="*/ 0 h 20"/>
                <a:gd name="T8" fmla="*/ 72 w 184"/>
                <a:gd name="T9" fmla="*/ 0 h 20"/>
                <a:gd name="T10" fmla="*/ 76 w 184"/>
                <a:gd name="T11" fmla="*/ 4 h 20"/>
                <a:gd name="T12" fmla="*/ 108 w 184"/>
                <a:gd name="T13" fmla="*/ 4 h 20"/>
                <a:gd name="T14" fmla="*/ 112 w 184"/>
                <a:gd name="T15" fmla="*/ 0 h 20"/>
                <a:gd name="T16" fmla="*/ 184 w 184"/>
                <a:gd name="T17" fmla="*/ 0 h 20"/>
                <a:gd name="T18" fmla="*/ 184 w 184"/>
                <a:gd name="T19" fmla="*/ 8 h 20"/>
                <a:gd name="T20" fmla="*/ 172 w 184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0">
                  <a:moveTo>
                    <a:pt x="172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15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15"/>
                    <a:pt x="179" y="20"/>
                    <a:pt x="172" y="20"/>
                  </a:cubicBezTo>
                  <a:close/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20001FF8-D565-4B0F-88CF-617BB9B46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3367088"/>
              <a:ext cx="460375" cy="334963"/>
            </a:xfrm>
            <a:custGeom>
              <a:avLst/>
              <a:gdLst>
                <a:gd name="T0" fmla="*/ 0 w 160"/>
                <a:gd name="T1" fmla="*/ 116 h 116"/>
                <a:gd name="T2" fmla="*/ 0 w 160"/>
                <a:gd name="T3" fmla="*/ 8 h 116"/>
                <a:gd name="T4" fmla="*/ 8 w 160"/>
                <a:gd name="T5" fmla="*/ 0 h 116"/>
                <a:gd name="T6" fmla="*/ 152 w 160"/>
                <a:gd name="T7" fmla="*/ 0 h 116"/>
                <a:gd name="T8" fmla="*/ 160 w 160"/>
                <a:gd name="T9" fmla="*/ 8 h 116"/>
                <a:gd name="T10" fmla="*/ 160 w 160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6">
                  <a:moveTo>
                    <a:pt x="0" y="116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6" y="0"/>
                    <a:pt x="160" y="4"/>
                    <a:pt x="160" y="8"/>
                  </a:cubicBezTo>
                  <a:cubicBezTo>
                    <a:pt x="160" y="116"/>
                    <a:pt x="160" y="116"/>
                    <a:pt x="160" y="116"/>
                  </a:cubicBezTo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70">
              <a:extLst>
                <a:ext uri="{FF2B5EF4-FFF2-40B4-BE49-F238E27FC236}">
                  <a16:creationId xmlns:a16="http://schemas.microsoft.com/office/drawing/2014/main" id="{2D82E280-462C-4233-B6BA-A01A5D5E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75" y="3414713"/>
              <a:ext cx="206375" cy="206375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71">
              <a:extLst>
                <a:ext uri="{FF2B5EF4-FFF2-40B4-BE49-F238E27FC236}">
                  <a16:creationId xmlns:a16="http://schemas.microsoft.com/office/drawing/2014/main" id="{D8C1A597-1F64-43A6-ACDD-4EC2F5C84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5125" y="3598863"/>
              <a:ext cx="57150" cy="5715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2E7485-E26C-459C-900A-16CA76EB4CC7}"/>
              </a:ext>
            </a:extLst>
          </p:cNvPr>
          <p:cNvGrpSpPr/>
          <p:nvPr/>
        </p:nvGrpSpPr>
        <p:grpSpPr>
          <a:xfrm>
            <a:off x="1103035" y="3003448"/>
            <a:ext cx="839482" cy="599169"/>
            <a:chOff x="992188" y="3344863"/>
            <a:chExt cx="660400" cy="420687"/>
          </a:xfrm>
          <a:solidFill>
            <a:schemeClr val="bg1"/>
          </a:solidFill>
        </p:grpSpPr>
        <p:sp>
          <p:nvSpPr>
            <p:cNvPr id="112" name="Freeform 293">
              <a:extLst>
                <a:ext uri="{FF2B5EF4-FFF2-40B4-BE49-F238E27FC236}">
                  <a16:creationId xmlns:a16="http://schemas.microsoft.com/office/drawing/2014/main" id="{0D101744-B109-44B4-B55E-656147A90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0663" y="3417888"/>
              <a:ext cx="161925" cy="227012"/>
            </a:xfrm>
            <a:custGeom>
              <a:avLst/>
              <a:gdLst>
                <a:gd name="T0" fmla="*/ 130 w 202"/>
                <a:gd name="T1" fmla="*/ 0 h 282"/>
                <a:gd name="T2" fmla="*/ 72 w 202"/>
                <a:gd name="T3" fmla="*/ 0 h 282"/>
                <a:gd name="T4" fmla="*/ 0 w 202"/>
                <a:gd name="T5" fmla="*/ 72 h 282"/>
                <a:gd name="T6" fmla="*/ 0 w 202"/>
                <a:gd name="T7" fmla="*/ 181 h 282"/>
                <a:gd name="T8" fmla="*/ 101 w 202"/>
                <a:gd name="T9" fmla="*/ 282 h 282"/>
                <a:gd name="T10" fmla="*/ 202 w 202"/>
                <a:gd name="T11" fmla="*/ 181 h 282"/>
                <a:gd name="T12" fmla="*/ 202 w 202"/>
                <a:gd name="T13" fmla="*/ 72 h 282"/>
                <a:gd name="T14" fmla="*/ 130 w 202"/>
                <a:gd name="T15" fmla="*/ 0 h 282"/>
                <a:gd name="T16" fmla="*/ 101 w 202"/>
                <a:gd name="T17" fmla="*/ 53 h 282"/>
                <a:gd name="T18" fmla="*/ 109 w 202"/>
                <a:gd name="T19" fmla="*/ 61 h 282"/>
                <a:gd name="T20" fmla="*/ 109 w 202"/>
                <a:gd name="T21" fmla="*/ 102 h 282"/>
                <a:gd name="T22" fmla="*/ 101 w 202"/>
                <a:gd name="T23" fmla="*/ 110 h 282"/>
                <a:gd name="T24" fmla="*/ 93 w 202"/>
                <a:gd name="T25" fmla="*/ 102 h 282"/>
                <a:gd name="T26" fmla="*/ 93 w 202"/>
                <a:gd name="T27" fmla="*/ 61 h 282"/>
                <a:gd name="T28" fmla="*/ 101 w 202"/>
                <a:gd name="T29" fmla="*/ 53 h 282"/>
                <a:gd name="T30" fmla="*/ 186 w 202"/>
                <a:gd name="T31" fmla="*/ 181 h 282"/>
                <a:gd name="T32" fmla="*/ 101 w 202"/>
                <a:gd name="T33" fmla="*/ 266 h 282"/>
                <a:gd name="T34" fmla="*/ 16 w 202"/>
                <a:gd name="T35" fmla="*/ 181 h 282"/>
                <a:gd name="T36" fmla="*/ 16 w 202"/>
                <a:gd name="T37" fmla="*/ 72 h 282"/>
                <a:gd name="T38" fmla="*/ 72 w 202"/>
                <a:gd name="T39" fmla="*/ 16 h 282"/>
                <a:gd name="T40" fmla="*/ 93 w 202"/>
                <a:gd name="T41" fmla="*/ 16 h 282"/>
                <a:gd name="T42" fmla="*/ 93 w 202"/>
                <a:gd name="T43" fmla="*/ 38 h 282"/>
                <a:gd name="T44" fmla="*/ 77 w 202"/>
                <a:gd name="T45" fmla="*/ 61 h 282"/>
                <a:gd name="T46" fmla="*/ 77 w 202"/>
                <a:gd name="T47" fmla="*/ 102 h 282"/>
                <a:gd name="T48" fmla="*/ 101 w 202"/>
                <a:gd name="T49" fmla="*/ 126 h 282"/>
                <a:gd name="T50" fmla="*/ 125 w 202"/>
                <a:gd name="T51" fmla="*/ 102 h 282"/>
                <a:gd name="T52" fmla="*/ 125 w 202"/>
                <a:gd name="T53" fmla="*/ 61 h 282"/>
                <a:gd name="T54" fmla="*/ 109 w 202"/>
                <a:gd name="T55" fmla="*/ 38 h 282"/>
                <a:gd name="T56" fmla="*/ 109 w 202"/>
                <a:gd name="T57" fmla="*/ 16 h 282"/>
                <a:gd name="T58" fmla="*/ 130 w 202"/>
                <a:gd name="T59" fmla="*/ 16 h 282"/>
                <a:gd name="T60" fmla="*/ 186 w 202"/>
                <a:gd name="T61" fmla="*/ 72 h 282"/>
                <a:gd name="T62" fmla="*/ 186 w 202"/>
                <a:gd name="T63" fmla="*/ 1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282">
                  <a:moveTo>
                    <a:pt x="1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237"/>
                    <a:pt x="45" y="282"/>
                    <a:pt x="101" y="282"/>
                  </a:cubicBezTo>
                  <a:cubicBezTo>
                    <a:pt x="157" y="282"/>
                    <a:pt x="202" y="237"/>
                    <a:pt x="202" y="18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2" y="32"/>
                    <a:pt x="170" y="0"/>
                    <a:pt x="130" y="0"/>
                  </a:cubicBezTo>
                  <a:close/>
                  <a:moveTo>
                    <a:pt x="101" y="53"/>
                  </a:moveTo>
                  <a:cubicBezTo>
                    <a:pt x="105" y="53"/>
                    <a:pt x="109" y="57"/>
                    <a:pt x="109" y="61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09" y="106"/>
                    <a:pt x="105" y="110"/>
                    <a:pt x="101" y="110"/>
                  </a:cubicBezTo>
                  <a:cubicBezTo>
                    <a:pt x="96" y="110"/>
                    <a:pt x="93" y="106"/>
                    <a:pt x="93" y="102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57"/>
                    <a:pt x="96" y="53"/>
                    <a:pt x="101" y="53"/>
                  </a:cubicBezTo>
                  <a:close/>
                  <a:moveTo>
                    <a:pt x="186" y="181"/>
                  </a:moveTo>
                  <a:cubicBezTo>
                    <a:pt x="186" y="228"/>
                    <a:pt x="148" y="266"/>
                    <a:pt x="101" y="266"/>
                  </a:cubicBezTo>
                  <a:cubicBezTo>
                    <a:pt x="54" y="266"/>
                    <a:pt x="16" y="228"/>
                    <a:pt x="16" y="18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41"/>
                    <a:pt x="41" y="16"/>
                    <a:pt x="7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84" y="42"/>
                    <a:pt x="77" y="51"/>
                    <a:pt x="77" y="61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15"/>
                    <a:pt x="88" y="126"/>
                    <a:pt x="101" y="126"/>
                  </a:cubicBezTo>
                  <a:cubicBezTo>
                    <a:pt x="114" y="126"/>
                    <a:pt x="125" y="115"/>
                    <a:pt x="125" y="102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51"/>
                    <a:pt x="118" y="42"/>
                    <a:pt x="109" y="38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61" y="16"/>
                    <a:pt x="186" y="41"/>
                    <a:pt x="186" y="72"/>
                  </a:cubicBezTo>
                  <a:lnTo>
                    <a:pt x="186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94">
              <a:extLst>
                <a:ext uri="{FF2B5EF4-FFF2-40B4-BE49-F238E27FC236}">
                  <a16:creationId xmlns:a16="http://schemas.microsoft.com/office/drawing/2014/main" id="{BF1DA225-8FAD-4911-90C3-8310EC9DEA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188" y="3462338"/>
              <a:ext cx="422275" cy="255587"/>
            </a:xfrm>
            <a:custGeom>
              <a:avLst/>
              <a:gdLst>
                <a:gd name="T0" fmla="*/ 155 w 526"/>
                <a:gd name="T1" fmla="*/ 302 h 318"/>
                <a:gd name="T2" fmla="*/ 49 w 526"/>
                <a:gd name="T3" fmla="*/ 280 h 318"/>
                <a:gd name="T4" fmla="*/ 22 w 526"/>
                <a:gd name="T5" fmla="*/ 239 h 318"/>
                <a:gd name="T6" fmla="*/ 37 w 526"/>
                <a:gd name="T7" fmla="*/ 217 h 318"/>
                <a:gd name="T8" fmla="*/ 59 w 526"/>
                <a:gd name="T9" fmla="*/ 212 h 318"/>
                <a:gd name="T10" fmla="*/ 283 w 526"/>
                <a:gd name="T11" fmla="*/ 258 h 318"/>
                <a:gd name="T12" fmla="*/ 295 w 526"/>
                <a:gd name="T13" fmla="*/ 259 h 318"/>
                <a:gd name="T14" fmla="*/ 321 w 526"/>
                <a:gd name="T15" fmla="*/ 253 h 318"/>
                <a:gd name="T16" fmla="*/ 521 w 526"/>
                <a:gd name="T17" fmla="*/ 142 h 318"/>
                <a:gd name="T18" fmla="*/ 524 w 526"/>
                <a:gd name="T19" fmla="*/ 131 h 318"/>
                <a:gd name="T20" fmla="*/ 513 w 526"/>
                <a:gd name="T21" fmla="*/ 128 h 318"/>
                <a:gd name="T22" fmla="*/ 314 w 526"/>
                <a:gd name="T23" fmla="*/ 238 h 318"/>
                <a:gd name="T24" fmla="*/ 286 w 526"/>
                <a:gd name="T25" fmla="*/ 242 h 318"/>
                <a:gd name="T26" fmla="*/ 176 w 526"/>
                <a:gd name="T27" fmla="*/ 219 h 318"/>
                <a:gd name="T28" fmla="*/ 66 w 526"/>
                <a:gd name="T29" fmla="*/ 197 h 318"/>
                <a:gd name="T30" fmla="*/ 61 w 526"/>
                <a:gd name="T31" fmla="*/ 196 h 318"/>
                <a:gd name="T32" fmla="*/ 49 w 526"/>
                <a:gd name="T33" fmla="*/ 194 h 318"/>
                <a:gd name="T34" fmla="*/ 27 w 526"/>
                <a:gd name="T35" fmla="*/ 179 h 318"/>
                <a:gd name="T36" fmla="*/ 22 w 526"/>
                <a:gd name="T37" fmla="*/ 152 h 318"/>
                <a:gd name="T38" fmla="*/ 37 w 526"/>
                <a:gd name="T39" fmla="*/ 131 h 318"/>
                <a:gd name="T40" fmla="*/ 45 w 526"/>
                <a:gd name="T41" fmla="*/ 127 h 318"/>
                <a:gd name="T42" fmla="*/ 46 w 526"/>
                <a:gd name="T43" fmla="*/ 126 h 318"/>
                <a:gd name="T44" fmla="*/ 63 w 526"/>
                <a:gd name="T45" fmla="*/ 126 h 318"/>
                <a:gd name="T46" fmla="*/ 287 w 526"/>
                <a:gd name="T47" fmla="*/ 172 h 318"/>
                <a:gd name="T48" fmla="*/ 327 w 526"/>
                <a:gd name="T49" fmla="*/ 166 h 318"/>
                <a:gd name="T50" fmla="*/ 511 w 526"/>
                <a:gd name="T51" fmla="*/ 64 h 318"/>
                <a:gd name="T52" fmla="*/ 520 w 526"/>
                <a:gd name="T53" fmla="*/ 49 h 318"/>
                <a:gd name="T54" fmla="*/ 507 w 526"/>
                <a:gd name="T55" fmla="*/ 39 h 318"/>
                <a:gd name="T56" fmla="*/ 278 w 526"/>
                <a:gd name="T57" fmla="*/ 2 h 318"/>
                <a:gd name="T58" fmla="*/ 250 w 526"/>
                <a:gd name="T59" fmla="*/ 6 h 318"/>
                <a:gd name="T60" fmla="*/ 40 w 526"/>
                <a:gd name="T61" fmla="*/ 111 h 318"/>
                <a:gd name="T62" fmla="*/ 28 w 526"/>
                <a:gd name="T63" fmla="*/ 117 h 318"/>
                <a:gd name="T64" fmla="*/ 6 w 526"/>
                <a:gd name="T65" fmla="*/ 149 h 318"/>
                <a:gd name="T66" fmla="*/ 13 w 526"/>
                <a:gd name="T67" fmla="*/ 187 h 318"/>
                <a:gd name="T68" fmla="*/ 30 w 526"/>
                <a:gd name="T69" fmla="*/ 203 h 318"/>
                <a:gd name="T70" fmla="*/ 28 w 526"/>
                <a:gd name="T71" fmla="*/ 204 h 318"/>
                <a:gd name="T72" fmla="*/ 6 w 526"/>
                <a:gd name="T73" fmla="*/ 236 h 318"/>
                <a:gd name="T74" fmla="*/ 45 w 526"/>
                <a:gd name="T75" fmla="*/ 296 h 318"/>
                <a:gd name="T76" fmla="*/ 152 w 526"/>
                <a:gd name="T77" fmla="*/ 318 h 318"/>
                <a:gd name="T78" fmla="*/ 154 w 526"/>
                <a:gd name="T79" fmla="*/ 318 h 318"/>
                <a:gd name="T80" fmla="*/ 161 w 526"/>
                <a:gd name="T81" fmla="*/ 312 h 318"/>
                <a:gd name="T82" fmla="*/ 155 w 526"/>
                <a:gd name="T83" fmla="*/ 302 h 318"/>
                <a:gd name="T84" fmla="*/ 257 w 526"/>
                <a:gd name="T85" fmla="*/ 20 h 318"/>
                <a:gd name="T86" fmla="*/ 275 w 526"/>
                <a:gd name="T87" fmla="*/ 18 h 318"/>
                <a:gd name="T88" fmla="*/ 497 w 526"/>
                <a:gd name="T89" fmla="*/ 54 h 318"/>
                <a:gd name="T90" fmla="*/ 319 w 526"/>
                <a:gd name="T91" fmla="*/ 152 h 318"/>
                <a:gd name="T92" fmla="*/ 290 w 526"/>
                <a:gd name="T93" fmla="*/ 156 h 318"/>
                <a:gd name="T94" fmla="*/ 75 w 526"/>
                <a:gd name="T95" fmla="*/ 112 h 318"/>
                <a:gd name="T96" fmla="*/ 257 w 526"/>
                <a:gd name="T97" fmla="*/ 2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6" h="318">
                  <a:moveTo>
                    <a:pt x="155" y="302"/>
                  </a:moveTo>
                  <a:cubicBezTo>
                    <a:pt x="49" y="280"/>
                    <a:pt x="49" y="280"/>
                    <a:pt x="49" y="280"/>
                  </a:cubicBezTo>
                  <a:cubicBezTo>
                    <a:pt x="30" y="276"/>
                    <a:pt x="18" y="258"/>
                    <a:pt x="22" y="239"/>
                  </a:cubicBezTo>
                  <a:cubicBezTo>
                    <a:pt x="24" y="230"/>
                    <a:pt x="29" y="222"/>
                    <a:pt x="37" y="217"/>
                  </a:cubicBezTo>
                  <a:cubicBezTo>
                    <a:pt x="43" y="213"/>
                    <a:pt x="51" y="211"/>
                    <a:pt x="59" y="212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7" y="258"/>
                    <a:pt x="291" y="259"/>
                    <a:pt x="295" y="259"/>
                  </a:cubicBezTo>
                  <a:cubicBezTo>
                    <a:pt x="304" y="259"/>
                    <a:pt x="312" y="257"/>
                    <a:pt x="321" y="253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5" y="140"/>
                    <a:pt x="526" y="135"/>
                    <a:pt x="524" y="131"/>
                  </a:cubicBezTo>
                  <a:cubicBezTo>
                    <a:pt x="522" y="127"/>
                    <a:pt x="517" y="126"/>
                    <a:pt x="513" y="128"/>
                  </a:cubicBezTo>
                  <a:cubicBezTo>
                    <a:pt x="314" y="238"/>
                    <a:pt x="314" y="238"/>
                    <a:pt x="314" y="238"/>
                  </a:cubicBezTo>
                  <a:cubicBezTo>
                    <a:pt x="305" y="243"/>
                    <a:pt x="295" y="244"/>
                    <a:pt x="286" y="24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4" y="196"/>
                    <a:pt x="63" y="196"/>
                    <a:pt x="61" y="196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40" y="192"/>
                    <a:pt x="32" y="186"/>
                    <a:pt x="27" y="179"/>
                  </a:cubicBezTo>
                  <a:cubicBezTo>
                    <a:pt x="22" y="171"/>
                    <a:pt x="20" y="162"/>
                    <a:pt x="22" y="152"/>
                  </a:cubicBezTo>
                  <a:cubicBezTo>
                    <a:pt x="24" y="143"/>
                    <a:pt x="29" y="136"/>
                    <a:pt x="37" y="131"/>
                  </a:cubicBezTo>
                  <a:cubicBezTo>
                    <a:pt x="39" y="129"/>
                    <a:pt x="42" y="128"/>
                    <a:pt x="45" y="127"/>
                  </a:cubicBezTo>
                  <a:cubicBezTo>
                    <a:pt x="45" y="127"/>
                    <a:pt x="45" y="126"/>
                    <a:pt x="46" y="126"/>
                  </a:cubicBezTo>
                  <a:cubicBezTo>
                    <a:pt x="51" y="125"/>
                    <a:pt x="57" y="124"/>
                    <a:pt x="63" y="126"/>
                  </a:cubicBezTo>
                  <a:cubicBezTo>
                    <a:pt x="287" y="172"/>
                    <a:pt x="287" y="172"/>
                    <a:pt x="287" y="172"/>
                  </a:cubicBezTo>
                  <a:cubicBezTo>
                    <a:pt x="299" y="174"/>
                    <a:pt x="317" y="172"/>
                    <a:pt x="327" y="166"/>
                  </a:cubicBezTo>
                  <a:cubicBezTo>
                    <a:pt x="511" y="64"/>
                    <a:pt x="511" y="64"/>
                    <a:pt x="511" y="64"/>
                  </a:cubicBezTo>
                  <a:cubicBezTo>
                    <a:pt x="520" y="59"/>
                    <a:pt x="521" y="53"/>
                    <a:pt x="520" y="49"/>
                  </a:cubicBezTo>
                  <a:cubicBezTo>
                    <a:pt x="520" y="46"/>
                    <a:pt x="517" y="41"/>
                    <a:pt x="507" y="39"/>
                  </a:cubicBezTo>
                  <a:cubicBezTo>
                    <a:pt x="278" y="2"/>
                    <a:pt x="278" y="2"/>
                    <a:pt x="278" y="2"/>
                  </a:cubicBezTo>
                  <a:cubicBezTo>
                    <a:pt x="269" y="0"/>
                    <a:pt x="257" y="2"/>
                    <a:pt x="250" y="6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6" y="113"/>
                    <a:pt x="32" y="115"/>
                    <a:pt x="28" y="117"/>
                  </a:cubicBezTo>
                  <a:cubicBezTo>
                    <a:pt x="17" y="125"/>
                    <a:pt x="9" y="136"/>
                    <a:pt x="6" y="149"/>
                  </a:cubicBezTo>
                  <a:cubicBezTo>
                    <a:pt x="3" y="162"/>
                    <a:pt x="6" y="176"/>
                    <a:pt x="13" y="187"/>
                  </a:cubicBezTo>
                  <a:cubicBezTo>
                    <a:pt x="18" y="194"/>
                    <a:pt x="23" y="199"/>
                    <a:pt x="30" y="203"/>
                  </a:cubicBezTo>
                  <a:cubicBezTo>
                    <a:pt x="29" y="203"/>
                    <a:pt x="29" y="204"/>
                    <a:pt x="28" y="204"/>
                  </a:cubicBezTo>
                  <a:cubicBezTo>
                    <a:pt x="17" y="211"/>
                    <a:pt x="9" y="223"/>
                    <a:pt x="6" y="236"/>
                  </a:cubicBezTo>
                  <a:cubicBezTo>
                    <a:pt x="0" y="263"/>
                    <a:pt x="18" y="290"/>
                    <a:pt x="45" y="296"/>
                  </a:cubicBezTo>
                  <a:cubicBezTo>
                    <a:pt x="152" y="318"/>
                    <a:pt x="152" y="318"/>
                    <a:pt x="152" y="318"/>
                  </a:cubicBezTo>
                  <a:cubicBezTo>
                    <a:pt x="153" y="318"/>
                    <a:pt x="153" y="318"/>
                    <a:pt x="154" y="318"/>
                  </a:cubicBezTo>
                  <a:cubicBezTo>
                    <a:pt x="157" y="318"/>
                    <a:pt x="161" y="315"/>
                    <a:pt x="161" y="312"/>
                  </a:cubicBezTo>
                  <a:cubicBezTo>
                    <a:pt x="162" y="307"/>
                    <a:pt x="160" y="303"/>
                    <a:pt x="155" y="302"/>
                  </a:cubicBezTo>
                  <a:close/>
                  <a:moveTo>
                    <a:pt x="257" y="20"/>
                  </a:moveTo>
                  <a:cubicBezTo>
                    <a:pt x="261" y="18"/>
                    <a:pt x="270" y="17"/>
                    <a:pt x="275" y="18"/>
                  </a:cubicBezTo>
                  <a:cubicBezTo>
                    <a:pt x="497" y="54"/>
                    <a:pt x="497" y="54"/>
                    <a:pt x="497" y="54"/>
                  </a:cubicBezTo>
                  <a:cubicBezTo>
                    <a:pt x="319" y="152"/>
                    <a:pt x="319" y="152"/>
                    <a:pt x="319" y="152"/>
                  </a:cubicBezTo>
                  <a:cubicBezTo>
                    <a:pt x="312" y="156"/>
                    <a:pt x="299" y="158"/>
                    <a:pt x="290" y="156"/>
                  </a:cubicBezTo>
                  <a:cubicBezTo>
                    <a:pt x="75" y="112"/>
                    <a:pt x="75" y="112"/>
                    <a:pt x="75" y="112"/>
                  </a:cubicBezTo>
                  <a:lnTo>
                    <a:pt x="25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95">
              <a:extLst>
                <a:ext uri="{FF2B5EF4-FFF2-40B4-BE49-F238E27FC236}">
                  <a16:creationId xmlns:a16="http://schemas.microsoft.com/office/drawing/2014/main" id="{5DE7ADB7-11B3-4100-849F-31874DD6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76" y="3675063"/>
              <a:ext cx="141288" cy="65087"/>
            </a:xfrm>
            <a:custGeom>
              <a:avLst/>
              <a:gdLst>
                <a:gd name="T0" fmla="*/ 163 w 176"/>
                <a:gd name="T1" fmla="*/ 3 h 80"/>
                <a:gd name="T2" fmla="*/ 59 w 176"/>
                <a:gd name="T3" fmla="*/ 59 h 80"/>
                <a:gd name="T4" fmla="*/ 31 w 176"/>
                <a:gd name="T5" fmla="*/ 63 h 80"/>
                <a:gd name="T6" fmla="*/ 10 w 176"/>
                <a:gd name="T7" fmla="*/ 59 h 80"/>
                <a:gd name="T8" fmla="*/ 1 w 176"/>
                <a:gd name="T9" fmla="*/ 65 h 80"/>
                <a:gd name="T10" fmla="*/ 7 w 176"/>
                <a:gd name="T11" fmla="*/ 74 h 80"/>
                <a:gd name="T12" fmla="*/ 28 w 176"/>
                <a:gd name="T13" fmla="*/ 79 h 80"/>
                <a:gd name="T14" fmla="*/ 40 w 176"/>
                <a:gd name="T15" fmla="*/ 80 h 80"/>
                <a:gd name="T16" fmla="*/ 66 w 176"/>
                <a:gd name="T17" fmla="*/ 74 h 80"/>
                <a:gd name="T18" fmla="*/ 66 w 176"/>
                <a:gd name="T19" fmla="*/ 73 h 80"/>
                <a:gd name="T20" fmla="*/ 171 w 176"/>
                <a:gd name="T21" fmla="*/ 17 h 80"/>
                <a:gd name="T22" fmla="*/ 174 w 176"/>
                <a:gd name="T23" fmla="*/ 6 h 80"/>
                <a:gd name="T24" fmla="*/ 163 w 176"/>
                <a:gd name="T2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80">
                  <a:moveTo>
                    <a:pt x="163" y="3"/>
                  </a:moveTo>
                  <a:cubicBezTo>
                    <a:pt x="132" y="20"/>
                    <a:pt x="63" y="57"/>
                    <a:pt x="59" y="59"/>
                  </a:cubicBezTo>
                  <a:cubicBezTo>
                    <a:pt x="50" y="63"/>
                    <a:pt x="40" y="65"/>
                    <a:pt x="31" y="6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6" y="58"/>
                    <a:pt x="2" y="60"/>
                    <a:pt x="1" y="65"/>
                  </a:cubicBezTo>
                  <a:cubicBezTo>
                    <a:pt x="0" y="69"/>
                    <a:pt x="3" y="73"/>
                    <a:pt x="7" y="74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2" y="79"/>
                    <a:pt x="36" y="80"/>
                    <a:pt x="40" y="80"/>
                  </a:cubicBezTo>
                  <a:cubicBezTo>
                    <a:pt x="49" y="80"/>
                    <a:pt x="57" y="78"/>
                    <a:pt x="66" y="7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7" y="73"/>
                    <a:pt x="139" y="34"/>
                    <a:pt x="171" y="17"/>
                  </a:cubicBezTo>
                  <a:cubicBezTo>
                    <a:pt x="174" y="14"/>
                    <a:pt x="176" y="10"/>
                    <a:pt x="174" y="6"/>
                  </a:cubicBezTo>
                  <a:cubicBezTo>
                    <a:pt x="172" y="2"/>
                    <a:pt x="167" y="0"/>
                    <a:pt x="16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6">
              <a:extLst>
                <a:ext uri="{FF2B5EF4-FFF2-40B4-BE49-F238E27FC236}">
                  <a16:creationId xmlns:a16="http://schemas.microsoft.com/office/drawing/2014/main" id="{4593C8DF-519D-48AC-AF5D-AAC5614016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888" y="3681413"/>
              <a:ext cx="57150" cy="84137"/>
            </a:xfrm>
            <a:custGeom>
              <a:avLst/>
              <a:gdLst>
                <a:gd name="T0" fmla="*/ 62 w 72"/>
                <a:gd name="T1" fmla="*/ 10 h 106"/>
                <a:gd name="T2" fmla="*/ 14 w 72"/>
                <a:gd name="T3" fmla="*/ 0 h 106"/>
                <a:gd name="T4" fmla="*/ 11 w 72"/>
                <a:gd name="T5" fmla="*/ 0 h 106"/>
                <a:gd name="T6" fmla="*/ 0 w 72"/>
                <a:gd name="T7" fmla="*/ 11 h 106"/>
                <a:gd name="T8" fmla="*/ 0 w 72"/>
                <a:gd name="T9" fmla="*/ 83 h 106"/>
                <a:gd name="T10" fmla="*/ 3 w 72"/>
                <a:gd name="T11" fmla="*/ 91 h 106"/>
                <a:gd name="T12" fmla="*/ 17 w 72"/>
                <a:gd name="T13" fmla="*/ 94 h 106"/>
                <a:gd name="T14" fmla="*/ 31 w 72"/>
                <a:gd name="T15" fmla="*/ 86 h 106"/>
                <a:gd name="T16" fmla="*/ 32 w 72"/>
                <a:gd name="T17" fmla="*/ 86 h 106"/>
                <a:gd name="T18" fmla="*/ 36 w 72"/>
                <a:gd name="T19" fmla="*/ 88 h 106"/>
                <a:gd name="T20" fmla="*/ 55 w 72"/>
                <a:gd name="T21" fmla="*/ 103 h 106"/>
                <a:gd name="T22" fmla="*/ 62 w 72"/>
                <a:gd name="T23" fmla="*/ 106 h 106"/>
                <a:gd name="T24" fmla="*/ 72 w 72"/>
                <a:gd name="T25" fmla="*/ 94 h 106"/>
                <a:gd name="T26" fmla="*/ 72 w 72"/>
                <a:gd name="T27" fmla="*/ 23 h 106"/>
                <a:gd name="T28" fmla="*/ 62 w 72"/>
                <a:gd name="T29" fmla="*/ 10 h 106"/>
                <a:gd name="T30" fmla="*/ 56 w 72"/>
                <a:gd name="T31" fmla="*/ 84 h 106"/>
                <a:gd name="T32" fmla="*/ 46 w 72"/>
                <a:gd name="T33" fmla="*/ 76 h 106"/>
                <a:gd name="T34" fmla="*/ 32 w 72"/>
                <a:gd name="T35" fmla="*/ 70 h 106"/>
                <a:gd name="T36" fmla="*/ 24 w 72"/>
                <a:gd name="T37" fmla="*/ 72 h 106"/>
                <a:gd name="T38" fmla="*/ 16 w 72"/>
                <a:gd name="T39" fmla="*/ 76 h 106"/>
                <a:gd name="T40" fmla="*/ 16 w 72"/>
                <a:gd name="T41" fmla="*/ 17 h 106"/>
                <a:gd name="T42" fmla="*/ 56 w 72"/>
                <a:gd name="T43" fmla="*/ 25 h 106"/>
                <a:gd name="T44" fmla="*/ 56 w 72"/>
                <a:gd name="T45" fmla="*/ 8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106">
                  <a:moveTo>
                    <a:pt x="62" y="1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6"/>
                    <a:pt x="1" y="89"/>
                    <a:pt x="3" y="91"/>
                  </a:cubicBezTo>
                  <a:cubicBezTo>
                    <a:pt x="6" y="95"/>
                    <a:pt x="12" y="96"/>
                    <a:pt x="17" y="94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4" y="86"/>
                    <a:pt x="36" y="88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8" y="105"/>
                    <a:pt x="60" y="106"/>
                    <a:pt x="62" y="106"/>
                  </a:cubicBezTo>
                  <a:cubicBezTo>
                    <a:pt x="67" y="106"/>
                    <a:pt x="72" y="102"/>
                    <a:pt x="72" y="94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17"/>
                    <a:pt x="68" y="11"/>
                    <a:pt x="62" y="10"/>
                  </a:cubicBezTo>
                  <a:close/>
                  <a:moveTo>
                    <a:pt x="56" y="84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1" y="72"/>
                    <a:pt x="37" y="70"/>
                    <a:pt x="32" y="70"/>
                  </a:cubicBezTo>
                  <a:cubicBezTo>
                    <a:pt x="29" y="70"/>
                    <a:pt x="26" y="71"/>
                    <a:pt x="24" y="72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5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7">
              <a:extLst>
                <a:ext uri="{FF2B5EF4-FFF2-40B4-BE49-F238E27FC236}">
                  <a16:creationId xmlns:a16="http://schemas.microsoft.com/office/drawing/2014/main" id="{D35F3F36-B9FF-45D6-8DBC-C336130C1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913" y="3495675"/>
              <a:ext cx="98425" cy="28575"/>
            </a:xfrm>
            <a:custGeom>
              <a:avLst/>
              <a:gdLst>
                <a:gd name="T0" fmla="*/ 7 w 123"/>
                <a:gd name="T1" fmla="*/ 17 h 34"/>
                <a:gd name="T2" fmla="*/ 114 w 123"/>
                <a:gd name="T3" fmla="*/ 34 h 34"/>
                <a:gd name="T4" fmla="*/ 115 w 123"/>
                <a:gd name="T5" fmla="*/ 34 h 34"/>
                <a:gd name="T6" fmla="*/ 123 w 123"/>
                <a:gd name="T7" fmla="*/ 27 h 34"/>
                <a:gd name="T8" fmla="*/ 116 w 123"/>
                <a:gd name="T9" fmla="*/ 18 h 34"/>
                <a:gd name="T10" fmla="*/ 10 w 123"/>
                <a:gd name="T11" fmla="*/ 1 h 34"/>
                <a:gd name="T12" fmla="*/ 1 w 123"/>
                <a:gd name="T13" fmla="*/ 8 h 34"/>
                <a:gd name="T14" fmla="*/ 7 w 12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34">
                  <a:moveTo>
                    <a:pt x="7" y="17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4"/>
                    <a:pt x="114" y="34"/>
                    <a:pt x="115" y="34"/>
                  </a:cubicBezTo>
                  <a:cubicBezTo>
                    <a:pt x="119" y="34"/>
                    <a:pt x="122" y="31"/>
                    <a:pt x="123" y="27"/>
                  </a:cubicBezTo>
                  <a:cubicBezTo>
                    <a:pt x="123" y="23"/>
                    <a:pt x="120" y="19"/>
                    <a:pt x="116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1" y="3"/>
                    <a:pt x="1" y="8"/>
                  </a:cubicBezTo>
                  <a:cubicBezTo>
                    <a:pt x="0" y="12"/>
                    <a:pt x="3" y="16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8">
              <a:extLst>
                <a:ext uri="{FF2B5EF4-FFF2-40B4-BE49-F238E27FC236}">
                  <a16:creationId xmlns:a16="http://schemas.microsoft.com/office/drawing/2014/main" id="{CA395DEE-7AFE-4AD6-BADB-B30E407D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3519488"/>
              <a:ext cx="98425" cy="26987"/>
            </a:xfrm>
            <a:custGeom>
              <a:avLst/>
              <a:gdLst>
                <a:gd name="T0" fmla="*/ 115 w 123"/>
                <a:gd name="T1" fmla="*/ 34 h 34"/>
                <a:gd name="T2" fmla="*/ 123 w 123"/>
                <a:gd name="T3" fmla="*/ 27 h 34"/>
                <a:gd name="T4" fmla="*/ 116 w 123"/>
                <a:gd name="T5" fmla="*/ 18 h 34"/>
                <a:gd name="T6" fmla="*/ 10 w 123"/>
                <a:gd name="T7" fmla="*/ 1 h 34"/>
                <a:gd name="T8" fmla="*/ 1 w 123"/>
                <a:gd name="T9" fmla="*/ 7 h 34"/>
                <a:gd name="T10" fmla="*/ 7 w 123"/>
                <a:gd name="T11" fmla="*/ 17 h 34"/>
                <a:gd name="T12" fmla="*/ 113 w 123"/>
                <a:gd name="T13" fmla="*/ 33 h 34"/>
                <a:gd name="T14" fmla="*/ 115 w 12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34">
                  <a:moveTo>
                    <a:pt x="115" y="34"/>
                  </a:moveTo>
                  <a:cubicBezTo>
                    <a:pt x="119" y="34"/>
                    <a:pt x="122" y="31"/>
                    <a:pt x="123" y="27"/>
                  </a:cubicBezTo>
                  <a:cubicBezTo>
                    <a:pt x="123" y="22"/>
                    <a:pt x="120" y="18"/>
                    <a:pt x="116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4" y="34"/>
                    <a:pt x="114" y="34"/>
                    <a:pt x="1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9">
              <a:extLst>
                <a:ext uri="{FF2B5EF4-FFF2-40B4-BE49-F238E27FC236}">
                  <a16:creationId xmlns:a16="http://schemas.microsoft.com/office/drawing/2014/main" id="{5AF3CC6E-5496-4606-932E-C5EF819F3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3344863"/>
              <a:ext cx="230188" cy="330200"/>
            </a:xfrm>
            <a:custGeom>
              <a:avLst/>
              <a:gdLst>
                <a:gd name="T0" fmla="*/ 270 w 286"/>
                <a:gd name="T1" fmla="*/ 77 h 412"/>
                <a:gd name="T2" fmla="*/ 278 w 286"/>
                <a:gd name="T3" fmla="*/ 85 h 412"/>
                <a:gd name="T4" fmla="*/ 286 w 286"/>
                <a:gd name="T5" fmla="*/ 76 h 412"/>
                <a:gd name="T6" fmla="*/ 204 w 286"/>
                <a:gd name="T7" fmla="*/ 0 h 412"/>
                <a:gd name="T8" fmla="*/ 122 w 286"/>
                <a:gd name="T9" fmla="*/ 82 h 412"/>
                <a:gd name="T10" fmla="*/ 122 w 286"/>
                <a:gd name="T11" fmla="*/ 313 h 412"/>
                <a:gd name="T12" fmla="*/ 109 w 286"/>
                <a:gd name="T13" fmla="*/ 336 h 412"/>
                <a:gd name="T14" fmla="*/ 5 w 286"/>
                <a:gd name="T15" fmla="*/ 397 h 412"/>
                <a:gd name="T16" fmla="*/ 2 w 286"/>
                <a:gd name="T17" fmla="*/ 408 h 412"/>
                <a:gd name="T18" fmla="*/ 9 w 286"/>
                <a:gd name="T19" fmla="*/ 412 h 412"/>
                <a:gd name="T20" fmla="*/ 13 w 286"/>
                <a:gd name="T21" fmla="*/ 411 h 412"/>
                <a:gd name="T22" fmla="*/ 117 w 286"/>
                <a:gd name="T23" fmla="*/ 350 h 412"/>
                <a:gd name="T24" fmla="*/ 138 w 286"/>
                <a:gd name="T25" fmla="*/ 313 h 412"/>
                <a:gd name="T26" fmla="*/ 138 w 286"/>
                <a:gd name="T27" fmla="*/ 82 h 412"/>
                <a:gd name="T28" fmla="*/ 204 w 286"/>
                <a:gd name="T29" fmla="*/ 16 h 412"/>
                <a:gd name="T30" fmla="*/ 270 w 286"/>
                <a:gd name="T31" fmla="*/ 7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412">
                  <a:moveTo>
                    <a:pt x="270" y="77"/>
                  </a:moveTo>
                  <a:cubicBezTo>
                    <a:pt x="270" y="82"/>
                    <a:pt x="274" y="85"/>
                    <a:pt x="278" y="85"/>
                  </a:cubicBezTo>
                  <a:cubicBezTo>
                    <a:pt x="283" y="85"/>
                    <a:pt x="286" y="81"/>
                    <a:pt x="286" y="76"/>
                  </a:cubicBezTo>
                  <a:cubicBezTo>
                    <a:pt x="283" y="34"/>
                    <a:pt x="247" y="0"/>
                    <a:pt x="204" y="0"/>
                  </a:cubicBezTo>
                  <a:cubicBezTo>
                    <a:pt x="159" y="0"/>
                    <a:pt x="122" y="37"/>
                    <a:pt x="122" y="82"/>
                  </a:cubicBezTo>
                  <a:cubicBezTo>
                    <a:pt x="122" y="313"/>
                    <a:pt x="122" y="313"/>
                    <a:pt x="122" y="313"/>
                  </a:cubicBezTo>
                  <a:cubicBezTo>
                    <a:pt x="122" y="321"/>
                    <a:pt x="116" y="332"/>
                    <a:pt x="109" y="336"/>
                  </a:cubicBezTo>
                  <a:cubicBezTo>
                    <a:pt x="102" y="340"/>
                    <a:pt x="21" y="388"/>
                    <a:pt x="5" y="397"/>
                  </a:cubicBezTo>
                  <a:cubicBezTo>
                    <a:pt x="1" y="399"/>
                    <a:pt x="0" y="404"/>
                    <a:pt x="2" y="408"/>
                  </a:cubicBezTo>
                  <a:cubicBezTo>
                    <a:pt x="3" y="410"/>
                    <a:pt x="6" y="412"/>
                    <a:pt x="9" y="412"/>
                  </a:cubicBezTo>
                  <a:cubicBezTo>
                    <a:pt x="10" y="412"/>
                    <a:pt x="12" y="412"/>
                    <a:pt x="13" y="411"/>
                  </a:cubicBezTo>
                  <a:cubicBezTo>
                    <a:pt x="29" y="402"/>
                    <a:pt x="110" y="354"/>
                    <a:pt x="117" y="350"/>
                  </a:cubicBezTo>
                  <a:cubicBezTo>
                    <a:pt x="129" y="343"/>
                    <a:pt x="138" y="327"/>
                    <a:pt x="138" y="313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8" y="46"/>
                    <a:pt x="168" y="16"/>
                    <a:pt x="204" y="16"/>
                  </a:cubicBezTo>
                  <a:cubicBezTo>
                    <a:pt x="238" y="16"/>
                    <a:pt x="267" y="43"/>
                    <a:pt x="27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C032820-BB1A-4212-96FE-6A3556AD32EC}"/>
              </a:ext>
            </a:extLst>
          </p:cNvPr>
          <p:cNvGrpSpPr/>
          <p:nvPr/>
        </p:nvGrpSpPr>
        <p:grpSpPr>
          <a:xfrm>
            <a:off x="8001000" y="1205833"/>
            <a:ext cx="546827" cy="524084"/>
            <a:chOff x="8234363" y="1490663"/>
            <a:chExt cx="519112" cy="449263"/>
          </a:xfrm>
        </p:grpSpPr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EAEA3215-A41C-4F28-AF89-1DB12ADEB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4363" y="1490663"/>
              <a:ext cx="519112" cy="449263"/>
            </a:xfrm>
            <a:custGeom>
              <a:avLst/>
              <a:gdLst>
                <a:gd name="T0" fmla="*/ 290 w 327"/>
                <a:gd name="T1" fmla="*/ 283 h 283"/>
                <a:gd name="T2" fmla="*/ 0 w 327"/>
                <a:gd name="T3" fmla="*/ 283 h 283"/>
                <a:gd name="T4" fmla="*/ 0 w 327"/>
                <a:gd name="T5" fmla="*/ 0 h 283"/>
                <a:gd name="T6" fmla="*/ 327 w 327"/>
                <a:gd name="T7" fmla="*/ 0 h 283"/>
                <a:gd name="T8" fmla="*/ 327 w 327"/>
                <a:gd name="T9" fmla="*/ 24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83">
                  <a:moveTo>
                    <a:pt x="290" y="283"/>
                  </a:moveTo>
                  <a:lnTo>
                    <a:pt x="0" y="283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27" y="246"/>
                  </a:lnTo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64">
              <a:extLst>
                <a:ext uri="{FF2B5EF4-FFF2-40B4-BE49-F238E27FC236}">
                  <a16:creationId xmlns:a16="http://schemas.microsoft.com/office/drawing/2014/main" id="{0BA8FAAF-274F-450F-AE6A-4DAE4FD4B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7063" y="1558926"/>
              <a:ext cx="506412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65">
              <a:extLst>
                <a:ext uri="{FF2B5EF4-FFF2-40B4-BE49-F238E27FC236}">
                  <a16:creationId xmlns:a16="http://schemas.microsoft.com/office/drawing/2014/main" id="{D4E8E70A-D38B-4A28-9CD6-9E1B9115C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9288" y="1524001"/>
              <a:ext cx="23812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66">
              <a:extLst>
                <a:ext uri="{FF2B5EF4-FFF2-40B4-BE49-F238E27FC236}">
                  <a16:creationId xmlns:a16="http://schemas.microsoft.com/office/drawing/2014/main" id="{00F958BD-A4C6-4698-ABB6-EC298F252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5325" y="1524001"/>
              <a:ext cx="23812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7">
              <a:extLst>
                <a:ext uri="{FF2B5EF4-FFF2-40B4-BE49-F238E27FC236}">
                  <a16:creationId xmlns:a16="http://schemas.microsoft.com/office/drawing/2014/main" id="{5F7FD396-3B11-4255-9E26-99E6DB176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363" y="1524001"/>
              <a:ext cx="23812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8">
              <a:extLst>
                <a:ext uri="{FF2B5EF4-FFF2-40B4-BE49-F238E27FC236}">
                  <a16:creationId xmlns:a16="http://schemas.microsoft.com/office/drawing/2014/main" id="{4A316990-ED8D-43A2-B1E1-DCF815036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5363" y="1766888"/>
              <a:ext cx="0" cy="46038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9">
              <a:extLst>
                <a:ext uri="{FF2B5EF4-FFF2-40B4-BE49-F238E27FC236}">
                  <a16:creationId xmlns:a16="http://schemas.microsoft.com/office/drawing/2014/main" id="{3D9A7A58-6BD1-4F01-B606-ED26572BF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6288" y="1720851"/>
              <a:ext cx="0" cy="9207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70">
              <a:extLst>
                <a:ext uri="{FF2B5EF4-FFF2-40B4-BE49-F238E27FC236}">
                  <a16:creationId xmlns:a16="http://schemas.microsoft.com/office/drawing/2014/main" id="{159C79DF-4905-4531-816A-D6ABAA8B3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0250" y="1755776"/>
              <a:ext cx="0" cy="5715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71">
              <a:extLst>
                <a:ext uri="{FF2B5EF4-FFF2-40B4-BE49-F238E27FC236}">
                  <a16:creationId xmlns:a16="http://schemas.microsoft.com/office/drawing/2014/main" id="{5ADAACB9-6076-4B51-B419-74997261E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4213" y="1685926"/>
              <a:ext cx="0" cy="12700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72">
              <a:extLst>
                <a:ext uri="{FF2B5EF4-FFF2-40B4-BE49-F238E27FC236}">
                  <a16:creationId xmlns:a16="http://schemas.microsoft.com/office/drawing/2014/main" id="{67F02793-DD13-443C-A5BC-0C1C065B3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9325" y="1685926"/>
              <a:ext cx="0" cy="12700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73">
              <a:extLst>
                <a:ext uri="{FF2B5EF4-FFF2-40B4-BE49-F238E27FC236}">
                  <a16:creationId xmlns:a16="http://schemas.microsoft.com/office/drawing/2014/main" id="{0474613D-2688-4D76-B780-EF1143B80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3288" y="1720851"/>
              <a:ext cx="0" cy="9207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74">
              <a:extLst>
                <a:ext uri="{FF2B5EF4-FFF2-40B4-BE49-F238E27FC236}">
                  <a16:creationId xmlns:a16="http://schemas.microsoft.com/office/drawing/2014/main" id="{B1691F2F-3E41-42F1-BF57-351A806C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325" y="1628776"/>
              <a:ext cx="252412" cy="252413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75">
              <a:extLst>
                <a:ext uri="{FF2B5EF4-FFF2-40B4-BE49-F238E27FC236}">
                  <a16:creationId xmlns:a16="http://schemas.microsoft.com/office/drawing/2014/main" id="{6E5DCA57-0ECB-4646-8C84-B31515664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1400" y="1847851"/>
              <a:ext cx="92075" cy="9207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CB21ED4-EA5C-4CB9-AB11-BECAAF9E7F2D}"/>
              </a:ext>
            </a:extLst>
          </p:cNvPr>
          <p:cNvSpPr/>
          <p:nvPr/>
        </p:nvSpPr>
        <p:spPr>
          <a:xfrm>
            <a:off x="5791200" y="2024536"/>
            <a:ext cx="1744477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Proposed Sites: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0E2A24-3059-4381-A79D-7771C18225AA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9495705-1F2D-473E-98FB-EA862B169CEC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E56302-ABDF-4468-AFF3-24F9E408D410}"/>
              </a:ext>
            </a:extLst>
          </p:cNvPr>
          <p:cNvSpPr txBox="1"/>
          <p:nvPr/>
        </p:nvSpPr>
        <p:spPr>
          <a:xfrm>
            <a:off x="563823" y="200143"/>
            <a:ext cx="66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4C66"/>
                </a:solidFill>
                <a:latin typeface="+mj-lt"/>
              </a:rPr>
              <a:t> Health System Implementation &amp; Integration for UT of J &amp; 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1C89451-AC29-46D6-BD9B-BBE7719D6BC0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4D3DB2-267B-F9E2-BDCD-9D25CC7D8BF8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5398E1-36CB-6D09-7B4F-385F37C4EF6C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9CC4EF0-1638-70BE-5520-4EA08B69CF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8C16FF-A306-1CE9-4F73-5C9655BB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40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11CCF8-41DA-4C69-B431-FD6862E46459}"/>
              </a:ext>
            </a:extLst>
          </p:cNvPr>
          <p:cNvSpPr/>
          <p:nvPr/>
        </p:nvSpPr>
        <p:spPr>
          <a:xfrm>
            <a:off x="4649338" y="1188290"/>
            <a:ext cx="4008894" cy="3633972"/>
          </a:xfrm>
          <a:prstGeom prst="roundRect">
            <a:avLst>
              <a:gd name="adj" fmla="val 1665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5899-7C82-462A-B898-654D6FB2EA48}"/>
              </a:ext>
            </a:extLst>
          </p:cNvPr>
          <p:cNvSpPr txBox="1">
            <a:spLocks/>
          </p:cNvSpPr>
          <p:nvPr/>
        </p:nvSpPr>
        <p:spPr>
          <a:xfrm>
            <a:off x="1905000" y="5007365"/>
            <a:ext cx="8343900" cy="5143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7C1002-97FB-4835-B7F2-4F2FB16A86B4}"/>
              </a:ext>
            </a:extLst>
          </p:cNvPr>
          <p:cNvSpPr/>
          <p:nvPr/>
        </p:nvSpPr>
        <p:spPr>
          <a:xfrm>
            <a:off x="269203" y="1188290"/>
            <a:ext cx="4214936" cy="3633972"/>
          </a:xfrm>
          <a:prstGeom prst="roundRect">
            <a:avLst>
              <a:gd name="adj" fmla="val 1813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7FB77-E746-4CD3-914B-E8BD1D3A8F8C}"/>
              </a:ext>
            </a:extLst>
          </p:cNvPr>
          <p:cNvSpPr/>
          <p:nvPr/>
        </p:nvSpPr>
        <p:spPr>
          <a:xfrm>
            <a:off x="485768" y="1291652"/>
            <a:ext cx="3629032" cy="2456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t" anchorCtr="0"/>
          <a:lstStyle/>
          <a:p>
            <a:r>
              <a:rPr lang="en-US" sz="1100" b="1" dirty="0">
                <a:solidFill>
                  <a:schemeClr val="tx1"/>
                </a:solidFill>
                <a:cs typeface="Times New Roman" panose="02020603050405020304" pitchFamily="18" charset="0"/>
              </a:rPr>
              <a:t>Client challenges :</a:t>
            </a:r>
          </a:p>
          <a:p>
            <a:endParaRPr 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Data Collection &amp; Duplication (Hospital Staff) - paper-based, time consuming and tedious, which results in delay in aggregating and reporting of same data across different levels including MCI and Audits.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Lack of timely accurate information and analytic tools for decision making, Lack of alerts for timely action, Use of data for planning &amp; optimization of resources, Lack of timely availability of drugs, vaccines, and other consumables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Patients/ Citizens - Long waiting time in queues, Lack of proper instructions, 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767683-99BE-451A-8E07-FF6E3199CEBC}"/>
              </a:ext>
            </a:extLst>
          </p:cNvPr>
          <p:cNvSpPr/>
          <p:nvPr/>
        </p:nvSpPr>
        <p:spPr>
          <a:xfrm>
            <a:off x="4876800" y="1299771"/>
            <a:ext cx="3657600" cy="363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t" anchorCtr="0"/>
          <a:lstStyle/>
          <a:p>
            <a:r>
              <a:rPr lang="en-US" sz="1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Medimaze</a:t>
            </a:r>
            <a:r>
              <a:rPr lang="en-US" sz="1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Solution:</a:t>
            </a:r>
          </a:p>
          <a:p>
            <a:endParaRPr lang="en-US" sz="1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Unique Patient ID: Every patient is given a unique “PRN” for lifetime. All availed services and records are attached with the same ID for tracking patients and ease of processing repeat visits to the hospital.  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Dashboard: Executive dashboards for key stakeholders for live statistics from the hospital including patient count, financial revenue generated, etc.</a:t>
            </a:r>
          </a:p>
          <a:p>
            <a:pPr marL="128588" indent="-128588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Output: Complete patient records, Lower turn-around-time per patient for better experience, automation of processes for simplified reports, audit and daily functional purposes 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Obtained knowledge of the existing systems (applications, infrastructure) and operations of existing application suite from the incumbent operator.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Upgraded the underlying software platform needed to host application suite, as necessary.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Identify and broadcast preventive health Care / Early detection interventions, assess quality of services, fraud detection and prevention.</a:t>
            </a:r>
          </a:p>
          <a:p>
            <a:pPr marL="128588" indent="-128588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UIDAI integration for better patient identification. </a:t>
            </a:r>
          </a:p>
          <a:p>
            <a:pPr marL="128588" indent="-128588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A70BD6-4813-4B32-AAFA-FC6B9CE71E51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D24245-B333-41FE-8881-A25C6B32EAD8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D228D-B68A-405D-B57E-2D6E044E5938}"/>
              </a:ext>
            </a:extLst>
          </p:cNvPr>
          <p:cNvSpPr txBox="1"/>
          <p:nvPr/>
        </p:nvSpPr>
        <p:spPr>
          <a:xfrm>
            <a:off x="528103" y="223838"/>
            <a:ext cx="662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14C66"/>
                </a:solidFill>
                <a:latin typeface="+mj-lt"/>
              </a:rPr>
              <a:t>Problem Statement - HIMS Implementation, Challenges &amp; Solutions Provided to J &amp; 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98BDEB-2052-4252-B522-7CC13CB77CEA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F3175-18E1-458B-8E29-621840A62E3D}"/>
              </a:ext>
            </a:extLst>
          </p:cNvPr>
          <p:cNvSpPr txBox="1"/>
          <p:nvPr/>
        </p:nvSpPr>
        <p:spPr>
          <a:xfrm>
            <a:off x="2895600" y="821388"/>
            <a:ext cx="302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Digital Transformation </a:t>
            </a:r>
            <a:r>
              <a:rPr lang="mr-IN" sz="1200" b="1" dirty="0">
                <a:solidFill>
                  <a:schemeClr val="tx1"/>
                </a:solidFill>
              </a:rPr>
              <a:t>–</a:t>
            </a:r>
            <a:r>
              <a:rPr lang="en-US" sz="1200" b="1" dirty="0">
                <a:solidFill>
                  <a:schemeClr val="tx1"/>
                </a:solidFill>
              </a:rPr>
              <a:t> HMIS in UT of J&amp;K: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030B2-823C-4B2E-3E69-FDE0CE96399D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D33628-63FC-0A7A-ABF1-038F717E6957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0EAB5E0-FC2D-B4C9-4D67-A29B89038A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F11EC2-7029-1562-9F49-863BFB8C9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93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6756C1-9107-40C0-8A29-00892FBA0174}"/>
              </a:ext>
            </a:extLst>
          </p:cNvPr>
          <p:cNvSpPr/>
          <p:nvPr/>
        </p:nvSpPr>
        <p:spPr>
          <a:xfrm>
            <a:off x="2971800" y="1353823"/>
            <a:ext cx="2332015" cy="2806747"/>
          </a:xfrm>
          <a:prstGeom prst="roundRect">
            <a:avLst>
              <a:gd name="adj" fmla="val 1813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A70BD6-4813-4B32-AAFA-FC6B9CE71E51}"/>
              </a:ext>
            </a:extLst>
          </p:cNvPr>
          <p:cNvSpPr/>
          <p:nvPr/>
        </p:nvSpPr>
        <p:spPr>
          <a:xfrm>
            <a:off x="0" y="159638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D24245-B333-41FE-8881-A25C6B32EAD8}"/>
              </a:ext>
            </a:extLst>
          </p:cNvPr>
          <p:cNvSpPr/>
          <p:nvPr/>
        </p:nvSpPr>
        <p:spPr>
          <a:xfrm>
            <a:off x="7142618" y="109696"/>
            <a:ext cx="1904999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D228D-B68A-405D-B57E-2D6E044E5938}"/>
              </a:ext>
            </a:extLst>
          </p:cNvPr>
          <p:cNvSpPr txBox="1"/>
          <p:nvPr/>
        </p:nvSpPr>
        <p:spPr>
          <a:xfrm>
            <a:off x="563823" y="200143"/>
            <a:ext cx="66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4C66"/>
                </a:solidFill>
                <a:latin typeface="+mj-lt"/>
              </a:rPr>
              <a:t>Value Created By HIMS - Benefits to J &amp; 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98BDEB-2052-4252-B522-7CC13CB77CEA}"/>
              </a:ext>
            </a:extLst>
          </p:cNvPr>
          <p:cNvSpPr/>
          <p:nvPr/>
        </p:nvSpPr>
        <p:spPr>
          <a:xfrm>
            <a:off x="1" y="361950"/>
            <a:ext cx="457200" cy="45719"/>
          </a:xfrm>
          <a:prstGeom prst="rect">
            <a:avLst/>
          </a:prstGeom>
          <a:solidFill>
            <a:srgbClr val="2D9E6C"/>
          </a:solidFill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014CB-E071-4D68-8819-9F56AF6FE4BB}"/>
              </a:ext>
            </a:extLst>
          </p:cNvPr>
          <p:cNvSpPr/>
          <p:nvPr/>
        </p:nvSpPr>
        <p:spPr>
          <a:xfrm>
            <a:off x="514286" y="1339535"/>
            <a:ext cx="2332015" cy="2806747"/>
          </a:xfrm>
          <a:prstGeom prst="roundRect">
            <a:avLst>
              <a:gd name="adj" fmla="val 1813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BD784-45C2-4DB0-96E5-1B860CBE87D8}"/>
              </a:ext>
            </a:extLst>
          </p:cNvPr>
          <p:cNvSpPr txBox="1"/>
          <p:nvPr/>
        </p:nvSpPr>
        <p:spPr>
          <a:xfrm>
            <a:off x="756456" y="1867634"/>
            <a:ext cx="19238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Complaint Platform integrated to ABDM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Integrated with NIC Platform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Online Real Time Dashboards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Online Hospital Ratings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Real time Patient Feedbacks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Medicines Stock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All Facilities On One Platform - Delivered a HIMS robust Solution suite compatible with a new age Cloud environment. 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25552-11ED-4D37-9968-9FC9BF9F82A4}"/>
              </a:ext>
            </a:extLst>
          </p:cNvPr>
          <p:cNvSpPr txBox="1"/>
          <p:nvPr/>
        </p:nvSpPr>
        <p:spPr>
          <a:xfrm>
            <a:off x="3134892" y="1867634"/>
            <a:ext cx="19963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Online e-Prescription implemented – With Real Time 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Long Queues Sorted: Token number display for Queue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Easy Access To Healthcare : Online Appointments &amp; OPD registration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Location of nearby Blood Bank with current stock using mobile app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67062-7A4D-432D-88CE-0C2D09709958}"/>
              </a:ext>
            </a:extLst>
          </p:cNvPr>
          <p:cNvSpPr txBox="1"/>
          <p:nvPr/>
        </p:nvSpPr>
        <p:spPr>
          <a:xfrm>
            <a:off x="457201" y="928741"/>
            <a:ext cx="662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Benefits to UT of J&amp;K &amp; Functional Enhancements Due to HIMS 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63330E-8575-4345-AEF7-42E771EB36DA}"/>
              </a:ext>
            </a:extLst>
          </p:cNvPr>
          <p:cNvSpPr/>
          <p:nvPr/>
        </p:nvSpPr>
        <p:spPr>
          <a:xfrm>
            <a:off x="5429314" y="1348996"/>
            <a:ext cx="3340326" cy="2806747"/>
          </a:xfrm>
          <a:prstGeom prst="roundRect">
            <a:avLst>
              <a:gd name="adj" fmla="val 1813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8AE44E-E22C-4025-941E-8AC815BF8F47}"/>
              </a:ext>
            </a:extLst>
          </p:cNvPr>
          <p:cNvSpPr txBox="1"/>
          <p:nvPr/>
        </p:nvSpPr>
        <p:spPr>
          <a:xfrm>
            <a:off x="5554813" y="1890194"/>
            <a:ext cx="30749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Online MIS: Report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cs typeface="Times New Roman" panose="02020603050405020304" pitchFamily="18" charset="0"/>
              </a:rPr>
              <a:t>TAT improvement of key clinical and non-clinical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Provide better and easier interfaces to the Hospital and Health Canter Users to reduce the scope for errors in submission and processing of pre-authorization requests and claims.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Live Apps access to Doctors, Providers &amp; Patients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Hospitals ratings available online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Patient feedback available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HIMS Suite Connected all Healthcare provider facilities together to one cloud </a:t>
            </a:r>
            <a:r>
              <a:rPr lang="mr-IN" sz="1000" dirty="0">
                <a:solidFill>
                  <a:schemeClr val="tx1"/>
                </a:solidFill>
                <a:cs typeface="Times New Roman" panose="02020603050405020304" pitchFamily="18" charset="0"/>
              </a:rPr>
              <a:t>–</a:t>
            </a:r>
            <a:r>
              <a:rPr 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Ensuring unique patient identifications across facilities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36BD2-B5F7-4214-9A76-21F018258C24}"/>
              </a:ext>
            </a:extLst>
          </p:cNvPr>
          <p:cNvSpPr txBox="1"/>
          <p:nvPr/>
        </p:nvSpPr>
        <p:spPr>
          <a:xfrm>
            <a:off x="757085" y="1498302"/>
            <a:ext cx="18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For Government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36B04-2039-4302-B527-09E696144111}"/>
              </a:ext>
            </a:extLst>
          </p:cNvPr>
          <p:cNvSpPr txBox="1"/>
          <p:nvPr/>
        </p:nvSpPr>
        <p:spPr>
          <a:xfrm>
            <a:off x="3134892" y="1498302"/>
            <a:ext cx="18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For Patient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A929C-E540-428C-9EA1-01CBD8568481}"/>
              </a:ext>
            </a:extLst>
          </p:cNvPr>
          <p:cNvSpPr txBox="1"/>
          <p:nvPr/>
        </p:nvSpPr>
        <p:spPr>
          <a:xfrm>
            <a:off x="5577808" y="1498302"/>
            <a:ext cx="18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For Hospitals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C1BA05-4477-8D7D-4EEE-858FF1E7CE11}"/>
              </a:ext>
            </a:extLst>
          </p:cNvPr>
          <p:cNvGrpSpPr/>
          <p:nvPr/>
        </p:nvGrpSpPr>
        <p:grpSpPr>
          <a:xfrm>
            <a:off x="7282770" y="196993"/>
            <a:ext cx="1624693" cy="390407"/>
            <a:chOff x="7075628" y="133350"/>
            <a:chExt cx="1902655" cy="4572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C77FF1C-590D-0C54-7D83-E89079492376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1" y="20955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510BB39-3472-0237-64E7-F9F1C0FABF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r="15443"/>
            <a:stretch/>
          </p:blipFill>
          <p:spPr bwMode="auto">
            <a:xfrm>
              <a:off x="7075628" y="133350"/>
              <a:ext cx="4944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BA5BA0-5275-E8AA-6D61-B3D87EE3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209550"/>
              <a:ext cx="1129683" cy="33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9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1830</Words>
  <Application>Microsoft Office PowerPoint</Application>
  <PresentationFormat>On-screen Show (16:9)</PresentationFormat>
  <Paragraphs>365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DejaVu Sans</vt:lpstr>
      <vt:lpstr>Mangal</vt:lpstr>
      <vt:lpstr>Nimbus Sans L</vt:lpstr>
      <vt:lpstr>Roboto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 Value Created: Implemented HIMS Solution for  Jammu &amp; Kashmir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Techjiva</cp:lastModifiedBy>
  <cp:revision>149</cp:revision>
  <dcterms:created xsi:type="dcterms:W3CDTF">2020-05-14T13:33:34Z</dcterms:created>
  <dcterms:modified xsi:type="dcterms:W3CDTF">2023-08-25T13:33:07Z</dcterms:modified>
</cp:coreProperties>
</file>