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86" r:id="rId7"/>
    <p:sldId id="262" r:id="rId8"/>
    <p:sldId id="263" r:id="rId9"/>
    <p:sldId id="291" r:id="rId10"/>
    <p:sldId id="297" r:id="rId11"/>
    <p:sldId id="298" r:id="rId12"/>
    <p:sldId id="299" r:id="rId13"/>
    <p:sldId id="300" r:id="rId14"/>
    <p:sldId id="301" r:id="rId15"/>
    <p:sldId id="306" r:id="rId16"/>
    <p:sldId id="302" r:id="rId17"/>
    <p:sldId id="303" r:id="rId18"/>
    <p:sldId id="30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C733F5-62C0-4E81-861B-C918CDF51104}">
          <p14:sldIdLst>
            <p14:sldId id="256"/>
            <p14:sldId id="277"/>
            <p14:sldId id="286"/>
            <p14:sldId id="262"/>
            <p14:sldId id="263"/>
            <p14:sldId id="291"/>
            <p14:sldId id="297"/>
            <p14:sldId id="298"/>
            <p14:sldId id="299"/>
            <p14:sldId id="300"/>
            <p14:sldId id="301"/>
            <p14:sldId id="306"/>
            <p14:sldId id="302"/>
            <p14:sldId id="303"/>
            <p14:sldId id="30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E88"/>
    <a:srgbClr val="F8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3215" autoAdjust="0"/>
  </p:normalViewPr>
  <p:slideViewPr>
    <p:cSldViewPr snapToGrid="0">
      <p:cViewPr varScale="1">
        <p:scale>
          <a:sx n="109" d="100"/>
          <a:sy n="109" d="100"/>
        </p:scale>
        <p:origin x="342" y="10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ootcamp\PROJECT_1\PPT\data-1686708334289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ootcamp\PROJECT_1\PPT\data-1686708334289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ootcamp\PROJECT_1\PPT\3rd%20qs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ootcamp\PROJECT_1\PPT\4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ootcamp\PROJECT_1\PPT\5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D:\Bootcamp\PROJECT_1\PPT\6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HIGEST TRANSACTION REVENUE BY 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'data-1686708334289'!$C$1</c:f>
              <c:strCache>
                <c:ptCount val="1"/>
                <c:pt idx="0">
                  <c:v>transactionrevenue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'data-1686708334289'!$B$2:$B$22</c:f>
              <c:strCache>
                <c:ptCount val="21"/>
                <c:pt idx="0">
                  <c:v>United States</c:v>
                </c:pt>
                <c:pt idx="1">
                  <c:v>United States</c:v>
                </c:pt>
                <c:pt idx="2">
                  <c:v>United States</c:v>
                </c:pt>
                <c:pt idx="3">
                  <c:v>United States</c:v>
                </c:pt>
                <c:pt idx="4">
                  <c:v>United States</c:v>
                </c:pt>
                <c:pt idx="5">
                  <c:v>Israel</c:v>
                </c:pt>
                <c:pt idx="6">
                  <c:v>United States</c:v>
                </c:pt>
                <c:pt idx="7">
                  <c:v>United States</c:v>
                </c:pt>
                <c:pt idx="8">
                  <c:v>United States</c:v>
                </c:pt>
                <c:pt idx="9">
                  <c:v>United States</c:v>
                </c:pt>
                <c:pt idx="10">
                  <c:v>Australia</c:v>
                </c:pt>
                <c:pt idx="11">
                  <c:v>United States</c:v>
                </c:pt>
                <c:pt idx="12">
                  <c:v>United States</c:v>
                </c:pt>
                <c:pt idx="13">
                  <c:v>United States</c:v>
                </c:pt>
                <c:pt idx="14">
                  <c:v>United States</c:v>
                </c:pt>
                <c:pt idx="15">
                  <c:v>United States</c:v>
                </c:pt>
                <c:pt idx="16">
                  <c:v>Canada</c:v>
                </c:pt>
                <c:pt idx="17">
                  <c:v>Canada</c:v>
                </c:pt>
                <c:pt idx="18">
                  <c:v>United States</c:v>
                </c:pt>
                <c:pt idx="19">
                  <c:v>United States</c:v>
                </c:pt>
                <c:pt idx="20">
                  <c:v>Switzerland</c:v>
                </c:pt>
              </c:strCache>
              <c:extLst/>
            </c:strRef>
          </c:cat>
          <c:val>
            <c:numRef>
              <c:f>'data-1686708334289'!$C$2:$C$22</c:f>
              <c:numCache>
                <c:formatCode>General</c:formatCode>
                <c:ptCount val="21"/>
                <c:pt idx="0">
                  <c:v>6092.56</c:v>
                </c:pt>
                <c:pt idx="1">
                  <c:v>1564.32</c:v>
                </c:pt>
                <c:pt idx="2">
                  <c:v>992.23</c:v>
                </c:pt>
                <c:pt idx="3">
                  <c:v>854.44</c:v>
                </c:pt>
                <c:pt idx="4">
                  <c:v>608</c:v>
                </c:pt>
                <c:pt idx="5">
                  <c:v>602</c:v>
                </c:pt>
                <c:pt idx="6">
                  <c:v>530.36</c:v>
                </c:pt>
                <c:pt idx="7">
                  <c:v>483.36</c:v>
                </c:pt>
                <c:pt idx="8">
                  <c:v>479.48</c:v>
                </c:pt>
                <c:pt idx="9">
                  <c:v>449.52</c:v>
                </c:pt>
                <c:pt idx="10">
                  <c:v>358</c:v>
                </c:pt>
                <c:pt idx="11">
                  <c:v>358</c:v>
                </c:pt>
                <c:pt idx="12">
                  <c:v>262.38</c:v>
                </c:pt>
                <c:pt idx="13">
                  <c:v>157.78</c:v>
                </c:pt>
                <c:pt idx="14">
                  <c:v>157</c:v>
                </c:pt>
                <c:pt idx="15">
                  <c:v>103.77</c:v>
                </c:pt>
                <c:pt idx="16">
                  <c:v>82.16</c:v>
                </c:pt>
                <c:pt idx="17">
                  <c:v>67.989999999999995</c:v>
                </c:pt>
                <c:pt idx="18">
                  <c:v>38.979999999999997</c:v>
                </c:pt>
                <c:pt idx="19">
                  <c:v>21.99</c:v>
                </c:pt>
                <c:pt idx="20">
                  <c:v>16.989999999999998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C7-4556-8E32-FEBDD0896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7260287"/>
        <c:axId val="1727255007"/>
      </c:lineChart>
      <c:catAx>
        <c:axId val="1727260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255007"/>
        <c:crosses val="autoZero"/>
        <c:auto val="1"/>
        <c:lblAlgn val="ctr"/>
        <c:lblOffset val="100"/>
        <c:noMultiLvlLbl val="0"/>
      </c:catAx>
      <c:valAx>
        <c:axId val="1727255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260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HIGEST TRANSACTION REVENUE BY 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'data-1686708334289'!$C$1</c:f>
              <c:strCache>
                <c:ptCount val="1"/>
                <c:pt idx="0">
                  <c:v>transactionrevenue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'data-1686708334289'!$A$2:$A$22</c:f>
              <c:strCache>
                <c:ptCount val="21"/>
                <c:pt idx="0">
                  <c:v>Not Provided</c:v>
                </c:pt>
                <c:pt idx="1">
                  <c:v>San Francisco</c:v>
                </c:pt>
                <c:pt idx="2">
                  <c:v>Sunnyvale</c:v>
                </c:pt>
                <c:pt idx="3">
                  <c:v>Atlanta</c:v>
                </c:pt>
                <c:pt idx="4">
                  <c:v>Palo Alto</c:v>
                </c:pt>
                <c:pt idx="5">
                  <c:v>Tel Aviv-Yafo</c:v>
                </c:pt>
                <c:pt idx="6">
                  <c:v>New York</c:v>
                </c:pt>
                <c:pt idx="7">
                  <c:v>Mountain View</c:v>
                </c:pt>
                <c:pt idx="8">
                  <c:v>Los Angeles</c:v>
                </c:pt>
                <c:pt idx="9">
                  <c:v>Chicago</c:v>
                </c:pt>
                <c:pt idx="10">
                  <c:v>Sydney</c:v>
                </c:pt>
                <c:pt idx="11">
                  <c:v>Seattle</c:v>
                </c:pt>
                <c:pt idx="12">
                  <c:v>San Jose</c:v>
                </c:pt>
                <c:pt idx="13">
                  <c:v>Austin</c:v>
                </c:pt>
                <c:pt idx="14">
                  <c:v>Nashville</c:v>
                </c:pt>
                <c:pt idx="15">
                  <c:v>San Bruno</c:v>
                </c:pt>
                <c:pt idx="16">
                  <c:v>Toronto</c:v>
                </c:pt>
                <c:pt idx="17">
                  <c:v>New York</c:v>
                </c:pt>
                <c:pt idx="18">
                  <c:v>Houston</c:v>
                </c:pt>
                <c:pt idx="19">
                  <c:v>Columbus</c:v>
                </c:pt>
                <c:pt idx="20">
                  <c:v>Zurich</c:v>
                </c:pt>
              </c:strCache>
              <c:extLst/>
            </c:strRef>
          </c:cat>
          <c:val>
            <c:numRef>
              <c:f>'data-1686708334289'!$C$2:$C$22</c:f>
              <c:numCache>
                <c:formatCode>General</c:formatCode>
                <c:ptCount val="21"/>
                <c:pt idx="0">
                  <c:v>6092.56</c:v>
                </c:pt>
                <c:pt idx="1">
                  <c:v>1564.32</c:v>
                </c:pt>
                <c:pt idx="2">
                  <c:v>992.23</c:v>
                </c:pt>
                <c:pt idx="3">
                  <c:v>854.44</c:v>
                </c:pt>
                <c:pt idx="4">
                  <c:v>608</c:v>
                </c:pt>
                <c:pt idx="5">
                  <c:v>602</c:v>
                </c:pt>
                <c:pt idx="6">
                  <c:v>530.36</c:v>
                </c:pt>
                <c:pt idx="7">
                  <c:v>483.36</c:v>
                </c:pt>
                <c:pt idx="8">
                  <c:v>479.48</c:v>
                </c:pt>
                <c:pt idx="9">
                  <c:v>449.52</c:v>
                </c:pt>
                <c:pt idx="10">
                  <c:v>358</c:v>
                </c:pt>
                <c:pt idx="11">
                  <c:v>358</c:v>
                </c:pt>
                <c:pt idx="12">
                  <c:v>262.38</c:v>
                </c:pt>
                <c:pt idx="13">
                  <c:v>157.78</c:v>
                </c:pt>
                <c:pt idx="14">
                  <c:v>157</c:v>
                </c:pt>
                <c:pt idx="15">
                  <c:v>103.77</c:v>
                </c:pt>
                <c:pt idx="16">
                  <c:v>82.16</c:v>
                </c:pt>
                <c:pt idx="17">
                  <c:v>67.989999999999995</c:v>
                </c:pt>
                <c:pt idx="18">
                  <c:v>38.979999999999997</c:v>
                </c:pt>
                <c:pt idx="19">
                  <c:v>21.99</c:v>
                </c:pt>
                <c:pt idx="20">
                  <c:v>16.989999999999998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11-42A9-A230-EA4F2E6AA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7260287"/>
        <c:axId val="1727255007"/>
      </c:lineChart>
      <c:catAx>
        <c:axId val="1727260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255007"/>
        <c:crosses val="autoZero"/>
        <c:auto val="1"/>
        <c:lblAlgn val="ctr"/>
        <c:lblOffset val="100"/>
        <c:noMultiLvlLbl val="0"/>
      </c:catAx>
      <c:valAx>
        <c:axId val="1727255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260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PRODUCTS ORDERED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'3rd qsn'!$C$1</c:f>
              <c:strCache>
                <c:ptCount val="1"/>
                <c:pt idx="0">
                  <c:v>avg_product_ordered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'3rd qsn'!$B$2:$B$402</c:f>
              <c:strCache>
                <c:ptCount val="401"/>
                <c:pt idx="0">
                  <c:v>United States</c:v>
                </c:pt>
                <c:pt idx="1">
                  <c:v>United States</c:v>
                </c:pt>
                <c:pt idx="2">
                  <c:v>Ireland</c:v>
                </c:pt>
                <c:pt idx="3">
                  <c:v>Mali</c:v>
                </c:pt>
                <c:pt idx="4">
                  <c:v>Montenegro</c:v>
                </c:pt>
                <c:pt idx="5">
                  <c:v>Chile</c:v>
                </c:pt>
                <c:pt idx="6">
                  <c:v>United States</c:v>
                </c:pt>
                <c:pt idx="7">
                  <c:v>United States</c:v>
                </c:pt>
                <c:pt idx="8">
                  <c:v>Papua New Guinea</c:v>
                </c:pt>
                <c:pt idx="9">
                  <c:v>RÃ©union</c:v>
                </c:pt>
                <c:pt idx="10">
                  <c:v>Georgia</c:v>
                </c:pt>
                <c:pt idx="11">
                  <c:v>South Africa</c:v>
                </c:pt>
                <c:pt idx="12">
                  <c:v>Argentina</c:v>
                </c:pt>
                <c:pt idx="13">
                  <c:v>CÃ´te dâ€™Ivoire</c:v>
                </c:pt>
                <c:pt idx="14">
                  <c:v>Moldova</c:v>
                </c:pt>
                <c:pt idx="15">
                  <c:v>United States</c:v>
                </c:pt>
                <c:pt idx="16">
                  <c:v>Czechia</c:v>
                </c:pt>
                <c:pt idx="17">
                  <c:v>Taiwan</c:v>
                </c:pt>
                <c:pt idx="18">
                  <c:v>Tanzania</c:v>
                </c:pt>
                <c:pt idx="19">
                  <c:v>Trinidad &amp; Tobago</c:v>
                </c:pt>
                <c:pt idx="20">
                  <c:v>Belgium</c:v>
                </c:pt>
                <c:pt idx="21">
                  <c:v>Armenia</c:v>
                </c:pt>
                <c:pt idx="22">
                  <c:v>India</c:v>
                </c:pt>
                <c:pt idx="23">
                  <c:v>Oman</c:v>
                </c:pt>
                <c:pt idx="24">
                  <c:v>Italy</c:v>
                </c:pt>
                <c:pt idx="25">
                  <c:v>Canada</c:v>
                </c:pt>
                <c:pt idx="26">
                  <c:v>Russia</c:v>
                </c:pt>
                <c:pt idx="27">
                  <c:v>Spain</c:v>
                </c:pt>
                <c:pt idx="28">
                  <c:v>Portugal</c:v>
                </c:pt>
                <c:pt idx="29">
                  <c:v>Ethiopia</c:v>
                </c:pt>
                <c:pt idx="30">
                  <c:v>Bulgaria</c:v>
                </c:pt>
                <c:pt idx="31">
                  <c:v>Czechia</c:v>
                </c:pt>
                <c:pt idx="32">
                  <c:v>Morocco</c:v>
                </c:pt>
                <c:pt idx="33">
                  <c:v>Brazil</c:v>
                </c:pt>
                <c:pt idx="34">
                  <c:v>Japan</c:v>
                </c:pt>
                <c:pt idx="35">
                  <c:v>Saudi Arabia</c:v>
                </c:pt>
                <c:pt idx="36">
                  <c:v>Russia</c:v>
                </c:pt>
                <c:pt idx="37">
                  <c:v>United States</c:v>
                </c:pt>
                <c:pt idx="38">
                  <c:v>Puerto Rico</c:v>
                </c:pt>
                <c:pt idx="39">
                  <c:v>Sint Maarten</c:v>
                </c:pt>
                <c:pt idx="40">
                  <c:v>United States</c:v>
                </c:pt>
                <c:pt idx="41">
                  <c:v>Italy</c:v>
                </c:pt>
                <c:pt idx="42">
                  <c:v>Greece</c:v>
                </c:pt>
                <c:pt idx="43">
                  <c:v>Australia</c:v>
                </c:pt>
                <c:pt idx="44">
                  <c:v>Japan</c:v>
                </c:pt>
                <c:pt idx="45">
                  <c:v>Uganda</c:v>
                </c:pt>
                <c:pt idx="46">
                  <c:v>United Kingdom</c:v>
                </c:pt>
                <c:pt idx="47">
                  <c:v>Lebanon</c:v>
                </c:pt>
                <c:pt idx="48">
                  <c:v>Sudan</c:v>
                </c:pt>
                <c:pt idx="49">
                  <c:v>Australia</c:v>
                </c:pt>
                <c:pt idx="50">
                  <c:v>Laos</c:v>
                </c:pt>
                <c:pt idx="51">
                  <c:v>Germany</c:v>
                </c:pt>
                <c:pt idx="52">
                  <c:v>United States</c:v>
                </c:pt>
                <c:pt idx="53">
                  <c:v>Romania</c:v>
                </c:pt>
                <c:pt idx="54">
                  <c:v>Taiwan</c:v>
                </c:pt>
                <c:pt idx="55">
                  <c:v>Netherlands</c:v>
                </c:pt>
                <c:pt idx="56">
                  <c:v>Zimbabwe</c:v>
                </c:pt>
                <c:pt idx="57">
                  <c:v>Dominican Republic</c:v>
                </c:pt>
                <c:pt idx="58">
                  <c:v>United States</c:v>
                </c:pt>
                <c:pt idx="59">
                  <c:v>Brazil</c:v>
                </c:pt>
                <c:pt idx="60">
                  <c:v>Canada</c:v>
                </c:pt>
                <c:pt idx="61">
                  <c:v>United Arab Emirates</c:v>
                </c:pt>
                <c:pt idx="62">
                  <c:v>United States</c:v>
                </c:pt>
                <c:pt idx="63">
                  <c:v>Israel</c:v>
                </c:pt>
                <c:pt idx="64">
                  <c:v>United States</c:v>
                </c:pt>
                <c:pt idx="65">
                  <c:v>San Marino</c:v>
                </c:pt>
                <c:pt idx="66">
                  <c:v>United States</c:v>
                </c:pt>
                <c:pt idx="67">
                  <c:v>Tunisia</c:v>
                </c:pt>
                <c:pt idx="68">
                  <c:v>France</c:v>
                </c:pt>
                <c:pt idx="69">
                  <c:v>Mexico</c:v>
                </c:pt>
                <c:pt idx="70">
                  <c:v>Algeria</c:v>
                </c:pt>
                <c:pt idx="71">
                  <c:v>Taiwan</c:v>
                </c:pt>
                <c:pt idx="72">
                  <c:v>Germany</c:v>
                </c:pt>
                <c:pt idx="73">
                  <c:v>United States</c:v>
                </c:pt>
                <c:pt idx="74">
                  <c:v>Macau</c:v>
                </c:pt>
                <c:pt idx="75">
                  <c:v>Italy</c:v>
                </c:pt>
                <c:pt idx="76">
                  <c:v>Romania</c:v>
                </c:pt>
                <c:pt idx="77">
                  <c:v>United States</c:v>
                </c:pt>
                <c:pt idx="78">
                  <c:v>India</c:v>
                </c:pt>
                <c:pt idx="79">
                  <c:v>Honduras</c:v>
                </c:pt>
                <c:pt idx="80">
                  <c:v>South Korea</c:v>
                </c:pt>
                <c:pt idx="81">
                  <c:v>Singapore</c:v>
                </c:pt>
                <c:pt idx="82">
                  <c:v>United States</c:v>
                </c:pt>
                <c:pt idx="83">
                  <c:v>Australia</c:v>
                </c:pt>
                <c:pt idx="84">
                  <c:v>Ireland</c:v>
                </c:pt>
                <c:pt idx="85">
                  <c:v>United States</c:v>
                </c:pt>
                <c:pt idx="86">
                  <c:v>United States</c:v>
                </c:pt>
                <c:pt idx="87">
                  <c:v>Kazakhstan</c:v>
                </c:pt>
                <c:pt idx="88">
                  <c:v>Thailand</c:v>
                </c:pt>
                <c:pt idx="89">
                  <c:v>United Kingdom</c:v>
                </c:pt>
                <c:pt idx="90">
                  <c:v>Czechia</c:v>
                </c:pt>
                <c:pt idx="91">
                  <c:v>Guatemala</c:v>
                </c:pt>
                <c:pt idx="92">
                  <c:v>India</c:v>
                </c:pt>
                <c:pt idx="93">
                  <c:v>Hong Kong</c:v>
                </c:pt>
                <c:pt idx="94">
                  <c:v>Serbia</c:v>
                </c:pt>
                <c:pt idx="95">
                  <c:v>Denmark</c:v>
                </c:pt>
                <c:pt idx="96">
                  <c:v>India</c:v>
                </c:pt>
                <c:pt idx="97">
                  <c:v>Peru</c:v>
                </c:pt>
                <c:pt idx="98">
                  <c:v>Panama</c:v>
                </c:pt>
                <c:pt idx="99">
                  <c:v>Ukraine</c:v>
                </c:pt>
                <c:pt idx="100">
                  <c:v>Canada</c:v>
                </c:pt>
                <c:pt idx="101">
                  <c:v>United States</c:v>
                </c:pt>
                <c:pt idx="102">
                  <c:v>Costa Rica</c:v>
                </c:pt>
                <c:pt idx="103">
                  <c:v>United States</c:v>
                </c:pt>
                <c:pt idx="104">
                  <c:v>Canada</c:v>
                </c:pt>
                <c:pt idx="105">
                  <c:v>Canada</c:v>
                </c:pt>
                <c:pt idx="106">
                  <c:v>Hong Kong</c:v>
                </c:pt>
                <c:pt idx="107">
                  <c:v>Nepal</c:v>
                </c:pt>
                <c:pt idx="108">
                  <c:v>Japan</c:v>
                </c:pt>
                <c:pt idx="109">
                  <c:v>Indonesia</c:v>
                </c:pt>
                <c:pt idx="110">
                  <c:v>Mexico</c:v>
                </c:pt>
                <c:pt idx="111">
                  <c:v>Philippines</c:v>
                </c:pt>
                <c:pt idx="112">
                  <c:v>Slovenia</c:v>
                </c:pt>
                <c:pt idx="113">
                  <c:v>Russia</c:v>
                </c:pt>
                <c:pt idx="114">
                  <c:v>Australia</c:v>
                </c:pt>
                <c:pt idx="115">
                  <c:v>Israel</c:v>
                </c:pt>
                <c:pt idx="116">
                  <c:v>Myanmar (Burma)</c:v>
                </c:pt>
                <c:pt idx="117">
                  <c:v>Spain</c:v>
                </c:pt>
                <c:pt idx="118">
                  <c:v>Pakistan</c:v>
                </c:pt>
                <c:pt idx="119">
                  <c:v>Vietnam</c:v>
                </c:pt>
                <c:pt idx="120">
                  <c:v>Brazil</c:v>
                </c:pt>
                <c:pt idx="121">
                  <c:v>United States</c:v>
                </c:pt>
                <c:pt idx="122">
                  <c:v>Slovakia</c:v>
                </c:pt>
                <c:pt idx="123">
                  <c:v>Not Provided</c:v>
                </c:pt>
                <c:pt idx="124">
                  <c:v>Croatia</c:v>
                </c:pt>
                <c:pt idx="125">
                  <c:v>United States</c:v>
                </c:pt>
                <c:pt idx="126">
                  <c:v>Lithuania</c:v>
                </c:pt>
                <c:pt idx="127">
                  <c:v>Albania</c:v>
                </c:pt>
                <c:pt idx="128">
                  <c:v>Russia</c:v>
                </c:pt>
                <c:pt idx="129">
                  <c:v>United States</c:v>
                </c:pt>
                <c:pt idx="130">
                  <c:v>Macedonia (FYROM)</c:v>
                </c:pt>
                <c:pt idx="131">
                  <c:v>United States</c:v>
                </c:pt>
                <c:pt idx="132">
                  <c:v>United States</c:v>
                </c:pt>
                <c:pt idx="133">
                  <c:v>United Kingdom</c:v>
                </c:pt>
                <c:pt idx="134">
                  <c:v>India</c:v>
                </c:pt>
                <c:pt idx="135">
                  <c:v>France</c:v>
                </c:pt>
                <c:pt idx="136">
                  <c:v>Bahamas</c:v>
                </c:pt>
                <c:pt idx="137">
                  <c:v>Japan</c:v>
                </c:pt>
                <c:pt idx="138">
                  <c:v>India</c:v>
                </c:pt>
                <c:pt idx="139">
                  <c:v>United States</c:v>
                </c:pt>
                <c:pt idx="140">
                  <c:v>Canada</c:v>
                </c:pt>
                <c:pt idx="141">
                  <c:v>Colombia</c:v>
                </c:pt>
                <c:pt idx="142">
                  <c:v>India</c:v>
                </c:pt>
                <c:pt idx="143">
                  <c:v>South Korea</c:v>
                </c:pt>
                <c:pt idx="144">
                  <c:v>Thailand</c:v>
                </c:pt>
                <c:pt idx="145">
                  <c:v>United States</c:v>
                </c:pt>
                <c:pt idx="146">
                  <c:v>United States</c:v>
                </c:pt>
                <c:pt idx="147">
                  <c:v>Canada</c:v>
                </c:pt>
                <c:pt idx="148">
                  <c:v>India</c:v>
                </c:pt>
                <c:pt idx="149">
                  <c:v>Malta</c:v>
                </c:pt>
                <c:pt idx="150">
                  <c:v>United States</c:v>
                </c:pt>
                <c:pt idx="151">
                  <c:v>United States</c:v>
                </c:pt>
                <c:pt idx="152">
                  <c:v>Germany</c:v>
                </c:pt>
                <c:pt idx="153">
                  <c:v>Peru</c:v>
                </c:pt>
                <c:pt idx="154">
                  <c:v>New Zealand</c:v>
                </c:pt>
                <c:pt idx="155">
                  <c:v>Poland</c:v>
                </c:pt>
                <c:pt idx="156">
                  <c:v>India</c:v>
                </c:pt>
                <c:pt idx="157">
                  <c:v>India</c:v>
                </c:pt>
                <c:pt idx="158">
                  <c:v>Netherlands</c:v>
                </c:pt>
                <c:pt idx="159">
                  <c:v>France</c:v>
                </c:pt>
                <c:pt idx="160">
                  <c:v>United States</c:v>
                </c:pt>
                <c:pt idx="161">
                  <c:v>United States</c:v>
                </c:pt>
                <c:pt idx="162">
                  <c:v>United States</c:v>
                </c:pt>
                <c:pt idx="163">
                  <c:v>Germany</c:v>
                </c:pt>
                <c:pt idx="164">
                  <c:v>Argentina</c:v>
                </c:pt>
                <c:pt idx="165">
                  <c:v>United States</c:v>
                </c:pt>
                <c:pt idx="166">
                  <c:v>Japan</c:v>
                </c:pt>
                <c:pt idx="167">
                  <c:v>Kosovo</c:v>
                </c:pt>
                <c:pt idx="168">
                  <c:v>Argentina</c:v>
                </c:pt>
                <c:pt idx="169">
                  <c:v>France</c:v>
                </c:pt>
                <c:pt idx="170">
                  <c:v>United States</c:v>
                </c:pt>
                <c:pt idx="171">
                  <c:v>Pakistan</c:v>
                </c:pt>
                <c:pt idx="172">
                  <c:v>Turkey</c:v>
                </c:pt>
                <c:pt idx="173">
                  <c:v>Spain</c:v>
                </c:pt>
                <c:pt idx="174">
                  <c:v>Malaysia</c:v>
                </c:pt>
                <c:pt idx="175">
                  <c:v>Colombia</c:v>
                </c:pt>
                <c:pt idx="176">
                  <c:v>Switzerland</c:v>
                </c:pt>
                <c:pt idx="177">
                  <c:v>United States</c:v>
                </c:pt>
                <c:pt idx="178">
                  <c:v>United States</c:v>
                </c:pt>
                <c:pt idx="179">
                  <c:v>Ukraine</c:v>
                </c:pt>
                <c:pt idx="180">
                  <c:v>United States</c:v>
                </c:pt>
                <c:pt idx="181">
                  <c:v>Switzerland</c:v>
                </c:pt>
                <c:pt idx="182">
                  <c:v>Norway</c:v>
                </c:pt>
                <c:pt idx="183">
                  <c:v>Australia</c:v>
                </c:pt>
                <c:pt idx="184">
                  <c:v>Canada</c:v>
                </c:pt>
                <c:pt idx="185">
                  <c:v>Mexico</c:v>
                </c:pt>
                <c:pt idx="186">
                  <c:v>Singapore</c:v>
                </c:pt>
                <c:pt idx="187">
                  <c:v>Sri Lanka</c:v>
                </c:pt>
                <c:pt idx="188">
                  <c:v>Netherlands</c:v>
                </c:pt>
                <c:pt idx="189">
                  <c:v>Latvia</c:v>
                </c:pt>
                <c:pt idx="190">
                  <c:v>Bosnia &amp; Herzegovina</c:v>
                </c:pt>
                <c:pt idx="191">
                  <c:v>India</c:v>
                </c:pt>
                <c:pt idx="192">
                  <c:v>Malaysia</c:v>
                </c:pt>
                <c:pt idx="193">
                  <c:v>Uruguay</c:v>
                </c:pt>
                <c:pt idx="194">
                  <c:v>Hungary</c:v>
                </c:pt>
                <c:pt idx="195">
                  <c:v>United States</c:v>
                </c:pt>
                <c:pt idx="196">
                  <c:v>United States</c:v>
                </c:pt>
                <c:pt idx="197">
                  <c:v>Vietnam</c:v>
                </c:pt>
                <c:pt idx="198">
                  <c:v>Greece</c:v>
                </c:pt>
                <c:pt idx="199">
                  <c:v>United States</c:v>
                </c:pt>
                <c:pt idx="200">
                  <c:v>Poland</c:v>
                </c:pt>
                <c:pt idx="201">
                  <c:v>Sweden</c:v>
                </c:pt>
                <c:pt idx="202">
                  <c:v>India</c:v>
                </c:pt>
                <c:pt idx="203">
                  <c:v>United States</c:v>
                </c:pt>
                <c:pt idx="204">
                  <c:v>Hungary</c:v>
                </c:pt>
                <c:pt idx="205">
                  <c:v>Malaysia</c:v>
                </c:pt>
                <c:pt idx="206">
                  <c:v>Cambodia</c:v>
                </c:pt>
                <c:pt idx="207">
                  <c:v>United States</c:v>
                </c:pt>
                <c:pt idx="208">
                  <c:v>Venezuela</c:v>
                </c:pt>
                <c:pt idx="209">
                  <c:v>United States</c:v>
                </c:pt>
                <c:pt idx="210">
                  <c:v>Philippines</c:v>
                </c:pt>
                <c:pt idx="211">
                  <c:v>Ireland</c:v>
                </c:pt>
                <c:pt idx="212">
                  <c:v>France</c:v>
                </c:pt>
                <c:pt idx="213">
                  <c:v>Turkey</c:v>
                </c:pt>
                <c:pt idx="214">
                  <c:v>France</c:v>
                </c:pt>
                <c:pt idx="215">
                  <c:v>Indonesia</c:v>
                </c:pt>
                <c:pt idx="216">
                  <c:v>Vietnam</c:v>
                </c:pt>
                <c:pt idx="217">
                  <c:v>Argentina</c:v>
                </c:pt>
                <c:pt idx="218">
                  <c:v>Romania</c:v>
                </c:pt>
                <c:pt idx="219">
                  <c:v>India</c:v>
                </c:pt>
                <c:pt idx="220">
                  <c:v>Finland</c:v>
                </c:pt>
                <c:pt idx="221">
                  <c:v>Austria</c:v>
                </c:pt>
                <c:pt idx="222">
                  <c:v>United States</c:v>
                </c:pt>
                <c:pt idx="223">
                  <c:v>United States</c:v>
                </c:pt>
                <c:pt idx="224">
                  <c:v>United States</c:v>
                </c:pt>
                <c:pt idx="225">
                  <c:v>India</c:v>
                </c:pt>
                <c:pt idx="226">
                  <c:v>Egypt</c:v>
                </c:pt>
                <c:pt idx="227">
                  <c:v>Canada</c:v>
                </c:pt>
                <c:pt idx="228">
                  <c:v>United Arab Emirates</c:v>
                </c:pt>
                <c:pt idx="229">
                  <c:v>United States</c:v>
                </c:pt>
                <c:pt idx="230">
                  <c:v>Canada</c:v>
                </c:pt>
                <c:pt idx="231">
                  <c:v>United States</c:v>
                </c:pt>
                <c:pt idx="232">
                  <c:v>United States</c:v>
                </c:pt>
                <c:pt idx="233">
                  <c:v>Portugal</c:v>
                </c:pt>
                <c:pt idx="234">
                  <c:v>United States</c:v>
                </c:pt>
                <c:pt idx="235">
                  <c:v>Jordan</c:v>
                </c:pt>
                <c:pt idx="236">
                  <c:v>Uruguay</c:v>
                </c:pt>
                <c:pt idx="237">
                  <c:v>United States</c:v>
                </c:pt>
                <c:pt idx="238">
                  <c:v>Nigeria</c:v>
                </c:pt>
                <c:pt idx="239">
                  <c:v>Saudi Arabia</c:v>
                </c:pt>
                <c:pt idx="240">
                  <c:v>United States</c:v>
                </c:pt>
                <c:pt idx="241">
                  <c:v>Australia</c:v>
                </c:pt>
                <c:pt idx="242">
                  <c:v>United States</c:v>
                </c:pt>
                <c:pt idx="243">
                  <c:v>United States</c:v>
                </c:pt>
                <c:pt idx="244">
                  <c:v>Nicaragua</c:v>
                </c:pt>
                <c:pt idx="245">
                  <c:v>Chile</c:v>
                </c:pt>
                <c:pt idx="246">
                  <c:v>United States</c:v>
                </c:pt>
                <c:pt idx="247">
                  <c:v>Bangladesh</c:v>
                </c:pt>
                <c:pt idx="248">
                  <c:v>Spain</c:v>
                </c:pt>
                <c:pt idx="249">
                  <c:v>Belgium</c:v>
                </c:pt>
                <c:pt idx="250">
                  <c:v>Belarus</c:v>
                </c:pt>
                <c:pt idx="251">
                  <c:v>France</c:v>
                </c:pt>
                <c:pt idx="252">
                  <c:v>China</c:v>
                </c:pt>
                <c:pt idx="253">
                  <c:v>Austria</c:v>
                </c:pt>
                <c:pt idx="254">
                  <c:v>Bahrain</c:v>
                </c:pt>
                <c:pt idx="255">
                  <c:v>Kuwait</c:v>
                </c:pt>
                <c:pt idx="256">
                  <c:v>Mexico</c:v>
                </c:pt>
                <c:pt idx="257">
                  <c:v>Pakistan</c:v>
                </c:pt>
                <c:pt idx="258">
                  <c:v>United States</c:v>
                </c:pt>
                <c:pt idx="259">
                  <c:v>Botswana</c:v>
                </c:pt>
                <c:pt idx="260">
                  <c:v>United States</c:v>
                </c:pt>
                <c:pt idx="261">
                  <c:v>Germany</c:v>
                </c:pt>
                <c:pt idx="262">
                  <c:v>Colombia</c:v>
                </c:pt>
                <c:pt idx="263">
                  <c:v>South Africa</c:v>
                </c:pt>
                <c:pt idx="264">
                  <c:v>Canada</c:v>
                </c:pt>
                <c:pt idx="265">
                  <c:v>Ghana</c:v>
                </c:pt>
                <c:pt idx="266">
                  <c:v>United States</c:v>
                </c:pt>
                <c:pt idx="267">
                  <c:v>United States</c:v>
                </c:pt>
                <c:pt idx="268">
                  <c:v>United States</c:v>
                </c:pt>
                <c:pt idx="269">
                  <c:v>Hungary</c:v>
                </c:pt>
                <c:pt idx="270">
                  <c:v>United Kingdom</c:v>
                </c:pt>
                <c:pt idx="271">
                  <c:v>United Kingdom</c:v>
                </c:pt>
                <c:pt idx="272">
                  <c:v>South Africa</c:v>
                </c:pt>
                <c:pt idx="273">
                  <c:v>Brazil</c:v>
                </c:pt>
                <c:pt idx="274">
                  <c:v>Canada</c:v>
                </c:pt>
                <c:pt idx="275">
                  <c:v>Jamaica</c:v>
                </c:pt>
                <c:pt idx="276">
                  <c:v>United States</c:v>
                </c:pt>
                <c:pt idx="277">
                  <c:v>Greece</c:v>
                </c:pt>
                <c:pt idx="278">
                  <c:v>United Kingdom</c:v>
                </c:pt>
                <c:pt idx="279">
                  <c:v>United States</c:v>
                </c:pt>
                <c:pt idx="280">
                  <c:v>United States</c:v>
                </c:pt>
                <c:pt idx="281">
                  <c:v>United States</c:v>
                </c:pt>
                <c:pt idx="282">
                  <c:v>Sweden</c:v>
                </c:pt>
                <c:pt idx="283">
                  <c:v>United States</c:v>
                </c:pt>
                <c:pt idx="284">
                  <c:v>United States</c:v>
                </c:pt>
                <c:pt idx="285">
                  <c:v>Palestine</c:v>
                </c:pt>
                <c:pt idx="286">
                  <c:v>United States</c:v>
                </c:pt>
                <c:pt idx="287">
                  <c:v>Japan</c:v>
                </c:pt>
                <c:pt idx="288">
                  <c:v>Japan</c:v>
                </c:pt>
                <c:pt idx="289">
                  <c:v>Estonia</c:v>
                </c:pt>
                <c:pt idx="290">
                  <c:v>Iraq</c:v>
                </c:pt>
                <c:pt idx="291">
                  <c:v>Sri Lanka</c:v>
                </c:pt>
                <c:pt idx="292">
                  <c:v>Martinique</c:v>
                </c:pt>
                <c:pt idx="293">
                  <c:v>United States</c:v>
                </c:pt>
                <c:pt idx="294">
                  <c:v>Ecuador</c:v>
                </c:pt>
                <c:pt idx="295">
                  <c:v>United States</c:v>
                </c:pt>
                <c:pt idx="296">
                  <c:v>Belgium</c:v>
                </c:pt>
                <c:pt idx="297">
                  <c:v>Philippines</c:v>
                </c:pt>
                <c:pt idx="298">
                  <c:v>Kyrgyzstan</c:v>
                </c:pt>
                <c:pt idx="299">
                  <c:v>Venezuela</c:v>
                </c:pt>
                <c:pt idx="300">
                  <c:v>Mauritius</c:v>
                </c:pt>
                <c:pt idx="301">
                  <c:v>United States</c:v>
                </c:pt>
                <c:pt idx="302">
                  <c:v>United States</c:v>
                </c:pt>
                <c:pt idx="303">
                  <c:v>United States</c:v>
                </c:pt>
                <c:pt idx="304">
                  <c:v>Japan</c:v>
                </c:pt>
                <c:pt idx="305">
                  <c:v>Bolivia</c:v>
                </c:pt>
                <c:pt idx="306">
                  <c:v>Romania</c:v>
                </c:pt>
                <c:pt idx="307">
                  <c:v>Gibraltar</c:v>
                </c:pt>
                <c:pt idx="308">
                  <c:v>Cyprus</c:v>
                </c:pt>
                <c:pt idx="309">
                  <c:v>Poland</c:v>
                </c:pt>
                <c:pt idx="310">
                  <c:v>United States</c:v>
                </c:pt>
                <c:pt idx="311">
                  <c:v>Philippines</c:v>
                </c:pt>
                <c:pt idx="312">
                  <c:v>United States</c:v>
                </c:pt>
                <c:pt idx="313">
                  <c:v>United States</c:v>
                </c:pt>
                <c:pt idx="314">
                  <c:v>United States</c:v>
                </c:pt>
                <c:pt idx="315">
                  <c:v>Japan</c:v>
                </c:pt>
                <c:pt idx="316">
                  <c:v>Germany</c:v>
                </c:pt>
                <c:pt idx="317">
                  <c:v>Japan</c:v>
                </c:pt>
                <c:pt idx="318">
                  <c:v>Belgium</c:v>
                </c:pt>
                <c:pt idx="319">
                  <c:v>Romania</c:v>
                </c:pt>
                <c:pt idx="320">
                  <c:v>Denmark</c:v>
                </c:pt>
                <c:pt idx="321">
                  <c:v>Qatar</c:v>
                </c:pt>
                <c:pt idx="322">
                  <c:v>United States</c:v>
                </c:pt>
                <c:pt idx="323">
                  <c:v>Jersey</c:v>
                </c:pt>
                <c:pt idx="324">
                  <c:v>Turkey</c:v>
                </c:pt>
                <c:pt idx="325">
                  <c:v>Russia</c:v>
                </c:pt>
                <c:pt idx="326">
                  <c:v>Taiwan</c:v>
                </c:pt>
                <c:pt idx="327">
                  <c:v>Australia</c:v>
                </c:pt>
                <c:pt idx="328">
                  <c:v>Malaysia</c:v>
                </c:pt>
                <c:pt idx="329">
                  <c:v>Croatia</c:v>
                </c:pt>
                <c:pt idx="330">
                  <c:v>Indonesia</c:v>
                </c:pt>
                <c:pt idx="331">
                  <c:v>India</c:v>
                </c:pt>
                <c:pt idx="332">
                  <c:v>New Zealand</c:v>
                </c:pt>
                <c:pt idx="333">
                  <c:v>Philippines</c:v>
                </c:pt>
                <c:pt idx="334">
                  <c:v>Ukraine</c:v>
                </c:pt>
                <c:pt idx="335">
                  <c:v>United Kingdom</c:v>
                </c:pt>
                <c:pt idx="336">
                  <c:v>United Kingdom</c:v>
                </c:pt>
                <c:pt idx="337">
                  <c:v>Somalia</c:v>
                </c:pt>
                <c:pt idx="338">
                  <c:v>El Salvador</c:v>
                </c:pt>
                <c:pt idx="339">
                  <c:v>India</c:v>
                </c:pt>
                <c:pt idx="340">
                  <c:v>Brunei</c:v>
                </c:pt>
                <c:pt idx="341">
                  <c:v>Norway</c:v>
                </c:pt>
                <c:pt idx="342">
                  <c:v>United States</c:v>
                </c:pt>
                <c:pt idx="343">
                  <c:v>Lithuania</c:v>
                </c:pt>
                <c:pt idx="344">
                  <c:v>United States</c:v>
                </c:pt>
                <c:pt idx="345">
                  <c:v>Canada</c:v>
                </c:pt>
                <c:pt idx="346">
                  <c:v>India</c:v>
                </c:pt>
                <c:pt idx="347">
                  <c:v>Australia</c:v>
                </c:pt>
                <c:pt idx="348">
                  <c:v>Maldives</c:v>
                </c:pt>
                <c:pt idx="349">
                  <c:v>Finland</c:v>
                </c:pt>
                <c:pt idx="350">
                  <c:v>France</c:v>
                </c:pt>
                <c:pt idx="351">
                  <c:v>Qatar</c:v>
                </c:pt>
                <c:pt idx="352">
                  <c:v>United States</c:v>
                </c:pt>
                <c:pt idx="353">
                  <c:v>Kenya</c:v>
                </c:pt>
                <c:pt idx="354">
                  <c:v>United States</c:v>
                </c:pt>
                <c:pt idx="355">
                  <c:v>Canada</c:v>
                </c:pt>
                <c:pt idx="356">
                  <c:v>United States</c:v>
                </c:pt>
                <c:pt idx="357">
                  <c:v>South Africa</c:v>
                </c:pt>
                <c:pt idx="358">
                  <c:v>Barbados</c:v>
                </c:pt>
                <c:pt idx="359">
                  <c:v>United States</c:v>
                </c:pt>
                <c:pt idx="360">
                  <c:v>United States</c:v>
                </c:pt>
                <c:pt idx="361">
                  <c:v>United Kingdom</c:v>
                </c:pt>
                <c:pt idx="362">
                  <c:v>Brazil</c:v>
                </c:pt>
                <c:pt idx="363">
                  <c:v>Japan</c:v>
                </c:pt>
                <c:pt idx="364">
                  <c:v>United States</c:v>
                </c:pt>
                <c:pt idx="365">
                  <c:v>United States</c:v>
                </c:pt>
                <c:pt idx="366">
                  <c:v>China</c:v>
                </c:pt>
                <c:pt idx="367">
                  <c:v>United States</c:v>
                </c:pt>
                <c:pt idx="368">
                  <c:v>Paraguay</c:v>
                </c:pt>
                <c:pt idx="369">
                  <c:v>India</c:v>
                </c:pt>
                <c:pt idx="370">
                  <c:v>United States</c:v>
                </c:pt>
                <c:pt idx="371">
                  <c:v>United States</c:v>
                </c:pt>
                <c:pt idx="372">
                  <c:v>Spain</c:v>
                </c:pt>
                <c:pt idx="373">
                  <c:v>El Salvador</c:v>
                </c:pt>
                <c:pt idx="374">
                  <c:v>United States</c:v>
                </c:pt>
                <c:pt idx="375">
                  <c:v>Luxembourg</c:v>
                </c:pt>
                <c:pt idx="376">
                  <c:v>Japan</c:v>
                </c:pt>
                <c:pt idx="377">
                  <c:v>United States</c:v>
                </c:pt>
                <c:pt idx="378">
                  <c:v>United States</c:v>
                </c:pt>
                <c:pt idx="379">
                  <c:v>United States</c:v>
                </c:pt>
                <c:pt idx="380">
                  <c:v>Canada</c:v>
                </c:pt>
                <c:pt idx="381">
                  <c:v>United States</c:v>
                </c:pt>
                <c:pt idx="382">
                  <c:v>Kenya</c:v>
                </c:pt>
                <c:pt idx="383">
                  <c:v>United States</c:v>
                </c:pt>
                <c:pt idx="384">
                  <c:v>United States</c:v>
                </c:pt>
                <c:pt idx="385">
                  <c:v>United States</c:v>
                </c:pt>
                <c:pt idx="386">
                  <c:v>United States</c:v>
                </c:pt>
                <c:pt idx="387">
                  <c:v>Haiti</c:v>
                </c:pt>
                <c:pt idx="388">
                  <c:v>Turkey</c:v>
                </c:pt>
                <c:pt idx="389">
                  <c:v>France</c:v>
                </c:pt>
                <c:pt idx="390">
                  <c:v>Slovakia</c:v>
                </c:pt>
                <c:pt idx="391">
                  <c:v>Japan</c:v>
                </c:pt>
                <c:pt idx="392">
                  <c:v>United States</c:v>
                </c:pt>
                <c:pt idx="393">
                  <c:v>United States</c:v>
                </c:pt>
                <c:pt idx="394">
                  <c:v>Iceland</c:v>
                </c:pt>
                <c:pt idx="395">
                  <c:v>Rwanda</c:v>
                </c:pt>
                <c:pt idx="396">
                  <c:v>United States</c:v>
                </c:pt>
                <c:pt idx="397">
                  <c:v>Netherlands</c:v>
                </c:pt>
                <c:pt idx="398">
                  <c:v>United States</c:v>
                </c:pt>
                <c:pt idx="399">
                  <c:v>United Kingdom</c:v>
                </c:pt>
                <c:pt idx="400">
                  <c:v>United States</c:v>
                </c:pt>
              </c:strCache>
              <c:extLst/>
            </c:strRef>
          </c:cat>
          <c:val>
            <c:numRef>
              <c:f>'3rd qsn'!$C$2:$C$402</c:f>
              <c:numCache>
                <c:formatCode>General</c:formatCode>
                <c:ptCount val="401"/>
                <c:pt idx="0">
                  <c:v>7589</c:v>
                </c:pt>
                <c:pt idx="1">
                  <c:v>3786</c:v>
                </c:pt>
                <c:pt idx="2">
                  <c:v>3786</c:v>
                </c:pt>
                <c:pt idx="3">
                  <c:v>3786</c:v>
                </c:pt>
                <c:pt idx="4">
                  <c:v>3786</c:v>
                </c:pt>
                <c:pt idx="5">
                  <c:v>3607</c:v>
                </c:pt>
                <c:pt idx="6">
                  <c:v>2836</c:v>
                </c:pt>
                <c:pt idx="7">
                  <c:v>2748</c:v>
                </c:pt>
                <c:pt idx="8">
                  <c:v>2558</c:v>
                </c:pt>
                <c:pt idx="9">
                  <c:v>2538</c:v>
                </c:pt>
                <c:pt idx="10">
                  <c:v>2506</c:v>
                </c:pt>
                <c:pt idx="11">
                  <c:v>2299</c:v>
                </c:pt>
                <c:pt idx="12">
                  <c:v>1933</c:v>
                </c:pt>
                <c:pt idx="13">
                  <c:v>1929</c:v>
                </c:pt>
                <c:pt idx="14">
                  <c:v>1893</c:v>
                </c:pt>
                <c:pt idx="15">
                  <c:v>1886</c:v>
                </c:pt>
                <c:pt idx="16">
                  <c:v>1548</c:v>
                </c:pt>
                <c:pt idx="17">
                  <c:v>1492</c:v>
                </c:pt>
                <c:pt idx="18">
                  <c:v>1429</c:v>
                </c:pt>
                <c:pt idx="19">
                  <c:v>1380</c:v>
                </c:pt>
                <c:pt idx="20">
                  <c:v>1351</c:v>
                </c:pt>
                <c:pt idx="21">
                  <c:v>1351</c:v>
                </c:pt>
                <c:pt idx="22">
                  <c:v>1336</c:v>
                </c:pt>
                <c:pt idx="23">
                  <c:v>1330</c:v>
                </c:pt>
                <c:pt idx="24">
                  <c:v>1310</c:v>
                </c:pt>
                <c:pt idx="25">
                  <c:v>1305</c:v>
                </c:pt>
                <c:pt idx="26">
                  <c:v>1292</c:v>
                </c:pt>
                <c:pt idx="27">
                  <c:v>1286</c:v>
                </c:pt>
                <c:pt idx="28">
                  <c:v>1266</c:v>
                </c:pt>
                <c:pt idx="29">
                  <c:v>1239</c:v>
                </c:pt>
                <c:pt idx="30">
                  <c:v>1232</c:v>
                </c:pt>
                <c:pt idx="31">
                  <c:v>1217</c:v>
                </c:pt>
                <c:pt idx="32">
                  <c:v>1203</c:v>
                </c:pt>
                <c:pt idx="33">
                  <c:v>1184</c:v>
                </c:pt>
                <c:pt idx="34">
                  <c:v>1148</c:v>
                </c:pt>
                <c:pt idx="35">
                  <c:v>1138</c:v>
                </c:pt>
                <c:pt idx="36">
                  <c:v>1107</c:v>
                </c:pt>
                <c:pt idx="37">
                  <c:v>1106</c:v>
                </c:pt>
                <c:pt idx="38">
                  <c:v>1100</c:v>
                </c:pt>
                <c:pt idx="39">
                  <c:v>1100</c:v>
                </c:pt>
                <c:pt idx="40">
                  <c:v>1094</c:v>
                </c:pt>
                <c:pt idx="41">
                  <c:v>1092</c:v>
                </c:pt>
                <c:pt idx="42">
                  <c:v>1088</c:v>
                </c:pt>
                <c:pt idx="43">
                  <c:v>1036</c:v>
                </c:pt>
                <c:pt idx="44">
                  <c:v>1034</c:v>
                </c:pt>
                <c:pt idx="45">
                  <c:v>1033</c:v>
                </c:pt>
                <c:pt idx="46">
                  <c:v>1033</c:v>
                </c:pt>
                <c:pt idx="47">
                  <c:v>935</c:v>
                </c:pt>
                <c:pt idx="48">
                  <c:v>935</c:v>
                </c:pt>
                <c:pt idx="49">
                  <c:v>917</c:v>
                </c:pt>
                <c:pt idx="50">
                  <c:v>887</c:v>
                </c:pt>
                <c:pt idx="51">
                  <c:v>865</c:v>
                </c:pt>
                <c:pt idx="52">
                  <c:v>848</c:v>
                </c:pt>
                <c:pt idx="53">
                  <c:v>847</c:v>
                </c:pt>
                <c:pt idx="54">
                  <c:v>845</c:v>
                </c:pt>
                <c:pt idx="55">
                  <c:v>844</c:v>
                </c:pt>
                <c:pt idx="56">
                  <c:v>844</c:v>
                </c:pt>
                <c:pt idx="57">
                  <c:v>830</c:v>
                </c:pt>
                <c:pt idx="58">
                  <c:v>827</c:v>
                </c:pt>
                <c:pt idx="59">
                  <c:v>827</c:v>
                </c:pt>
                <c:pt idx="60">
                  <c:v>813</c:v>
                </c:pt>
                <c:pt idx="61">
                  <c:v>798</c:v>
                </c:pt>
                <c:pt idx="62">
                  <c:v>791</c:v>
                </c:pt>
                <c:pt idx="63">
                  <c:v>783</c:v>
                </c:pt>
                <c:pt idx="64">
                  <c:v>769</c:v>
                </c:pt>
                <c:pt idx="65">
                  <c:v>757</c:v>
                </c:pt>
                <c:pt idx="66">
                  <c:v>749</c:v>
                </c:pt>
                <c:pt idx="67">
                  <c:v>748</c:v>
                </c:pt>
                <c:pt idx="68">
                  <c:v>727</c:v>
                </c:pt>
                <c:pt idx="69">
                  <c:v>723</c:v>
                </c:pt>
                <c:pt idx="70">
                  <c:v>721</c:v>
                </c:pt>
                <c:pt idx="71">
                  <c:v>716</c:v>
                </c:pt>
                <c:pt idx="72">
                  <c:v>709</c:v>
                </c:pt>
                <c:pt idx="73">
                  <c:v>703</c:v>
                </c:pt>
                <c:pt idx="74">
                  <c:v>702</c:v>
                </c:pt>
                <c:pt idx="75">
                  <c:v>698</c:v>
                </c:pt>
                <c:pt idx="76">
                  <c:v>697</c:v>
                </c:pt>
                <c:pt idx="77">
                  <c:v>695</c:v>
                </c:pt>
                <c:pt idx="78">
                  <c:v>689</c:v>
                </c:pt>
                <c:pt idx="79">
                  <c:v>681</c:v>
                </c:pt>
                <c:pt idx="80">
                  <c:v>671</c:v>
                </c:pt>
                <c:pt idx="81">
                  <c:v>667</c:v>
                </c:pt>
                <c:pt idx="82">
                  <c:v>661</c:v>
                </c:pt>
                <c:pt idx="83">
                  <c:v>659</c:v>
                </c:pt>
                <c:pt idx="84">
                  <c:v>657</c:v>
                </c:pt>
                <c:pt idx="85">
                  <c:v>647</c:v>
                </c:pt>
                <c:pt idx="86">
                  <c:v>627</c:v>
                </c:pt>
                <c:pt idx="87">
                  <c:v>617</c:v>
                </c:pt>
                <c:pt idx="88">
                  <c:v>610</c:v>
                </c:pt>
                <c:pt idx="89">
                  <c:v>606</c:v>
                </c:pt>
                <c:pt idx="90">
                  <c:v>605</c:v>
                </c:pt>
                <c:pt idx="91">
                  <c:v>603</c:v>
                </c:pt>
                <c:pt idx="92">
                  <c:v>602</c:v>
                </c:pt>
                <c:pt idx="93">
                  <c:v>602</c:v>
                </c:pt>
                <c:pt idx="94">
                  <c:v>602</c:v>
                </c:pt>
                <c:pt idx="95">
                  <c:v>599</c:v>
                </c:pt>
                <c:pt idx="96">
                  <c:v>593</c:v>
                </c:pt>
                <c:pt idx="97">
                  <c:v>590</c:v>
                </c:pt>
                <c:pt idx="98">
                  <c:v>589</c:v>
                </c:pt>
                <c:pt idx="99">
                  <c:v>588</c:v>
                </c:pt>
                <c:pt idx="100">
                  <c:v>578</c:v>
                </c:pt>
                <c:pt idx="101">
                  <c:v>577</c:v>
                </c:pt>
                <c:pt idx="102">
                  <c:v>573</c:v>
                </c:pt>
                <c:pt idx="103">
                  <c:v>571</c:v>
                </c:pt>
                <c:pt idx="104">
                  <c:v>570</c:v>
                </c:pt>
                <c:pt idx="105">
                  <c:v>570</c:v>
                </c:pt>
                <c:pt idx="106">
                  <c:v>569</c:v>
                </c:pt>
                <c:pt idx="107">
                  <c:v>568</c:v>
                </c:pt>
                <c:pt idx="108">
                  <c:v>565</c:v>
                </c:pt>
                <c:pt idx="109">
                  <c:v>564</c:v>
                </c:pt>
                <c:pt idx="110">
                  <c:v>560</c:v>
                </c:pt>
                <c:pt idx="111">
                  <c:v>559</c:v>
                </c:pt>
                <c:pt idx="112">
                  <c:v>554</c:v>
                </c:pt>
                <c:pt idx="113">
                  <c:v>551</c:v>
                </c:pt>
                <c:pt idx="114">
                  <c:v>550</c:v>
                </c:pt>
                <c:pt idx="115">
                  <c:v>548</c:v>
                </c:pt>
                <c:pt idx="116">
                  <c:v>544</c:v>
                </c:pt>
                <c:pt idx="117">
                  <c:v>541</c:v>
                </c:pt>
                <c:pt idx="118">
                  <c:v>540</c:v>
                </c:pt>
                <c:pt idx="119">
                  <c:v>538</c:v>
                </c:pt>
                <c:pt idx="120">
                  <c:v>537</c:v>
                </c:pt>
                <c:pt idx="121">
                  <c:v>534</c:v>
                </c:pt>
                <c:pt idx="122">
                  <c:v>525</c:v>
                </c:pt>
                <c:pt idx="123">
                  <c:v>521</c:v>
                </c:pt>
                <c:pt idx="124">
                  <c:v>517</c:v>
                </c:pt>
                <c:pt idx="125">
                  <c:v>517</c:v>
                </c:pt>
                <c:pt idx="126">
                  <c:v>511</c:v>
                </c:pt>
                <c:pt idx="127">
                  <c:v>510</c:v>
                </c:pt>
                <c:pt idx="128">
                  <c:v>507</c:v>
                </c:pt>
                <c:pt idx="129">
                  <c:v>506</c:v>
                </c:pt>
                <c:pt idx="130">
                  <c:v>505</c:v>
                </c:pt>
                <c:pt idx="131">
                  <c:v>505</c:v>
                </c:pt>
                <c:pt idx="132">
                  <c:v>503</c:v>
                </c:pt>
                <c:pt idx="133">
                  <c:v>501</c:v>
                </c:pt>
                <c:pt idx="134">
                  <c:v>499</c:v>
                </c:pt>
                <c:pt idx="135">
                  <c:v>499</c:v>
                </c:pt>
                <c:pt idx="136">
                  <c:v>498</c:v>
                </c:pt>
                <c:pt idx="137">
                  <c:v>498</c:v>
                </c:pt>
                <c:pt idx="138">
                  <c:v>497</c:v>
                </c:pt>
                <c:pt idx="139">
                  <c:v>492</c:v>
                </c:pt>
                <c:pt idx="140">
                  <c:v>490</c:v>
                </c:pt>
                <c:pt idx="141">
                  <c:v>488</c:v>
                </c:pt>
                <c:pt idx="142">
                  <c:v>488</c:v>
                </c:pt>
                <c:pt idx="143">
                  <c:v>487</c:v>
                </c:pt>
                <c:pt idx="144">
                  <c:v>487</c:v>
                </c:pt>
                <c:pt idx="145">
                  <c:v>483</c:v>
                </c:pt>
                <c:pt idx="146">
                  <c:v>478</c:v>
                </c:pt>
                <c:pt idx="147">
                  <c:v>472</c:v>
                </c:pt>
                <c:pt idx="148">
                  <c:v>470</c:v>
                </c:pt>
                <c:pt idx="149">
                  <c:v>470</c:v>
                </c:pt>
                <c:pt idx="150">
                  <c:v>468</c:v>
                </c:pt>
                <c:pt idx="151">
                  <c:v>467</c:v>
                </c:pt>
                <c:pt idx="152">
                  <c:v>467</c:v>
                </c:pt>
                <c:pt idx="153">
                  <c:v>465</c:v>
                </c:pt>
                <c:pt idx="154">
                  <c:v>464</c:v>
                </c:pt>
                <c:pt idx="155">
                  <c:v>464</c:v>
                </c:pt>
                <c:pt idx="156">
                  <c:v>463</c:v>
                </c:pt>
                <c:pt idx="157">
                  <c:v>453</c:v>
                </c:pt>
                <c:pt idx="158">
                  <c:v>449</c:v>
                </c:pt>
                <c:pt idx="159">
                  <c:v>447</c:v>
                </c:pt>
                <c:pt idx="160">
                  <c:v>447</c:v>
                </c:pt>
                <c:pt idx="161">
                  <c:v>446</c:v>
                </c:pt>
                <c:pt idx="162">
                  <c:v>445</c:v>
                </c:pt>
                <c:pt idx="163">
                  <c:v>437</c:v>
                </c:pt>
                <c:pt idx="164">
                  <c:v>435</c:v>
                </c:pt>
                <c:pt idx="165">
                  <c:v>435</c:v>
                </c:pt>
                <c:pt idx="166">
                  <c:v>434</c:v>
                </c:pt>
                <c:pt idx="167">
                  <c:v>433</c:v>
                </c:pt>
                <c:pt idx="168">
                  <c:v>433</c:v>
                </c:pt>
                <c:pt idx="169">
                  <c:v>433</c:v>
                </c:pt>
                <c:pt idx="170">
                  <c:v>432</c:v>
                </c:pt>
                <c:pt idx="171">
                  <c:v>428</c:v>
                </c:pt>
                <c:pt idx="172">
                  <c:v>421</c:v>
                </c:pt>
                <c:pt idx="173">
                  <c:v>418</c:v>
                </c:pt>
                <c:pt idx="174">
                  <c:v>417</c:v>
                </c:pt>
                <c:pt idx="175">
                  <c:v>412</c:v>
                </c:pt>
                <c:pt idx="176">
                  <c:v>409</c:v>
                </c:pt>
                <c:pt idx="177">
                  <c:v>403</c:v>
                </c:pt>
                <c:pt idx="178">
                  <c:v>402</c:v>
                </c:pt>
                <c:pt idx="179">
                  <c:v>401</c:v>
                </c:pt>
                <c:pt idx="180">
                  <c:v>401</c:v>
                </c:pt>
                <c:pt idx="181">
                  <c:v>400</c:v>
                </c:pt>
                <c:pt idx="182">
                  <c:v>397</c:v>
                </c:pt>
                <c:pt idx="183">
                  <c:v>396</c:v>
                </c:pt>
                <c:pt idx="184">
                  <c:v>395</c:v>
                </c:pt>
                <c:pt idx="185">
                  <c:v>393</c:v>
                </c:pt>
                <c:pt idx="186">
                  <c:v>392</c:v>
                </c:pt>
                <c:pt idx="187">
                  <c:v>392</c:v>
                </c:pt>
                <c:pt idx="188">
                  <c:v>390</c:v>
                </c:pt>
                <c:pt idx="189">
                  <c:v>388</c:v>
                </c:pt>
                <c:pt idx="190">
                  <c:v>387</c:v>
                </c:pt>
                <c:pt idx="191">
                  <c:v>387</c:v>
                </c:pt>
                <c:pt idx="192">
                  <c:v>385</c:v>
                </c:pt>
                <c:pt idx="193">
                  <c:v>384</c:v>
                </c:pt>
                <c:pt idx="194">
                  <c:v>383</c:v>
                </c:pt>
                <c:pt idx="195">
                  <c:v>380</c:v>
                </c:pt>
                <c:pt idx="196">
                  <c:v>380</c:v>
                </c:pt>
                <c:pt idx="197">
                  <c:v>378</c:v>
                </c:pt>
                <c:pt idx="198">
                  <c:v>378</c:v>
                </c:pt>
                <c:pt idx="199">
                  <c:v>369</c:v>
                </c:pt>
                <c:pt idx="200">
                  <c:v>368</c:v>
                </c:pt>
                <c:pt idx="201">
                  <c:v>367</c:v>
                </c:pt>
                <c:pt idx="202">
                  <c:v>365</c:v>
                </c:pt>
                <c:pt idx="203">
                  <c:v>363</c:v>
                </c:pt>
                <c:pt idx="204">
                  <c:v>363</c:v>
                </c:pt>
                <c:pt idx="205">
                  <c:v>362</c:v>
                </c:pt>
                <c:pt idx="206">
                  <c:v>362</c:v>
                </c:pt>
                <c:pt idx="207">
                  <c:v>361</c:v>
                </c:pt>
                <c:pt idx="208">
                  <c:v>359</c:v>
                </c:pt>
                <c:pt idx="209">
                  <c:v>356</c:v>
                </c:pt>
                <c:pt idx="210">
                  <c:v>355</c:v>
                </c:pt>
                <c:pt idx="211">
                  <c:v>354</c:v>
                </c:pt>
                <c:pt idx="212">
                  <c:v>353</c:v>
                </c:pt>
                <c:pt idx="213">
                  <c:v>350</c:v>
                </c:pt>
                <c:pt idx="214">
                  <c:v>348</c:v>
                </c:pt>
                <c:pt idx="215">
                  <c:v>348</c:v>
                </c:pt>
                <c:pt idx="216">
                  <c:v>347</c:v>
                </c:pt>
                <c:pt idx="217">
                  <c:v>345</c:v>
                </c:pt>
                <c:pt idx="218">
                  <c:v>344</c:v>
                </c:pt>
                <c:pt idx="219">
                  <c:v>340</c:v>
                </c:pt>
                <c:pt idx="220">
                  <c:v>337</c:v>
                </c:pt>
                <c:pt idx="221">
                  <c:v>332</c:v>
                </c:pt>
                <c:pt idx="222">
                  <c:v>331</c:v>
                </c:pt>
                <c:pt idx="223">
                  <c:v>330</c:v>
                </c:pt>
                <c:pt idx="224">
                  <c:v>327</c:v>
                </c:pt>
                <c:pt idx="225">
                  <c:v>327</c:v>
                </c:pt>
                <c:pt idx="226">
                  <c:v>322</c:v>
                </c:pt>
                <c:pt idx="227">
                  <c:v>321</c:v>
                </c:pt>
                <c:pt idx="228">
                  <c:v>316</c:v>
                </c:pt>
                <c:pt idx="229">
                  <c:v>315</c:v>
                </c:pt>
                <c:pt idx="230">
                  <c:v>314</c:v>
                </c:pt>
                <c:pt idx="231">
                  <c:v>313</c:v>
                </c:pt>
                <c:pt idx="232">
                  <c:v>309</c:v>
                </c:pt>
                <c:pt idx="233">
                  <c:v>299</c:v>
                </c:pt>
                <c:pt idx="234">
                  <c:v>299</c:v>
                </c:pt>
                <c:pt idx="235">
                  <c:v>295</c:v>
                </c:pt>
                <c:pt idx="236">
                  <c:v>293</c:v>
                </c:pt>
                <c:pt idx="237">
                  <c:v>291</c:v>
                </c:pt>
                <c:pt idx="238">
                  <c:v>280</c:v>
                </c:pt>
                <c:pt idx="239">
                  <c:v>277</c:v>
                </c:pt>
                <c:pt idx="240">
                  <c:v>276</c:v>
                </c:pt>
                <c:pt idx="241">
                  <c:v>275</c:v>
                </c:pt>
                <c:pt idx="242">
                  <c:v>269</c:v>
                </c:pt>
                <c:pt idx="243">
                  <c:v>269</c:v>
                </c:pt>
                <c:pt idx="244">
                  <c:v>268</c:v>
                </c:pt>
                <c:pt idx="245">
                  <c:v>262</c:v>
                </c:pt>
                <c:pt idx="246">
                  <c:v>260</c:v>
                </c:pt>
                <c:pt idx="247">
                  <c:v>243</c:v>
                </c:pt>
                <c:pt idx="248">
                  <c:v>242</c:v>
                </c:pt>
                <c:pt idx="249">
                  <c:v>237</c:v>
                </c:pt>
                <c:pt idx="250">
                  <c:v>231</c:v>
                </c:pt>
                <c:pt idx="251">
                  <c:v>230</c:v>
                </c:pt>
                <c:pt idx="252">
                  <c:v>229</c:v>
                </c:pt>
                <c:pt idx="253">
                  <c:v>229</c:v>
                </c:pt>
                <c:pt idx="254">
                  <c:v>226</c:v>
                </c:pt>
                <c:pt idx="255">
                  <c:v>221</c:v>
                </c:pt>
                <c:pt idx="256">
                  <c:v>220</c:v>
                </c:pt>
                <c:pt idx="257">
                  <c:v>218</c:v>
                </c:pt>
                <c:pt idx="258">
                  <c:v>215</c:v>
                </c:pt>
                <c:pt idx="259">
                  <c:v>215</c:v>
                </c:pt>
                <c:pt idx="260">
                  <c:v>215</c:v>
                </c:pt>
                <c:pt idx="261">
                  <c:v>214</c:v>
                </c:pt>
                <c:pt idx="262">
                  <c:v>208</c:v>
                </c:pt>
                <c:pt idx="263">
                  <c:v>204</c:v>
                </c:pt>
                <c:pt idx="264">
                  <c:v>201</c:v>
                </c:pt>
                <c:pt idx="265">
                  <c:v>197</c:v>
                </c:pt>
                <c:pt idx="266">
                  <c:v>191</c:v>
                </c:pt>
                <c:pt idx="267">
                  <c:v>188</c:v>
                </c:pt>
                <c:pt idx="268">
                  <c:v>185</c:v>
                </c:pt>
                <c:pt idx="269">
                  <c:v>184</c:v>
                </c:pt>
                <c:pt idx="270">
                  <c:v>183</c:v>
                </c:pt>
                <c:pt idx="271">
                  <c:v>183</c:v>
                </c:pt>
                <c:pt idx="272">
                  <c:v>183</c:v>
                </c:pt>
                <c:pt idx="273">
                  <c:v>180</c:v>
                </c:pt>
                <c:pt idx="274">
                  <c:v>178</c:v>
                </c:pt>
                <c:pt idx="275">
                  <c:v>178</c:v>
                </c:pt>
                <c:pt idx="276">
                  <c:v>178</c:v>
                </c:pt>
                <c:pt idx="277">
                  <c:v>172</c:v>
                </c:pt>
                <c:pt idx="278">
                  <c:v>171</c:v>
                </c:pt>
                <c:pt idx="279">
                  <c:v>168</c:v>
                </c:pt>
                <c:pt idx="280">
                  <c:v>168</c:v>
                </c:pt>
                <c:pt idx="281">
                  <c:v>168</c:v>
                </c:pt>
                <c:pt idx="282">
                  <c:v>163</c:v>
                </c:pt>
                <c:pt idx="283">
                  <c:v>160</c:v>
                </c:pt>
                <c:pt idx="284">
                  <c:v>160</c:v>
                </c:pt>
                <c:pt idx="285">
                  <c:v>155</c:v>
                </c:pt>
                <c:pt idx="286">
                  <c:v>154</c:v>
                </c:pt>
                <c:pt idx="287">
                  <c:v>152</c:v>
                </c:pt>
                <c:pt idx="288">
                  <c:v>151</c:v>
                </c:pt>
                <c:pt idx="289">
                  <c:v>151</c:v>
                </c:pt>
                <c:pt idx="290">
                  <c:v>151</c:v>
                </c:pt>
                <c:pt idx="291">
                  <c:v>139</c:v>
                </c:pt>
                <c:pt idx="292">
                  <c:v>139</c:v>
                </c:pt>
                <c:pt idx="293">
                  <c:v>137</c:v>
                </c:pt>
                <c:pt idx="294">
                  <c:v>137</c:v>
                </c:pt>
                <c:pt idx="295">
                  <c:v>137</c:v>
                </c:pt>
                <c:pt idx="296">
                  <c:v>135</c:v>
                </c:pt>
                <c:pt idx="297">
                  <c:v>129</c:v>
                </c:pt>
                <c:pt idx="298">
                  <c:v>123</c:v>
                </c:pt>
                <c:pt idx="299">
                  <c:v>120</c:v>
                </c:pt>
                <c:pt idx="300">
                  <c:v>105</c:v>
                </c:pt>
                <c:pt idx="301">
                  <c:v>102</c:v>
                </c:pt>
                <c:pt idx="302">
                  <c:v>100</c:v>
                </c:pt>
                <c:pt idx="303">
                  <c:v>92</c:v>
                </c:pt>
                <c:pt idx="304">
                  <c:v>92</c:v>
                </c:pt>
                <c:pt idx="305">
                  <c:v>90</c:v>
                </c:pt>
                <c:pt idx="306">
                  <c:v>79</c:v>
                </c:pt>
                <c:pt idx="307">
                  <c:v>79</c:v>
                </c:pt>
                <c:pt idx="308">
                  <c:v>78</c:v>
                </c:pt>
                <c:pt idx="309">
                  <c:v>74</c:v>
                </c:pt>
                <c:pt idx="310">
                  <c:v>70</c:v>
                </c:pt>
                <c:pt idx="311">
                  <c:v>67</c:v>
                </c:pt>
                <c:pt idx="312">
                  <c:v>66</c:v>
                </c:pt>
                <c:pt idx="313">
                  <c:v>66</c:v>
                </c:pt>
                <c:pt idx="314">
                  <c:v>66</c:v>
                </c:pt>
                <c:pt idx="315">
                  <c:v>65</c:v>
                </c:pt>
                <c:pt idx="316">
                  <c:v>65</c:v>
                </c:pt>
                <c:pt idx="317">
                  <c:v>65</c:v>
                </c:pt>
                <c:pt idx="318">
                  <c:v>62</c:v>
                </c:pt>
                <c:pt idx="319">
                  <c:v>62</c:v>
                </c:pt>
                <c:pt idx="320">
                  <c:v>62</c:v>
                </c:pt>
                <c:pt idx="321">
                  <c:v>62</c:v>
                </c:pt>
                <c:pt idx="322">
                  <c:v>60</c:v>
                </c:pt>
                <c:pt idx="323">
                  <c:v>59</c:v>
                </c:pt>
                <c:pt idx="324">
                  <c:v>58</c:v>
                </c:pt>
                <c:pt idx="325">
                  <c:v>58</c:v>
                </c:pt>
                <c:pt idx="326">
                  <c:v>58</c:v>
                </c:pt>
                <c:pt idx="327">
                  <c:v>54</c:v>
                </c:pt>
                <c:pt idx="328">
                  <c:v>54</c:v>
                </c:pt>
                <c:pt idx="329">
                  <c:v>54</c:v>
                </c:pt>
                <c:pt idx="330">
                  <c:v>53</c:v>
                </c:pt>
                <c:pt idx="331">
                  <c:v>53</c:v>
                </c:pt>
                <c:pt idx="332">
                  <c:v>52</c:v>
                </c:pt>
                <c:pt idx="333">
                  <c:v>52</c:v>
                </c:pt>
                <c:pt idx="334">
                  <c:v>51</c:v>
                </c:pt>
                <c:pt idx="335">
                  <c:v>51</c:v>
                </c:pt>
                <c:pt idx="336">
                  <c:v>50</c:v>
                </c:pt>
                <c:pt idx="337">
                  <c:v>50</c:v>
                </c:pt>
                <c:pt idx="338">
                  <c:v>49</c:v>
                </c:pt>
                <c:pt idx="339">
                  <c:v>46</c:v>
                </c:pt>
                <c:pt idx="340">
                  <c:v>46</c:v>
                </c:pt>
                <c:pt idx="341">
                  <c:v>40</c:v>
                </c:pt>
                <c:pt idx="342">
                  <c:v>40</c:v>
                </c:pt>
                <c:pt idx="343">
                  <c:v>40</c:v>
                </c:pt>
                <c:pt idx="344">
                  <c:v>36</c:v>
                </c:pt>
                <c:pt idx="345">
                  <c:v>34</c:v>
                </c:pt>
                <c:pt idx="346">
                  <c:v>33</c:v>
                </c:pt>
                <c:pt idx="347">
                  <c:v>33</c:v>
                </c:pt>
                <c:pt idx="348">
                  <c:v>33</c:v>
                </c:pt>
                <c:pt idx="349">
                  <c:v>31</c:v>
                </c:pt>
                <c:pt idx="350">
                  <c:v>31</c:v>
                </c:pt>
                <c:pt idx="351">
                  <c:v>31</c:v>
                </c:pt>
                <c:pt idx="352">
                  <c:v>27</c:v>
                </c:pt>
                <c:pt idx="353">
                  <c:v>27</c:v>
                </c:pt>
                <c:pt idx="354">
                  <c:v>26</c:v>
                </c:pt>
                <c:pt idx="355">
                  <c:v>26</c:v>
                </c:pt>
                <c:pt idx="356">
                  <c:v>25</c:v>
                </c:pt>
                <c:pt idx="357">
                  <c:v>25</c:v>
                </c:pt>
                <c:pt idx="358">
                  <c:v>25</c:v>
                </c:pt>
                <c:pt idx="359">
                  <c:v>25</c:v>
                </c:pt>
                <c:pt idx="360">
                  <c:v>22</c:v>
                </c:pt>
                <c:pt idx="361">
                  <c:v>22</c:v>
                </c:pt>
                <c:pt idx="362">
                  <c:v>22</c:v>
                </c:pt>
                <c:pt idx="363">
                  <c:v>22</c:v>
                </c:pt>
                <c:pt idx="364">
                  <c:v>18</c:v>
                </c:pt>
                <c:pt idx="365">
                  <c:v>18</c:v>
                </c:pt>
                <c:pt idx="366">
                  <c:v>16</c:v>
                </c:pt>
                <c:pt idx="367">
                  <c:v>15</c:v>
                </c:pt>
                <c:pt idx="368">
                  <c:v>15</c:v>
                </c:pt>
                <c:pt idx="369">
                  <c:v>15</c:v>
                </c:pt>
                <c:pt idx="370">
                  <c:v>15</c:v>
                </c:pt>
                <c:pt idx="371">
                  <c:v>15</c:v>
                </c:pt>
                <c:pt idx="372">
                  <c:v>14</c:v>
                </c:pt>
                <c:pt idx="373">
                  <c:v>14</c:v>
                </c:pt>
                <c:pt idx="374">
                  <c:v>14</c:v>
                </c:pt>
                <c:pt idx="375">
                  <c:v>12</c:v>
                </c:pt>
                <c:pt idx="376">
                  <c:v>12</c:v>
                </c:pt>
                <c:pt idx="377">
                  <c:v>11</c:v>
                </c:pt>
                <c:pt idx="378">
                  <c:v>9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6</c:v>
                </c:pt>
                <c:pt idx="383">
                  <c:v>6</c:v>
                </c:pt>
                <c:pt idx="384">
                  <c:v>5</c:v>
                </c:pt>
                <c:pt idx="385">
                  <c:v>4</c:v>
                </c:pt>
                <c:pt idx="386">
                  <c:v>2</c:v>
                </c:pt>
                <c:pt idx="387">
                  <c:v>1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0B-46B2-AD6F-A154BC1BC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7661855"/>
        <c:axId val="2097662335"/>
      </c:lineChart>
      <c:catAx>
        <c:axId val="209766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662335"/>
        <c:crosses val="autoZero"/>
        <c:auto val="1"/>
        <c:lblAlgn val="ctr"/>
        <c:lblOffset val="100"/>
        <c:noMultiLvlLbl val="0"/>
      </c:catAx>
      <c:valAx>
        <c:axId val="2097662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661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</a:t>
            </a:r>
            <a:r>
              <a:rPr lang="en-US" baseline="0"/>
              <a:t>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'4'!$D$1</c:f>
              <c:strCache>
                <c:ptCount val="1"/>
                <c:pt idx="0">
                  <c:v>total_orders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'4'!$A$2:$C$10</c:f>
              <c:multiLvlStrCache>
                <c:ptCount val="9"/>
                <c:lvl>
                  <c:pt idx="0">
                    <c:v>Home/Apparel/Men's/Men's-T-Shirts/</c:v>
                  </c:pt>
                  <c:pt idx="1">
                    <c:v>Home/Nest/Nest-USA/</c:v>
                  </c:pt>
                  <c:pt idx="2">
                    <c:v>Home/Apparel/Men's/Men's-T-Shirts/</c:v>
                  </c:pt>
                  <c:pt idx="3">
                    <c:v>Home/Electronics/</c:v>
                  </c:pt>
                  <c:pt idx="4">
                    <c:v>Home/Shop by Brand/Google/</c:v>
                  </c:pt>
                  <c:pt idx="5">
                    <c:v>Home/Apparel/Men's/Men's-Outerwear/</c:v>
                  </c:pt>
                  <c:pt idx="6">
                    <c:v>Home/Apparel/Men's/Men's-T-Shirts/</c:v>
                  </c:pt>
                  <c:pt idx="7">
                    <c:v>Home/Office/</c:v>
                  </c:pt>
                  <c:pt idx="8">
                    <c:v>Home/Electronics/</c:v>
                  </c:pt>
                </c:lvl>
                <c:lvl>
                  <c:pt idx="0">
                    <c:v>United States</c:v>
                  </c:pt>
                  <c:pt idx="1">
                    <c:v>United States</c:v>
                  </c:pt>
                  <c:pt idx="2">
                    <c:v>United States</c:v>
                  </c:pt>
                  <c:pt idx="3">
                    <c:v>United States</c:v>
                  </c:pt>
                  <c:pt idx="4">
                    <c:v>United States</c:v>
                  </c:pt>
                  <c:pt idx="5">
                    <c:v>United States</c:v>
                  </c:pt>
                  <c:pt idx="6">
                    <c:v>United States</c:v>
                  </c:pt>
                  <c:pt idx="7">
                    <c:v>United States</c:v>
                  </c:pt>
                  <c:pt idx="8">
                    <c:v>United States</c:v>
                  </c:pt>
                </c:lvl>
                <c:lvl>
                  <c:pt idx="0">
                    <c:v>Mountain View</c:v>
                  </c:pt>
                  <c:pt idx="1">
                    <c:v>Mountain View</c:v>
                  </c:pt>
                  <c:pt idx="2">
                    <c:v>New York</c:v>
                  </c:pt>
                  <c:pt idx="3">
                    <c:v>Mountain View</c:v>
                  </c:pt>
                  <c:pt idx="4">
                    <c:v>Mountain View</c:v>
                  </c:pt>
                  <c:pt idx="5">
                    <c:v>Mountain View</c:v>
                  </c:pt>
                  <c:pt idx="6">
                    <c:v>San Francisco</c:v>
                  </c:pt>
                  <c:pt idx="7">
                    <c:v>Mountain View</c:v>
                  </c:pt>
                  <c:pt idx="8">
                    <c:v>New York</c:v>
                  </c:pt>
                </c:lvl>
              </c:multiLvlStrCache>
            </c:multiLvlStrRef>
          </c:cat>
          <c:val>
            <c:numRef>
              <c:f>'4'!$D$2:$D$10</c:f>
              <c:numCache>
                <c:formatCode>General</c:formatCode>
                <c:ptCount val="9"/>
                <c:pt idx="0">
                  <c:v>117</c:v>
                </c:pt>
                <c:pt idx="1">
                  <c:v>86</c:v>
                </c:pt>
                <c:pt idx="2">
                  <c:v>78</c:v>
                </c:pt>
                <c:pt idx="3">
                  <c:v>69</c:v>
                </c:pt>
                <c:pt idx="4">
                  <c:v>60</c:v>
                </c:pt>
                <c:pt idx="5">
                  <c:v>58</c:v>
                </c:pt>
                <c:pt idx="6">
                  <c:v>53</c:v>
                </c:pt>
                <c:pt idx="7">
                  <c:v>46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AD-47D1-99E5-14EBAC557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1820687"/>
        <c:axId val="501827887"/>
      </c:lineChart>
      <c:catAx>
        <c:axId val="501820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827887"/>
        <c:crosses val="autoZero"/>
        <c:auto val="1"/>
        <c:lblAlgn val="ctr"/>
        <c:lblOffset val="100"/>
        <c:noMultiLvlLbl val="0"/>
      </c:catAx>
      <c:valAx>
        <c:axId val="501827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820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'5'!$D$1</c:f>
              <c:strCache>
                <c:ptCount val="1"/>
                <c:pt idx="0">
                  <c:v>orderedquantity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'5'!$C$2:$C$269</c:f>
              <c:strCache>
                <c:ptCount val="268"/>
                <c:pt idx="0">
                  <c:v>Kick Ball</c:v>
                </c:pt>
                <c:pt idx="1">
                  <c:v>Kick Ball</c:v>
                </c:pt>
                <c:pt idx="2">
                  <c:v>Kick Ball</c:v>
                </c:pt>
                <c:pt idx="3">
                  <c:v>Kick Ball</c:v>
                </c:pt>
                <c:pt idx="4">
                  <c:v>Cam Outdoor Security Camera - USA</c:v>
                </c:pt>
                <c:pt idx="5">
                  <c:v>Cam Outdoor Security Camera - USA</c:v>
                </c:pt>
                <c:pt idx="6">
                  <c:v>Kick Ball</c:v>
                </c:pt>
                <c:pt idx="7">
                  <c:v>Kick Ball</c:v>
                </c:pt>
                <c:pt idx="8">
                  <c:v>Kick Ball</c:v>
                </c:pt>
                <c:pt idx="9">
                  <c:v>Kick Ball</c:v>
                </c:pt>
                <c:pt idx="10">
                  <c:v>Kick Ball</c:v>
                </c:pt>
                <c:pt idx="11">
                  <c:v>Kick Ball</c:v>
                </c:pt>
                <c:pt idx="12">
                  <c:v>Kick Ball</c:v>
                </c:pt>
                <c:pt idx="13">
                  <c:v>Kick Ball</c:v>
                </c:pt>
                <c:pt idx="14">
                  <c:v>Kick Ball</c:v>
                </c:pt>
                <c:pt idx="15">
                  <c:v>Kick Ball</c:v>
                </c:pt>
                <c:pt idx="16">
                  <c:v>Twill Cap</c:v>
                </c:pt>
                <c:pt idx="17">
                  <c:v>Custom Decals</c:v>
                </c:pt>
                <c:pt idx="18">
                  <c:v>22 oz Water Bottle</c:v>
                </c:pt>
                <c:pt idx="19">
                  <c:v>22 oz Water Bottle</c:v>
                </c:pt>
                <c:pt idx="20">
                  <c:v>22 oz Water Bottle</c:v>
                </c:pt>
                <c:pt idx="21">
                  <c:v>22 oz Water Bottle</c:v>
                </c:pt>
                <c:pt idx="22">
                  <c:v>22 oz Water Bottle</c:v>
                </c:pt>
                <c:pt idx="23">
                  <c:v>22 oz Water Bottle</c:v>
                </c:pt>
                <c:pt idx="24">
                  <c:v>22 oz Water Bottle</c:v>
                </c:pt>
                <c:pt idx="25">
                  <c:v>22 oz Water Bottle</c:v>
                </c:pt>
                <c:pt idx="26">
                  <c:v>22 oz Water Bottle</c:v>
                </c:pt>
                <c:pt idx="27">
                  <c:v>Custom Decals</c:v>
                </c:pt>
                <c:pt idx="28">
                  <c:v>Custom Decals</c:v>
                </c:pt>
                <c:pt idx="29">
                  <c:v>Custom Decals</c:v>
                </c:pt>
                <c:pt idx="30">
                  <c:v>Custom Decals</c:v>
                </c:pt>
                <c:pt idx="31">
                  <c:v>Custom Decals</c:v>
                </c:pt>
                <c:pt idx="32">
                  <c:v>Custom Decals</c:v>
                </c:pt>
                <c:pt idx="33">
                  <c:v>Custom Decals</c:v>
                </c:pt>
                <c:pt idx="34">
                  <c:v>Custom Decals</c:v>
                </c:pt>
                <c:pt idx="35">
                  <c:v>SPF-15 Slim &amp; Slender Lip Balm</c:v>
                </c:pt>
                <c:pt idx="36">
                  <c:v>22 oz  Bottle Infuser</c:v>
                </c:pt>
                <c:pt idx="37">
                  <c:v>Sport Bag</c:v>
                </c:pt>
                <c:pt idx="38">
                  <c:v>Cam Indoor Security Camera - USA</c:v>
                </c:pt>
                <c:pt idx="39">
                  <c:v>Sunglasses</c:v>
                </c:pt>
                <c:pt idx="40">
                  <c:v>Sunglasses</c:v>
                </c:pt>
                <c:pt idx="41">
                  <c:v>Sunglasses</c:v>
                </c:pt>
                <c:pt idx="42">
                  <c:v>Custom Decals</c:v>
                </c:pt>
                <c:pt idx="43">
                  <c:v>Custom Decals</c:v>
                </c:pt>
                <c:pt idx="44">
                  <c:v>Custom Decals</c:v>
                </c:pt>
                <c:pt idx="45">
                  <c:v>Custom Decals</c:v>
                </c:pt>
                <c:pt idx="46">
                  <c:v>Custom Decals</c:v>
                </c:pt>
                <c:pt idx="47">
                  <c:v>Custom Decals</c:v>
                </c:pt>
                <c:pt idx="48">
                  <c:v>Custom Decals</c:v>
                </c:pt>
                <c:pt idx="49">
                  <c:v>Custom Decals</c:v>
                </c:pt>
                <c:pt idx="50">
                  <c:v>Custom Decals</c:v>
                </c:pt>
                <c:pt idx="51">
                  <c:v>Custom Decals</c:v>
                </c:pt>
                <c:pt idx="52">
                  <c:v>Custom Decals</c:v>
                </c:pt>
                <c:pt idx="53">
                  <c:v>Custom Decals</c:v>
                </c:pt>
                <c:pt idx="54">
                  <c:v>Custom Decals</c:v>
                </c:pt>
                <c:pt idx="55">
                  <c:v>Custom Decals</c:v>
                </c:pt>
                <c:pt idx="56">
                  <c:v>Custom Decals</c:v>
                </c:pt>
                <c:pt idx="57">
                  <c:v>SPF-15 Slim &amp; Slender Lip Balm</c:v>
                </c:pt>
                <c:pt idx="58">
                  <c:v>SPF-15 Slim &amp; Slender Lip Balm</c:v>
                </c:pt>
                <c:pt idx="59">
                  <c:v>SPF-15 Slim &amp; Slender Lip Balm</c:v>
                </c:pt>
                <c:pt idx="60">
                  <c:v>Spiral Notebook and Pen Set</c:v>
                </c:pt>
                <c:pt idx="61">
                  <c:v>Spiral Notebook and Pen Set</c:v>
                </c:pt>
                <c:pt idx="62">
                  <c:v>Leatherette Journal</c:v>
                </c:pt>
                <c:pt idx="63">
                  <c:v>Leatherette Journal</c:v>
                </c:pt>
                <c:pt idx="64">
                  <c:v>Leatherette Journal</c:v>
                </c:pt>
                <c:pt idx="65">
                  <c:v>Leatherette Journal</c:v>
                </c:pt>
                <c:pt idx="66">
                  <c:v>Leatherette Journal</c:v>
                </c:pt>
                <c:pt idx="67">
                  <c:v>Leatherette Journal</c:v>
                </c:pt>
                <c:pt idx="68">
                  <c:v>22 oz  Bottle Infuser</c:v>
                </c:pt>
                <c:pt idx="69">
                  <c:v>Cam Outdoor Security Camera - USA</c:v>
                </c:pt>
                <c:pt idx="70">
                  <c:v>Metallic Notebook Set</c:v>
                </c:pt>
                <c:pt idx="71">
                  <c:v>Foam Can and Bottle Cooler</c:v>
                </c:pt>
                <c:pt idx="72">
                  <c:v>Collapsible Shopping Bag</c:v>
                </c:pt>
                <c:pt idx="73">
                  <c:v>Sport Bag</c:v>
                </c:pt>
                <c:pt idx="74">
                  <c:v>Sport Bag</c:v>
                </c:pt>
                <c:pt idx="75">
                  <c:v>Sport Bag</c:v>
                </c:pt>
                <c:pt idx="76">
                  <c:v>Cam Indoor Security Camera - USA</c:v>
                </c:pt>
                <c:pt idx="77">
                  <c:v>Cam Indoor Security Camera - USA</c:v>
                </c:pt>
                <c:pt idx="78">
                  <c:v>Cam Indoor Security Camera - USA</c:v>
                </c:pt>
                <c:pt idx="79">
                  <c:v>Cam Indoor Security Camera - USA</c:v>
                </c:pt>
                <c:pt idx="80">
                  <c:v>Cam Indoor Security Camera - USA</c:v>
                </c:pt>
                <c:pt idx="81">
                  <c:v>Four Color Retractable Pen</c:v>
                </c:pt>
                <c:pt idx="82">
                  <c:v>Four Color Retractable Pen</c:v>
                </c:pt>
                <c:pt idx="83">
                  <c:v>Learning Thermostat 3rd Gen-USA - Stainless Steel</c:v>
                </c:pt>
                <c:pt idx="84">
                  <c:v>Learning Thermostat 3rd Gen-USA - Stainless Steel</c:v>
                </c:pt>
                <c:pt idx="85">
                  <c:v>RFID Journal</c:v>
                </c:pt>
                <c:pt idx="86">
                  <c:v>Maze Pen</c:v>
                </c:pt>
                <c:pt idx="87">
                  <c:v>Plastic Sliding Flashlight</c:v>
                </c:pt>
                <c:pt idx="88">
                  <c:v>Plastic Sliding Flashlight</c:v>
                </c:pt>
                <c:pt idx="89">
                  <c:v>22 oz  Bottle Infuser</c:v>
                </c:pt>
                <c:pt idx="90">
                  <c:v>22 oz  Bottle Infuser</c:v>
                </c:pt>
                <c:pt idx="91">
                  <c:v>22 oz  Bottle Infuser</c:v>
                </c:pt>
                <c:pt idx="92">
                  <c:v>22 oz  Bottle Infuser</c:v>
                </c:pt>
                <c:pt idx="93">
                  <c:v>Twill Cap</c:v>
                </c:pt>
                <c:pt idx="94">
                  <c:v>Twill Cap</c:v>
                </c:pt>
                <c:pt idx="95">
                  <c:v>Twill Cap</c:v>
                </c:pt>
                <c:pt idx="96">
                  <c:v>Windup Android</c:v>
                </c:pt>
                <c:pt idx="97">
                  <c:v>Windup Android</c:v>
                </c:pt>
                <c:pt idx="98">
                  <c:v>Windup Android</c:v>
                </c:pt>
                <c:pt idx="99">
                  <c:v>Hard Cover Journal</c:v>
                </c:pt>
                <c:pt idx="100">
                  <c:v>Hard Cover Journal</c:v>
                </c:pt>
                <c:pt idx="101">
                  <c:v>Hard Cover Journal</c:v>
                </c:pt>
                <c:pt idx="102">
                  <c:v>Hard Cover Journal</c:v>
                </c:pt>
                <c:pt idx="103">
                  <c:v>Doodle Decal</c:v>
                </c:pt>
                <c:pt idx="104">
                  <c:v>Protect Smoke + CO White Wired Alarm-USA</c:v>
                </c:pt>
                <c:pt idx="105">
                  <c:v>Collapsible Shopping Bag</c:v>
                </c:pt>
                <c:pt idx="106">
                  <c:v>Collapsible Shopping Bag</c:v>
                </c:pt>
                <c:pt idx="107">
                  <c:v>Leatherette Notebook Combo</c:v>
                </c:pt>
                <c:pt idx="108">
                  <c:v>Leatherette Notebook Combo</c:v>
                </c:pt>
                <c:pt idx="109">
                  <c:v>Leatherette Notebook Combo</c:v>
                </c:pt>
                <c:pt idx="110">
                  <c:v>Leatherette Notebook Combo</c:v>
                </c:pt>
                <c:pt idx="111">
                  <c:v>Stylus Pen w/ LED Light</c:v>
                </c:pt>
                <c:pt idx="112">
                  <c:v>Recycled Mouse Pad</c:v>
                </c:pt>
                <c:pt idx="113">
                  <c:v>Recycled Mouse Pad</c:v>
                </c:pt>
                <c:pt idx="114">
                  <c:v>Laptop and Cell Phone Stickers</c:v>
                </c:pt>
                <c:pt idx="115">
                  <c:v>Laptop and Cell Phone Stickers</c:v>
                </c:pt>
                <c:pt idx="116">
                  <c:v>Recycled Mouse Pad</c:v>
                </c:pt>
                <c:pt idx="117">
                  <c:v>Laptop and Cell Phone Stickers</c:v>
                </c:pt>
                <c:pt idx="118">
                  <c:v>RFID Journal</c:v>
                </c:pt>
                <c:pt idx="119">
                  <c:v>RFID Journal</c:v>
                </c:pt>
                <c:pt idx="120">
                  <c:v>Twill Cap</c:v>
                </c:pt>
                <c:pt idx="121">
                  <c:v>Twill Cap</c:v>
                </c:pt>
                <c:pt idx="122">
                  <c:v>26 oz Double Wall Insulated Bottle</c:v>
                </c:pt>
                <c:pt idx="123">
                  <c:v>26 oz Double Wall Insulated Bottle</c:v>
                </c:pt>
                <c:pt idx="124">
                  <c:v>Screen Cleaning Cloth</c:v>
                </c:pt>
                <c:pt idx="125">
                  <c:v>Screen Cleaning Cloth</c:v>
                </c:pt>
                <c:pt idx="126">
                  <c:v>Ballpoint Stylus Pen</c:v>
                </c:pt>
                <c:pt idx="127">
                  <c:v>Ballpoint Stylus Pen</c:v>
                </c:pt>
                <c:pt idx="128">
                  <c:v>17oz Stainless Steel Sport Bottle</c:v>
                </c:pt>
                <c:pt idx="129">
                  <c:v>Luggage Tag</c:v>
                </c:pt>
                <c:pt idx="130">
                  <c:v>22 oz Android Bottle</c:v>
                </c:pt>
                <c:pt idx="131">
                  <c:v>Canvas Tote Natural/Navy</c:v>
                </c:pt>
                <c:pt idx="132">
                  <c:v>Men's 100% Cotton Short Sleeve Hero Tee White</c:v>
                </c:pt>
                <c:pt idx="133">
                  <c:v>Men's 100% Cotton Short Sleeve Hero Tee White</c:v>
                </c:pt>
                <c:pt idx="134">
                  <c:v>Men's 100% Cotton Short Sleeve Hero Tee White</c:v>
                </c:pt>
                <c:pt idx="135">
                  <c:v>Men's 100% Cotton Short Sleeve Hero Tee White</c:v>
                </c:pt>
                <c:pt idx="136">
                  <c:v>Men's 100% Cotton Short Sleeve Hero Tee White</c:v>
                </c:pt>
                <c:pt idx="137">
                  <c:v>Men's 100% Cotton Short Sleeve Hero Tee White</c:v>
                </c:pt>
                <c:pt idx="138">
                  <c:v>20 oz Stainless Steel Insulated Tumbler</c:v>
                </c:pt>
                <c:pt idx="139">
                  <c:v>20 oz Stainless Steel Insulated Tumbler</c:v>
                </c:pt>
                <c:pt idx="140">
                  <c:v>20 oz Stainless Steel Insulated Tumbler</c:v>
                </c:pt>
                <c:pt idx="141">
                  <c:v>20 oz Stainless Steel Insulated Tumbler</c:v>
                </c:pt>
                <c:pt idx="142">
                  <c:v>Men's Vintage Badge Tee Black</c:v>
                </c:pt>
                <c:pt idx="143">
                  <c:v>Men's Vintage Badge Tee Black</c:v>
                </c:pt>
                <c:pt idx="144">
                  <c:v>Satin Black Ballpoint Pen</c:v>
                </c:pt>
                <c:pt idx="145">
                  <c:v>Android Sticker Sheet Ultra Removable</c:v>
                </c:pt>
                <c:pt idx="146">
                  <c:v>Android Sticker Sheet Ultra Removable</c:v>
                </c:pt>
                <c:pt idx="147">
                  <c:v>Android Sticker Sheet Ultra Removable</c:v>
                </c:pt>
                <c:pt idx="148">
                  <c:v>Bottle Opener Clip</c:v>
                </c:pt>
                <c:pt idx="149">
                  <c:v>Bottle Opener Clip</c:v>
                </c:pt>
                <c:pt idx="150">
                  <c:v>Bottle Opener Clip</c:v>
                </c:pt>
                <c:pt idx="151">
                  <c:v>8 pc Android Sticker Sheet</c:v>
                </c:pt>
                <c:pt idx="152">
                  <c:v>Electronics Accessory Pouch</c:v>
                </c:pt>
                <c:pt idx="153">
                  <c:v>Red Spiral  Notebook</c:v>
                </c:pt>
                <c:pt idx="154">
                  <c:v>Blackout Cap</c:v>
                </c:pt>
                <c:pt idx="155">
                  <c:v>Blackout Cap</c:v>
                </c:pt>
                <c:pt idx="156">
                  <c:v>Blackout Cap</c:v>
                </c:pt>
                <c:pt idx="157">
                  <c:v>Suitcase Organizer Cubes</c:v>
                </c:pt>
                <c:pt idx="158">
                  <c:v>Suitcase Organizer Cubes</c:v>
                </c:pt>
                <c:pt idx="159">
                  <c:v>Slim Utility Travel Bag</c:v>
                </c:pt>
                <c:pt idx="160">
                  <c:v>Slim Utility Travel Bag</c:v>
                </c:pt>
                <c:pt idx="161">
                  <c:v>Colored Pencil Set</c:v>
                </c:pt>
                <c:pt idx="162">
                  <c:v>Colored Pencil Set</c:v>
                </c:pt>
                <c:pt idx="163">
                  <c:v>Colored Pencil Set</c:v>
                </c:pt>
                <c:pt idx="164">
                  <c:v>Compact Selfie Stick</c:v>
                </c:pt>
                <c:pt idx="165">
                  <c:v>Crunch Noise Dog Toy</c:v>
                </c:pt>
                <c:pt idx="166">
                  <c:v>Men's Vintage Badge Tee Sage</c:v>
                </c:pt>
                <c:pt idx="167">
                  <c:v>Snapback Hat Black</c:v>
                </c:pt>
                <c:pt idx="168">
                  <c:v>Tube Power Bank</c:v>
                </c:pt>
                <c:pt idx="169">
                  <c:v>Tube Power Bank</c:v>
                </c:pt>
                <c:pt idx="170">
                  <c:v>Waterproof Backpack</c:v>
                </c:pt>
                <c:pt idx="171">
                  <c:v>Pocket Bluetooth Speaker</c:v>
                </c:pt>
                <c:pt idx="172">
                  <c:v>Micro Wireless Earbud</c:v>
                </c:pt>
                <c:pt idx="173">
                  <c:v>Water Resistant Bluetooth Speaker</c:v>
                </c:pt>
                <c:pt idx="174">
                  <c:v>Water Resistant Bluetooth Speaker</c:v>
                </c:pt>
                <c:pt idx="175">
                  <c:v>Water Resistant Bluetooth Speaker</c:v>
                </c:pt>
                <c:pt idx="176">
                  <c:v>Men's  Zip Hoodie</c:v>
                </c:pt>
                <c:pt idx="177">
                  <c:v>Men's  Zip Hoodie</c:v>
                </c:pt>
                <c:pt idx="178">
                  <c:v>Car Clip Phone Holder</c:v>
                </c:pt>
                <c:pt idx="179">
                  <c:v>Android Wool Heather Cap Heather/Black</c:v>
                </c:pt>
                <c:pt idx="180">
                  <c:v>Android Wool Heather Cap Heather/Black</c:v>
                </c:pt>
                <c:pt idx="181">
                  <c:v>Android Wool Heather Cap Heather/Black</c:v>
                </c:pt>
                <c:pt idx="182">
                  <c:v>Seat Pack Organizer</c:v>
                </c:pt>
                <c:pt idx="183">
                  <c:v>Seat Pack Organizer</c:v>
                </c:pt>
                <c:pt idx="184">
                  <c:v>Lunch Bag</c:v>
                </c:pt>
                <c:pt idx="185">
                  <c:v>Device Stand</c:v>
                </c:pt>
                <c:pt idx="186">
                  <c:v>5-Panel Snapback Cap</c:v>
                </c:pt>
                <c:pt idx="187">
                  <c:v>Men's Vintage Badge Tee White</c:v>
                </c:pt>
                <c:pt idx="188">
                  <c:v>Men's Vintage Badge Tee White</c:v>
                </c:pt>
                <c:pt idx="189">
                  <c:v>Men's Vintage Badge Tee White</c:v>
                </c:pt>
                <c:pt idx="190">
                  <c:v>Rocket Flashlight</c:v>
                </c:pt>
                <c:pt idx="191">
                  <c:v>Men's Watershed Full Zip Hoodie Grey</c:v>
                </c:pt>
                <c:pt idx="192">
                  <c:v>G Noise-reducing Bluetooth Headphones</c:v>
                </c:pt>
                <c:pt idx="193">
                  <c:v>G Noise-reducing Bluetooth Headphones</c:v>
                </c:pt>
                <c:pt idx="194">
                  <c:v>G Noise-reducing Bluetooth Headphones</c:v>
                </c:pt>
                <c:pt idx="195">
                  <c:v>Women's Short Sleeve Hero Tee Black</c:v>
                </c:pt>
                <c:pt idx="196">
                  <c:v>Women's Short Sleeve Hero Tee Black</c:v>
                </c:pt>
                <c:pt idx="197">
                  <c:v>Tote Bag</c:v>
                </c:pt>
                <c:pt idx="198">
                  <c:v>Bongo Cupholder Bluetooth Speaker</c:v>
                </c:pt>
                <c:pt idx="199">
                  <c:v>Men's Vintage Henley</c:v>
                </c:pt>
                <c:pt idx="200">
                  <c:v>Aluminum Handy Emergency Flashlight</c:v>
                </c:pt>
                <c:pt idx="201">
                  <c:v>25L Classic Rucksack</c:v>
                </c:pt>
                <c:pt idx="202">
                  <c:v>Bib White</c:v>
                </c:pt>
                <c:pt idx="203">
                  <c:v>Women's Scoop Neck Tee Black</c:v>
                </c:pt>
                <c:pt idx="204">
                  <c:v>Women's Scoop Neck Tee Black</c:v>
                </c:pt>
                <c:pt idx="205">
                  <c:v>Men's Vintage Tank</c:v>
                </c:pt>
                <c:pt idx="206">
                  <c:v>Men's 100% Cotton Short Sleeve Hero Tee Black</c:v>
                </c:pt>
                <c:pt idx="207">
                  <c:v>Men's 100% Cotton Short Sleeve Hero Tee Black</c:v>
                </c:pt>
                <c:pt idx="208">
                  <c:v>Men's 100% Cotton Short Sleeve Hero Tee Black</c:v>
                </c:pt>
                <c:pt idx="209">
                  <c:v>Men's 100% Cotton Short Sleeve Hero Tee Black</c:v>
                </c:pt>
                <c:pt idx="210">
                  <c:v>Men's 100% Cotton Short Sleeve Hero Tee Black</c:v>
                </c:pt>
                <c:pt idx="211">
                  <c:v>Tri-blend Hoodie Grey</c:v>
                </c:pt>
                <c:pt idx="212">
                  <c:v>Tri-blend Hoodie Grey</c:v>
                </c:pt>
                <c:pt idx="213">
                  <c:v>Women's Fleece Hoodie</c:v>
                </c:pt>
                <c:pt idx="214">
                  <c:v>Women's Fleece Hoodie</c:v>
                </c:pt>
                <c:pt idx="215">
                  <c:v>Men's Watershed Full Zip Hoodie Grey</c:v>
                </c:pt>
                <c:pt idx="216">
                  <c:v>Men's Short Sleeve Hero Tee Charcoal</c:v>
                </c:pt>
                <c:pt idx="217">
                  <c:v>Men's Short Sleeve Hero Tee Charcoal</c:v>
                </c:pt>
                <c:pt idx="218">
                  <c:v>Men's Short Sleeve Hero Tee Charcoal</c:v>
                </c:pt>
                <c:pt idx="219">
                  <c:v>Women's V-Neck Tee Charcoal</c:v>
                </c:pt>
                <c:pt idx="220">
                  <c:v>Men's Short Sleeve Hero Tee White</c:v>
                </c:pt>
                <c:pt idx="221">
                  <c:v>Men's Short Sleeve Hero Tee White</c:v>
                </c:pt>
                <c:pt idx="222">
                  <c:v>Device Holder Sticky Pad</c:v>
                </c:pt>
                <c:pt idx="223">
                  <c:v>Android Men's Long Sleeve Badge Crew Tee Heather</c:v>
                </c:pt>
                <c:pt idx="224">
                  <c:v>Men's 100% Cotton Short Sleeve Hero Tee Red</c:v>
                </c:pt>
                <c:pt idx="225">
                  <c:v>Men's 100% Cotton Short Sleeve Hero Tee Red</c:v>
                </c:pt>
                <c:pt idx="226">
                  <c:v>Men's 100% Cotton Short Sleeve Hero Tee Red</c:v>
                </c:pt>
                <c:pt idx="227">
                  <c:v>2200mAh Micro Charger</c:v>
                </c:pt>
                <c:pt idx="228">
                  <c:v>Men's Performance Full Zip Jacket Black</c:v>
                </c:pt>
                <c:pt idx="229">
                  <c:v>Android Onesie Gold</c:v>
                </c:pt>
                <c:pt idx="230">
                  <c:v>Youth Short Sleeve Tee White</c:v>
                </c:pt>
                <c:pt idx="231">
                  <c:v>Women's Short Sleeve Hero Tee Sky Blue</c:v>
                </c:pt>
                <c:pt idx="232">
                  <c:v>Bib Red</c:v>
                </c:pt>
                <c:pt idx="233">
                  <c:v>Men's Quilted Insulated Vest Black</c:v>
                </c:pt>
                <c:pt idx="234">
                  <c:v>Men's Pullover Hoodie Grey</c:v>
                </c:pt>
                <c:pt idx="235">
                  <c:v>Onesie Heather</c:v>
                </c:pt>
                <c:pt idx="236">
                  <c:v>Onesie Heather</c:v>
                </c:pt>
                <c:pt idx="237">
                  <c:v>Men's Pullover Hoodie Grey</c:v>
                </c:pt>
                <c:pt idx="238">
                  <c:v>Android Luggage Tag</c:v>
                </c:pt>
                <c:pt idx="239">
                  <c:v>Women's Convertible Vest-Jacket Sea Foam Green</c:v>
                </c:pt>
                <c:pt idx="240">
                  <c:v>Youth Short Sleeve Tee Red</c:v>
                </c:pt>
                <c:pt idx="241">
                  <c:v>Men's Lightweight Microfleece Jacket Black</c:v>
                </c:pt>
                <c:pt idx="242">
                  <c:v>Men's Airflow 1/4 Zip Pullover Lapis</c:v>
                </c:pt>
                <c:pt idx="243">
                  <c:v>Men's 100% Cotton Short Sleeve Hero Tee Navy</c:v>
                </c:pt>
                <c:pt idx="244">
                  <c:v>Men's 100% Cotton Short Sleeve Hero Tee Navy</c:v>
                </c:pt>
                <c:pt idx="245">
                  <c:v>Men's 100% Cotton Short Sleeve Hero Tee Navy</c:v>
                </c:pt>
                <c:pt idx="246">
                  <c:v>Men's 100% Cotton Short Sleeve Hero Tee Navy</c:v>
                </c:pt>
                <c:pt idx="247">
                  <c:v>Android Toddler Short Sleeve T-shirt Pink</c:v>
                </c:pt>
                <c:pt idx="248">
                  <c:v>Android Men's  Zip Hoodie</c:v>
                </c:pt>
                <c:pt idx="249">
                  <c:v>Women's Short Sleeve Hero Tee Red Heather</c:v>
                </c:pt>
                <c:pt idx="250">
                  <c:v>Flashlight</c:v>
                </c:pt>
                <c:pt idx="251">
                  <c:v>Men's Long Sleeve Raglan Ocean Blue</c:v>
                </c:pt>
                <c:pt idx="252">
                  <c:v>Men's Long Sleeve Raglan Ocean Blue</c:v>
                </c:pt>
                <c:pt idx="253">
                  <c:v>Android 5-Panel Low Cap</c:v>
                </c:pt>
                <c:pt idx="254">
                  <c:v>Women's Quilted Insulated Vest Black</c:v>
                </c:pt>
                <c:pt idx="255">
                  <c:v>Men's Microfiber 1/4 Zip Pullover Blue/Indigo</c:v>
                </c:pt>
                <c:pt idx="256">
                  <c:v>Men's Short Sleeve Hero Tee Light Blue</c:v>
                </c:pt>
                <c:pt idx="257">
                  <c:v>Luggage Tag</c:v>
                </c:pt>
                <c:pt idx="258">
                  <c:v>24 oz  Sergeant Stripe Bottle</c:v>
                </c:pt>
                <c:pt idx="259">
                  <c:v>Wool Heather Cap Heather/Black</c:v>
                </c:pt>
                <c:pt idx="260">
                  <c:v>Learning Thermostat 3rd Gen-USA - Copper</c:v>
                </c:pt>
                <c:pt idx="261">
                  <c:v>Tube Power Bank</c:v>
                </c:pt>
                <c:pt idx="262">
                  <c:v>Luggage Tag</c:v>
                </c:pt>
                <c:pt idx="263">
                  <c:v>Trucker Hat</c:v>
                </c:pt>
                <c:pt idx="264">
                  <c:v>Men's Microfiber 1/4 Zip Pullover Blue/Indigo</c:v>
                </c:pt>
                <c:pt idx="265">
                  <c:v>Men's Convertible Vest-Jacket Pewter</c:v>
                </c:pt>
                <c:pt idx="266">
                  <c:v>Women's Fleece Hoodie</c:v>
                </c:pt>
                <c:pt idx="267">
                  <c:v>Men's Long Sleeve Raglan Ocean Blue</c:v>
                </c:pt>
              </c:strCache>
              <c:extLst/>
            </c:strRef>
          </c:cat>
          <c:val>
            <c:numRef>
              <c:f>'5'!$D$2:$D$269</c:f>
              <c:numCache>
                <c:formatCode>General</c:formatCode>
                <c:ptCount val="268"/>
                <c:pt idx="0">
                  <c:v>75850</c:v>
                </c:pt>
                <c:pt idx="1">
                  <c:v>30340</c:v>
                </c:pt>
                <c:pt idx="2">
                  <c:v>30340</c:v>
                </c:pt>
                <c:pt idx="3">
                  <c:v>30340</c:v>
                </c:pt>
                <c:pt idx="4">
                  <c:v>19033</c:v>
                </c:pt>
                <c:pt idx="5">
                  <c:v>16314</c:v>
                </c:pt>
                <c:pt idx="6">
                  <c:v>15170</c:v>
                </c:pt>
                <c:pt idx="7">
                  <c:v>15170</c:v>
                </c:pt>
                <c:pt idx="8">
                  <c:v>15170</c:v>
                </c:pt>
                <c:pt idx="9">
                  <c:v>15170</c:v>
                </c:pt>
                <c:pt idx="10">
                  <c:v>15170</c:v>
                </c:pt>
                <c:pt idx="11">
                  <c:v>15170</c:v>
                </c:pt>
                <c:pt idx="12">
                  <c:v>15170</c:v>
                </c:pt>
                <c:pt idx="13">
                  <c:v>15170</c:v>
                </c:pt>
                <c:pt idx="14">
                  <c:v>15170</c:v>
                </c:pt>
                <c:pt idx="15">
                  <c:v>15170</c:v>
                </c:pt>
                <c:pt idx="16">
                  <c:v>13778</c:v>
                </c:pt>
                <c:pt idx="17">
                  <c:v>11358</c:v>
                </c:pt>
                <c:pt idx="18">
                  <c:v>10075</c:v>
                </c:pt>
                <c:pt idx="19">
                  <c:v>8942</c:v>
                </c:pt>
                <c:pt idx="20">
                  <c:v>8942</c:v>
                </c:pt>
                <c:pt idx="21">
                  <c:v>8942</c:v>
                </c:pt>
                <c:pt idx="22">
                  <c:v>8942</c:v>
                </c:pt>
                <c:pt idx="23">
                  <c:v>8942</c:v>
                </c:pt>
                <c:pt idx="24">
                  <c:v>8942</c:v>
                </c:pt>
                <c:pt idx="25">
                  <c:v>8942</c:v>
                </c:pt>
                <c:pt idx="26">
                  <c:v>8942</c:v>
                </c:pt>
                <c:pt idx="27">
                  <c:v>7572</c:v>
                </c:pt>
                <c:pt idx="28">
                  <c:v>7572</c:v>
                </c:pt>
                <c:pt idx="29">
                  <c:v>7572</c:v>
                </c:pt>
                <c:pt idx="30">
                  <c:v>7572</c:v>
                </c:pt>
                <c:pt idx="31">
                  <c:v>7572</c:v>
                </c:pt>
                <c:pt idx="32">
                  <c:v>7572</c:v>
                </c:pt>
                <c:pt idx="33">
                  <c:v>7572</c:v>
                </c:pt>
                <c:pt idx="34">
                  <c:v>7572</c:v>
                </c:pt>
                <c:pt idx="35">
                  <c:v>7364</c:v>
                </c:pt>
                <c:pt idx="36">
                  <c:v>7325</c:v>
                </c:pt>
                <c:pt idx="37">
                  <c:v>4598</c:v>
                </c:pt>
                <c:pt idx="38">
                  <c:v>4278</c:v>
                </c:pt>
                <c:pt idx="39">
                  <c:v>4204</c:v>
                </c:pt>
                <c:pt idx="40">
                  <c:v>4204</c:v>
                </c:pt>
                <c:pt idx="41">
                  <c:v>4204</c:v>
                </c:pt>
                <c:pt idx="42">
                  <c:v>3786</c:v>
                </c:pt>
                <c:pt idx="43">
                  <c:v>3786</c:v>
                </c:pt>
                <c:pt idx="44">
                  <c:v>3786</c:v>
                </c:pt>
                <c:pt idx="45">
                  <c:v>3786</c:v>
                </c:pt>
                <c:pt idx="46">
                  <c:v>3786</c:v>
                </c:pt>
                <c:pt idx="47">
                  <c:v>3786</c:v>
                </c:pt>
                <c:pt idx="48">
                  <c:v>3786</c:v>
                </c:pt>
                <c:pt idx="49">
                  <c:v>3786</c:v>
                </c:pt>
                <c:pt idx="50">
                  <c:v>3786</c:v>
                </c:pt>
                <c:pt idx="51">
                  <c:v>3786</c:v>
                </c:pt>
                <c:pt idx="52">
                  <c:v>3786</c:v>
                </c:pt>
                <c:pt idx="53">
                  <c:v>3786</c:v>
                </c:pt>
                <c:pt idx="54">
                  <c:v>3786</c:v>
                </c:pt>
                <c:pt idx="55">
                  <c:v>3786</c:v>
                </c:pt>
                <c:pt idx="56">
                  <c:v>3786</c:v>
                </c:pt>
                <c:pt idx="57">
                  <c:v>3682</c:v>
                </c:pt>
                <c:pt idx="58">
                  <c:v>3682</c:v>
                </c:pt>
                <c:pt idx="59">
                  <c:v>3682</c:v>
                </c:pt>
                <c:pt idx="60">
                  <c:v>3582</c:v>
                </c:pt>
                <c:pt idx="61">
                  <c:v>3582</c:v>
                </c:pt>
                <c:pt idx="62">
                  <c:v>3071</c:v>
                </c:pt>
                <c:pt idx="63">
                  <c:v>3071</c:v>
                </c:pt>
                <c:pt idx="64">
                  <c:v>3071</c:v>
                </c:pt>
                <c:pt idx="65">
                  <c:v>3071</c:v>
                </c:pt>
                <c:pt idx="66">
                  <c:v>3071</c:v>
                </c:pt>
                <c:pt idx="67">
                  <c:v>3071</c:v>
                </c:pt>
                <c:pt idx="68">
                  <c:v>2930</c:v>
                </c:pt>
                <c:pt idx="69">
                  <c:v>2719</c:v>
                </c:pt>
                <c:pt idx="70">
                  <c:v>2718</c:v>
                </c:pt>
                <c:pt idx="71">
                  <c:v>2442</c:v>
                </c:pt>
                <c:pt idx="72">
                  <c:v>2368</c:v>
                </c:pt>
                <c:pt idx="73">
                  <c:v>2299</c:v>
                </c:pt>
                <c:pt idx="74">
                  <c:v>2299</c:v>
                </c:pt>
                <c:pt idx="75">
                  <c:v>2299</c:v>
                </c:pt>
                <c:pt idx="76">
                  <c:v>2139</c:v>
                </c:pt>
                <c:pt idx="77">
                  <c:v>2139</c:v>
                </c:pt>
                <c:pt idx="78">
                  <c:v>2139</c:v>
                </c:pt>
                <c:pt idx="79">
                  <c:v>2139</c:v>
                </c:pt>
                <c:pt idx="80">
                  <c:v>2139</c:v>
                </c:pt>
                <c:pt idx="81">
                  <c:v>2002</c:v>
                </c:pt>
                <c:pt idx="82">
                  <c:v>2002</c:v>
                </c:pt>
                <c:pt idx="83">
                  <c:v>1886</c:v>
                </c:pt>
                <c:pt idx="84">
                  <c:v>1886</c:v>
                </c:pt>
                <c:pt idx="85">
                  <c:v>1870</c:v>
                </c:pt>
                <c:pt idx="86">
                  <c:v>1748</c:v>
                </c:pt>
                <c:pt idx="87">
                  <c:v>1570</c:v>
                </c:pt>
                <c:pt idx="88">
                  <c:v>1570</c:v>
                </c:pt>
                <c:pt idx="89">
                  <c:v>1465</c:v>
                </c:pt>
                <c:pt idx="90">
                  <c:v>1465</c:v>
                </c:pt>
                <c:pt idx="91">
                  <c:v>1465</c:v>
                </c:pt>
                <c:pt idx="92">
                  <c:v>1465</c:v>
                </c:pt>
                <c:pt idx="93">
                  <c:v>1429</c:v>
                </c:pt>
                <c:pt idx="94">
                  <c:v>1429</c:v>
                </c:pt>
                <c:pt idx="95">
                  <c:v>1429</c:v>
                </c:pt>
                <c:pt idx="96">
                  <c:v>1351</c:v>
                </c:pt>
                <c:pt idx="97">
                  <c:v>1351</c:v>
                </c:pt>
                <c:pt idx="98">
                  <c:v>1351</c:v>
                </c:pt>
                <c:pt idx="99">
                  <c:v>1330</c:v>
                </c:pt>
                <c:pt idx="100">
                  <c:v>1330</c:v>
                </c:pt>
                <c:pt idx="101">
                  <c:v>1330</c:v>
                </c:pt>
                <c:pt idx="102">
                  <c:v>1330</c:v>
                </c:pt>
                <c:pt idx="103">
                  <c:v>1290</c:v>
                </c:pt>
                <c:pt idx="104">
                  <c:v>1244</c:v>
                </c:pt>
                <c:pt idx="105">
                  <c:v>1184</c:v>
                </c:pt>
                <c:pt idx="106">
                  <c:v>1184</c:v>
                </c:pt>
                <c:pt idx="107">
                  <c:v>1148</c:v>
                </c:pt>
                <c:pt idx="108">
                  <c:v>1148</c:v>
                </c:pt>
                <c:pt idx="109">
                  <c:v>1148</c:v>
                </c:pt>
                <c:pt idx="110">
                  <c:v>1148</c:v>
                </c:pt>
                <c:pt idx="111">
                  <c:v>1100</c:v>
                </c:pt>
                <c:pt idx="112">
                  <c:v>1033</c:v>
                </c:pt>
                <c:pt idx="113">
                  <c:v>1033</c:v>
                </c:pt>
                <c:pt idx="114">
                  <c:v>1033</c:v>
                </c:pt>
                <c:pt idx="115">
                  <c:v>1033</c:v>
                </c:pt>
                <c:pt idx="116">
                  <c:v>1033</c:v>
                </c:pt>
                <c:pt idx="117">
                  <c:v>1033</c:v>
                </c:pt>
                <c:pt idx="118">
                  <c:v>935</c:v>
                </c:pt>
                <c:pt idx="119">
                  <c:v>935</c:v>
                </c:pt>
                <c:pt idx="120">
                  <c:v>917</c:v>
                </c:pt>
                <c:pt idx="121">
                  <c:v>917</c:v>
                </c:pt>
                <c:pt idx="122">
                  <c:v>845</c:v>
                </c:pt>
                <c:pt idx="123">
                  <c:v>845</c:v>
                </c:pt>
                <c:pt idx="124">
                  <c:v>844</c:v>
                </c:pt>
                <c:pt idx="125">
                  <c:v>844</c:v>
                </c:pt>
                <c:pt idx="126">
                  <c:v>769</c:v>
                </c:pt>
                <c:pt idx="127">
                  <c:v>769</c:v>
                </c:pt>
                <c:pt idx="128">
                  <c:v>716</c:v>
                </c:pt>
                <c:pt idx="129">
                  <c:v>629</c:v>
                </c:pt>
                <c:pt idx="130">
                  <c:v>597</c:v>
                </c:pt>
                <c:pt idx="131">
                  <c:v>551</c:v>
                </c:pt>
                <c:pt idx="132">
                  <c:v>528</c:v>
                </c:pt>
                <c:pt idx="133">
                  <c:v>528</c:v>
                </c:pt>
                <c:pt idx="134">
                  <c:v>528</c:v>
                </c:pt>
                <c:pt idx="135">
                  <c:v>528</c:v>
                </c:pt>
                <c:pt idx="136">
                  <c:v>528</c:v>
                </c:pt>
                <c:pt idx="137">
                  <c:v>528</c:v>
                </c:pt>
                <c:pt idx="138">
                  <c:v>499</c:v>
                </c:pt>
                <c:pt idx="139">
                  <c:v>499</c:v>
                </c:pt>
                <c:pt idx="140">
                  <c:v>499</c:v>
                </c:pt>
                <c:pt idx="141">
                  <c:v>499</c:v>
                </c:pt>
                <c:pt idx="142">
                  <c:v>433</c:v>
                </c:pt>
                <c:pt idx="143">
                  <c:v>433</c:v>
                </c:pt>
                <c:pt idx="144">
                  <c:v>403</c:v>
                </c:pt>
                <c:pt idx="145">
                  <c:v>363</c:v>
                </c:pt>
                <c:pt idx="146">
                  <c:v>363</c:v>
                </c:pt>
                <c:pt idx="147">
                  <c:v>363</c:v>
                </c:pt>
                <c:pt idx="148">
                  <c:v>362</c:v>
                </c:pt>
                <c:pt idx="149">
                  <c:v>362</c:v>
                </c:pt>
                <c:pt idx="150">
                  <c:v>362</c:v>
                </c:pt>
                <c:pt idx="151">
                  <c:v>336</c:v>
                </c:pt>
                <c:pt idx="152">
                  <c:v>330</c:v>
                </c:pt>
                <c:pt idx="153">
                  <c:v>316</c:v>
                </c:pt>
                <c:pt idx="154">
                  <c:v>299</c:v>
                </c:pt>
                <c:pt idx="155">
                  <c:v>299</c:v>
                </c:pt>
                <c:pt idx="156">
                  <c:v>299</c:v>
                </c:pt>
                <c:pt idx="157">
                  <c:v>295</c:v>
                </c:pt>
                <c:pt idx="158">
                  <c:v>295</c:v>
                </c:pt>
                <c:pt idx="159">
                  <c:v>276</c:v>
                </c:pt>
                <c:pt idx="160">
                  <c:v>276</c:v>
                </c:pt>
                <c:pt idx="161">
                  <c:v>269</c:v>
                </c:pt>
                <c:pt idx="162">
                  <c:v>269</c:v>
                </c:pt>
                <c:pt idx="163">
                  <c:v>269</c:v>
                </c:pt>
                <c:pt idx="164">
                  <c:v>268</c:v>
                </c:pt>
                <c:pt idx="165">
                  <c:v>262</c:v>
                </c:pt>
                <c:pt idx="166">
                  <c:v>254</c:v>
                </c:pt>
                <c:pt idx="167">
                  <c:v>230</c:v>
                </c:pt>
                <c:pt idx="168">
                  <c:v>218</c:v>
                </c:pt>
                <c:pt idx="169">
                  <c:v>218</c:v>
                </c:pt>
                <c:pt idx="170">
                  <c:v>215</c:v>
                </c:pt>
                <c:pt idx="171">
                  <c:v>214</c:v>
                </c:pt>
                <c:pt idx="172">
                  <c:v>185</c:v>
                </c:pt>
                <c:pt idx="173">
                  <c:v>183</c:v>
                </c:pt>
                <c:pt idx="174">
                  <c:v>183</c:v>
                </c:pt>
                <c:pt idx="175">
                  <c:v>183</c:v>
                </c:pt>
                <c:pt idx="176">
                  <c:v>178</c:v>
                </c:pt>
                <c:pt idx="177">
                  <c:v>178</c:v>
                </c:pt>
                <c:pt idx="178">
                  <c:v>171</c:v>
                </c:pt>
                <c:pt idx="179">
                  <c:v>168</c:v>
                </c:pt>
                <c:pt idx="180">
                  <c:v>168</c:v>
                </c:pt>
                <c:pt idx="181">
                  <c:v>168</c:v>
                </c:pt>
                <c:pt idx="182">
                  <c:v>160</c:v>
                </c:pt>
                <c:pt idx="183">
                  <c:v>160</c:v>
                </c:pt>
                <c:pt idx="184">
                  <c:v>160</c:v>
                </c:pt>
                <c:pt idx="185">
                  <c:v>154</c:v>
                </c:pt>
                <c:pt idx="186">
                  <c:v>151</c:v>
                </c:pt>
                <c:pt idx="187">
                  <c:v>137</c:v>
                </c:pt>
                <c:pt idx="188">
                  <c:v>137</c:v>
                </c:pt>
                <c:pt idx="189">
                  <c:v>137</c:v>
                </c:pt>
                <c:pt idx="190">
                  <c:v>123</c:v>
                </c:pt>
                <c:pt idx="191">
                  <c:v>108</c:v>
                </c:pt>
                <c:pt idx="192">
                  <c:v>101</c:v>
                </c:pt>
                <c:pt idx="193">
                  <c:v>101</c:v>
                </c:pt>
                <c:pt idx="194">
                  <c:v>101</c:v>
                </c:pt>
                <c:pt idx="195">
                  <c:v>95</c:v>
                </c:pt>
                <c:pt idx="196">
                  <c:v>95</c:v>
                </c:pt>
                <c:pt idx="197">
                  <c:v>92</c:v>
                </c:pt>
                <c:pt idx="198">
                  <c:v>85</c:v>
                </c:pt>
                <c:pt idx="199">
                  <c:v>79</c:v>
                </c:pt>
                <c:pt idx="200">
                  <c:v>66</c:v>
                </c:pt>
                <c:pt idx="201">
                  <c:v>66</c:v>
                </c:pt>
                <c:pt idx="202">
                  <c:v>65</c:v>
                </c:pt>
                <c:pt idx="203">
                  <c:v>65</c:v>
                </c:pt>
                <c:pt idx="204">
                  <c:v>65</c:v>
                </c:pt>
                <c:pt idx="205">
                  <c:v>63</c:v>
                </c:pt>
                <c:pt idx="206">
                  <c:v>62</c:v>
                </c:pt>
                <c:pt idx="207">
                  <c:v>62</c:v>
                </c:pt>
                <c:pt idx="208">
                  <c:v>62</c:v>
                </c:pt>
                <c:pt idx="209">
                  <c:v>62</c:v>
                </c:pt>
                <c:pt idx="210">
                  <c:v>62</c:v>
                </c:pt>
                <c:pt idx="211">
                  <c:v>59</c:v>
                </c:pt>
                <c:pt idx="212">
                  <c:v>59</c:v>
                </c:pt>
                <c:pt idx="213">
                  <c:v>58</c:v>
                </c:pt>
                <c:pt idx="214">
                  <c:v>58</c:v>
                </c:pt>
                <c:pt idx="215">
                  <c:v>54</c:v>
                </c:pt>
                <c:pt idx="216">
                  <c:v>53</c:v>
                </c:pt>
                <c:pt idx="217">
                  <c:v>53</c:v>
                </c:pt>
                <c:pt idx="218">
                  <c:v>53</c:v>
                </c:pt>
                <c:pt idx="219">
                  <c:v>51</c:v>
                </c:pt>
                <c:pt idx="220">
                  <c:v>50</c:v>
                </c:pt>
                <c:pt idx="221">
                  <c:v>50</c:v>
                </c:pt>
                <c:pt idx="222">
                  <c:v>49</c:v>
                </c:pt>
                <c:pt idx="223">
                  <c:v>44</c:v>
                </c:pt>
                <c:pt idx="224">
                  <c:v>40</c:v>
                </c:pt>
                <c:pt idx="225">
                  <c:v>40</c:v>
                </c:pt>
                <c:pt idx="226">
                  <c:v>40</c:v>
                </c:pt>
                <c:pt idx="227">
                  <c:v>34</c:v>
                </c:pt>
                <c:pt idx="228">
                  <c:v>33</c:v>
                </c:pt>
                <c:pt idx="229">
                  <c:v>31</c:v>
                </c:pt>
                <c:pt idx="230">
                  <c:v>29</c:v>
                </c:pt>
                <c:pt idx="231">
                  <c:v>27</c:v>
                </c:pt>
                <c:pt idx="232">
                  <c:v>27</c:v>
                </c:pt>
                <c:pt idx="233">
                  <c:v>26</c:v>
                </c:pt>
                <c:pt idx="234">
                  <c:v>25</c:v>
                </c:pt>
                <c:pt idx="235">
                  <c:v>25</c:v>
                </c:pt>
                <c:pt idx="236">
                  <c:v>25</c:v>
                </c:pt>
                <c:pt idx="237">
                  <c:v>25</c:v>
                </c:pt>
                <c:pt idx="238">
                  <c:v>22</c:v>
                </c:pt>
                <c:pt idx="239">
                  <c:v>22</c:v>
                </c:pt>
                <c:pt idx="240">
                  <c:v>22</c:v>
                </c:pt>
                <c:pt idx="241">
                  <c:v>18</c:v>
                </c:pt>
                <c:pt idx="242">
                  <c:v>16</c:v>
                </c:pt>
                <c:pt idx="243">
                  <c:v>15</c:v>
                </c:pt>
                <c:pt idx="244">
                  <c:v>15</c:v>
                </c:pt>
                <c:pt idx="245">
                  <c:v>15</c:v>
                </c:pt>
                <c:pt idx="246">
                  <c:v>15</c:v>
                </c:pt>
                <c:pt idx="247">
                  <c:v>12</c:v>
                </c:pt>
                <c:pt idx="248">
                  <c:v>12</c:v>
                </c:pt>
                <c:pt idx="249">
                  <c:v>11</c:v>
                </c:pt>
                <c:pt idx="250">
                  <c:v>9</c:v>
                </c:pt>
                <c:pt idx="251">
                  <c:v>8</c:v>
                </c:pt>
                <c:pt idx="252">
                  <c:v>8</c:v>
                </c:pt>
                <c:pt idx="253">
                  <c:v>7</c:v>
                </c:pt>
                <c:pt idx="254">
                  <c:v>6</c:v>
                </c:pt>
                <c:pt idx="255">
                  <c:v>5</c:v>
                </c:pt>
                <c:pt idx="256">
                  <c:v>2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4F-45D6-BE3D-006CBAE1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9187039"/>
        <c:axId val="739197119"/>
      </c:lineChart>
      <c:catAx>
        <c:axId val="739187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197119"/>
        <c:crosses val="autoZero"/>
        <c:auto val="1"/>
        <c:lblAlgn val="ctr"/>
        <c:lblOffset val="100"/>
        <c:noMultiLvlLbl val="0"/>
      </c:catAx>
      <c:valAx>
        <c:axId val="73919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187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Sheet1!$A$2:$B$43</cx:f>
        <cx:lvl ptCount="42">
          <cx:pt idx="0">Cam Indoor Security Camera - USA</cx:pt>
          <cx:pt idx="1">Protect Smoke + CO White Battery Alarm-USA</cx:pt>
          <cx:pt idx="2">Clip-on Compact Charger</cx:pt>
          <cx:pt idx="3">Men's 100% Cotton Short Sleeve Hero Tee White</cx:pt>
          <cx:pt idx="4">Twill Cap</cx:pt>
          <cx:pt idx="8">Learning Thermostat 3rd Gen-USA - Stainless Steel</cx:pt>
          <cx:pt idx="9">RFID Journal</cx:pt>
          <cx:pt idx="10">Spiral Notebook and Pen Set</cx:pt>
          <cx:pt idx="11">Alpine Style Backpack</cx:pt>
          <cx:pt idx="12">Rucksack</cx:pt>
          <cx:pt idx="15">Cam Outdoor Security Camera - USA</cx:pt>
          <cx:pt idx="16">Learning Thermostat 3rd Gen-USA - Stainless Steel</cx:pt>
          <cx:pt idx="17">Twill Cap</cx:pt>
          <cx:pt idx="18">Hard Cover Journal</cx:pt>
          <cx:pt idx="19">RFID Journal</cx:pt>
          <cx:pt idx="23">Cam Outdoor Security Camera - USA</cx:pt>
          <cx:pt idx="24">Cam Indoor Security Camera - USA</cx:pt>
          <cx:pt idx="25">Learning Thermostat 3rd Gen-USA - Stainless Steel</cx:pt>
          <cx:pt idx="26">Protect Smoke + CO White Wired Alarm-USA</cx:pt>
          <cx:pt idx="27">Protect Smoke + CO White Battery Alarm-USA</cx:pt>
          <cx:pt idx="30">Cam Outdoor Security Camera - USA</cx:pt>
          <cx:pt idx="31">G Noise-reducing Bluetooth Headphones</cx:pt>
          <cx:pt idx="32">Twill Cap</cx:pt>
          <cx:pt idx="33">Kick Ball</cx:pt>
          <cx:pt idx="34">Hard Cover Journal</cx:pt>
          <cx:pt idx="37">Cam Outdoor Security Camera - USA</cx:pt>
          <cx:pt idx="38">Cam Indoor Security Camera - USA</cx:pt>
          <cx:pt idx="39">Learning Thermostat 3rd Gen-USA - Stainless Steel</cx:pt>
          <cx:pt idx="40">Protect Smoke + CO White Wired Alarm-USA</cx:pt>
          <cx:pt idx="41">Protect Smoke + CO White Battery Alarm-USA</cx:pt>
        </cx:lvl>
        <cx:lvl ptCount="42">
          <cx:pt idx="0">Paid Search</cx:pt>
          <cx:pt idx="1">Paid Search</cx:pt>
          <cx:pt idx="2">Paid Search</cx:pt>
          <cx:pt idx="3">Paid Search</cx:pt>
          <cx:pt idx="4">Paid Search</cx:pt>
          <cx:pt idx="8">Affiliates</cx:pt>
          <cx:pt idx="9">Affiliates</cx:pt>
          <cx:pt idx="10">Affiliates</cx:pt>
          <cx:pt idx="11">Affiliates</cx:pt>
          <cx:pt idx="12">Affiliates</cx:pt>
          <cx:pt idx="15">Organic Search</cx:pt>
          <cx:pt idx="16">Organic Search</cx:pt>
          <cx:pt idx="17">Organic Search</cx:pt>
          <cx:pt idx="18">Organic Search</cx:pt>
          <cx:pt idx="19">Organic Search</cx:pt>
          <cx:pt idx="23">Referral</cx:pt>
          <cx:pt idx="24">Referral</cx:pt>
          <cx:pt idx="25">Referral</cx:pt>
          <cx:pt idx="26">Referral</cx:pt>
          <cx:pt idx="27">Referral</cx:pt>
          <cx:pt idx="30">Display</cx:pt>
          <cx:pt idx="31">Display</cx:pt>
          <cx:pt idx="32">Display</cx:pt>
          <cx:pt idx="33">Display</cx:pt>
          <cx:pt idx="34">Display</cx:pt>
          <cx:pt idx="37">Direct</cx:pt>
          <cx:pt idx="38">Direct</cx:pt>
          <cx:pt idx="39">Direct</cx:pt>
          <cx:pt idx="40">Direct</cx:pt>
          <cx:pt idx="41">Direct</cx:pt>
        </cx:lvl>
      </cx:strDim>
      <cx:numDim type="size">
        <cx:f>Sheet1!$C$2:$C$43</cx:f>
        <cx:lvl ptCount="42" formatCode="General">
          <cx:pt idx="0">851322</cx:pt>
          <cx:pt idx="1">237762</cx:pt>
          <cx:pt idx="2">134077.64999999999</cx:pt>
          <cx:pt idx="3">105853.44</cx:pt>
          <cx:pt idx="4">103130.16</cx:pt>
          <cx:pt idx="8">469614</cx:pt>
          <cx:pt idx="9">92013.970000000001</cx:pt>
          <cx:pt idx="10">64368.540000000001</cx:pt>
          <cx:pt idx="11">49495.050000000003</cx:pt>
          <cx:pt idx="12">44513.639999999999</cx:pt>
          <cx:pt idx="15">4111128</cx:pt>
          <cx:pt idx="16">3756912</cx:pt>
          <cx:pt idx="17">3239786.0600000001</cx:pt>
          <cx:pt idx="18">2944125.9399999999</cx:pt>
          <cx:pt idx="19">2559179.77</cx:pt>
          <cx:pt idx="23">22173445</cx:pt>
          <cx:pt idx="24">18970791</cx:pt>
          <cx:pt idx="25">18211216</cx:pt>
          <cx:pt idx="26">4778204</cx:pt>
          <cx:pt idx="27">3263733</cx:pt>
          <cx:pt idx="30">864642</cx:pt>
          <cx:pt idx="31">56353.959999999999</cx:pt>
          <cx:pt idx="32">41487.25</cx:pt>
          <cx:pt idx="33">30188.299999999999</cx:pt>
          <cx:pt idx="34">19936.700000000001</cx:pt>
          <cx:pt idx="37">7675737</cx:pt>
          <cx:pt idx="38">7574199</cx:pt>
          <cx:pt idx="39">6008796</cx:pt>
          <cx:pt idx="40">2019012</cx:pt>
          <cx:pt idx="41">1898100</cx:pt>
        </cx:lvl>
      </cx:numDim>
    </cx:data>
  </cx:chartData>
  <cx:chart>
    <cx:title pos="t" align="ctr" overlay="0"/>
    <cx:plotArea>
      <cx:plotAreaRegion>
        <cx:series layoutId="sunburst" uniqueId="{EBBEB8EC-9BBC-4B8D-8EE4-3924050D11AD}">
          <cx:dataLabels pos="ctr">
            <cx:visibility seriesName="0" categoryName="1" value="0"/>
          </cx:dataLabels>
          <cx:dataId val="0"/>
        </cx:series>
      </cx:plotAreaRegion>
    </cx:plotArea>
    <cx:legend pos="r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8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7900" y="1122363"/>
            <a:ext cx="8674100" cy="23876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Transforming </a:t>
            </a:r>
            <a:br>
              <a:rPr lang="en-US" sz="2400" dirty="0"/>
            </a:br>
            <a:r>
              <a:rPr lang="en-US" sz="2400" dirty="0"/>
              <a:t>and </a:t>
            </a:r>
            <a:br>
              <a:rPr lang="en-US" sz="2400" dirty="0"/>
            </a:br>
            <a:r>
              <a:rPr lang="en-US" sz="2400" dirty="0"/>
              <a:t>analyzing data </a:t>
            </a:r>
            <a:br>
              <a:rPr lang="en-US" sz="2400" dirty="0"/>
            </a:br>
            <a:r>
              <a:rPr lang="en-US" sz="2400" dirty="0"/>
              <a:t>with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7900" y="3602038"/>
            <a:ext cx="8674100" cy="1655762"/>
          </a:xfrm>
        </p:spPr>
        <p:txBody>
          <a:bodyPr/>
          <a:lstStyle/>
          <a:p>
            <a:pPr algn="ctr"/>
            <a:r>
              <a:rPr lang="en-US" dirty="0"/>
              <a:t>Akash Kadia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185E-5272-E1B6-6511-BB40AF35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96112"/>
            <a:ext cx="10666095" cy="1325563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Pattern in the categories of the products ordered(TOP 10)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D96C-55D3-03C0-76F0-8A752F10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0E1F0-6A6E-21B1-6839-7F4C6DC3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7799" y="6350000"/>
            <a:ext cx="9675495" cy="365125"/>
          </a:xfrm>
        </p:spPr>
        <p:txBody>
          <a:bodyPr/>
          <a:lstStyle/>
          <a:p>
            <a:r>
              <a:rPr lang="en-US" sz="1000" dirty="0"/>
              <a:t>Transforming and analyzing data with SQL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D5BD-FAAF-C6BB-50DF-94BA864A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0B4FC96-55FC-274D-4BBA-D103B41818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0763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327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185E-5272-E1B6-6511-BB40AF35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96112"/>
            <a:ext cx="10666095" cy="1325563"/>
          </a:xfrm>
        </p:spPr>
        <p:txBody>
          <a:bodyPr>
            <a:noAutofit/>
          </a:bodyPr>
          <a:lstStyle/>
          <a:p>
            <a:pPr algn="ctr"/>
            <a:r>
              <a:rPr lang="en-CA" sz="3000" dirty="0"/>
              <a:t>Top selling product</a:t>
            </a:r>
            <a:endParaRPr lang="en-US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D96C-55D3-03C0-76F0-8A752F10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0E1F0-6A6E-21B1-6839-7F4C6DC3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8601" y="6350000"/>
            <a:ext cx="9624694" cy="365125"/>
          </a:xfrm>
        </p:spPr>
        <p:txBody>
          <a:bodyPr/>
          <a:lstStyle/>
          <a:p>
            <a:r>
              <a:rPr lang="en-US" sz="1000" dirty="0"/>
              <a:t>Transforming and analyzing data with SQL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D5BD-FAAF-C6BB-50DF-94BA864A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A42B145-D52D-6C80-3761-4BFAD283D2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0763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679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185E-5272-E1B6-6511-BB40AF35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96112"/>
            <a:ext cx="10666095" cy="1325563"/>
          </a:xfrm>
        </p:spPr>
        <p:txBody>
          <a:bodyPr>
            <a:noAutofit/>
          </a:bodyPr>
          <a:lstStyle/>
          <a:p>
            <a:pPr algn="ctr"/>
            <a:r>
              <a:rPr lang="en-CA" sz="3000" dirty="0"/>
              <a:t>channel bringing in traffic</a:t>
            </a:r>
            <a:endParaRPr lang="en-US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D96C-55D3-03C0-76F0-8A752F10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0E1F0-6A6E-21B1-6839-7F4C6DC3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8601" y="6350000"/>
            <a:ext cx="9624694" cy="365125"/>
          </a:xfrm>
        </p:spPr>
        <p:txBody>
          <a:bodyPr/>
          <a:lstStyle/>
          <a:p>
            <a:r>
              <a:rPr lang="en-US" sz="1000" dirty="0"/>
              <a:t>Transforming and analyzing data with SQL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D5BD-FAAF-C6BB-50DF-94BA864A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3" name="Content Placeholder 12">
                <a:extLst>
                  <a:ext uri="{FF2B5EF4-FFF2-40B4-BE49-F238E27FC236}">
                    <a16:creationId xmlns:a16="http://schemas.microsoft.com/office/drawing/2014/main" id="{95AC47B6-79F6-A2C9-196E-EEED7D8AE58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45455173"/>
                  </p:ext>
                </p:extLst>
              </p:nvPr>
            </p:nvGraphicFramePr>
            <p:xfrm>
              <a:off x="1020763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3" name="Content Placeholder 12">
                <a:extLst>
                  <a:ext uri="{FF2B5EF4-FFF2-40B4-BE49-F238E27FC236}">
                    <a16:creationId xmlns:a16="http://schemas.microsoft.com/office/drawing/2014/main" id="{95AC47B6-79F6-A2C9-196E-EEED7D8AE5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0763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40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400" y="3033712"/>
            <a:ext cx="8102599" cy="790575"/>
          </a:xfrm>
        </p:spPr>
        <p:txBody>
          <a:bodyPr/>
          <a:lstStyle/>
          <a:p>
            <a:pPr algn="ctr"/>
            <a:r>
              <a:rPr lang="en-US" dirty="0"/>
              <a:t>Quality Assurance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9400" y="6350000"/>
            <a:ext cx="8102599" cy="365125"/>
          </a:xfrm>
        </p:spPr>
        <p:txBody>
          <a:bodyPr/>
          <a:lstStyle/>
          <a:p>
            <a:r>
              <a:rPr lang="en-US" sz="1000" dirty="0"/>
              <a:t>Transforming and analyzing data with SQL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3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/>
          <a:lstStyle/>
          <a:p>
            <a:pPr algn="ctr"/>
            <a:r>
              <a:rPr lang="en-US" dirty="0"/>
              <a:t>QA PROCESS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4580"/>
            <a:ext cx="4297679" cy="455295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noProof="1"/>
              <a:t>Data Accuracy</a:t>
            </a:r>
          </a:p>
          <a:p>
            <a:r>
              <a:rPr lang="en-ZA" noProof="1"/>
              <a:t>Data Completeness</a:t>
            </a:r>
          </a:p>
          <a:p>
            <a:r>
              <a:rPr lang="en-ZA" noProof="1"/>
              <a:t>Data Transformation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600" dirty="0"/>
              <a:t>Data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600" dirty="0"/>
              <a:t>Data Normalization</a:t>
            </a:r>
            <a:endParaRPr lang="en-ZA" sz="20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ZA" sz="1400" dirty="0"/>
              <a:t>Capitalization Normalization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ZA" sz="1400" dirty="0"/>
              <a:t>Mathematical Normalization</a:t>
            </a:r>
          </a:p>
          <a:p>
            <a:endParaRPr lang="en-ZA" noProof="1"/>
          </a:p>
          <a:p>
            <a:endParaRPr lang="en-ZA" noProof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4487" y="2352675"/>
            <a:ext cx="4297680" cy="457200"/>
          </a:xfrm>
        </p:spPr>
        <p:txBody>
          <a:bodyPr/>
          <a:lstStyle/>
          <a:p>
            <a:r>
              <a:rPr lang="en-ZA" dirty="0"/>
              <a:t>RISK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3F3455-E568-40C9-9F4D-8C89F4CD9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45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600" dirty="0" err="1"/>
              <a:t>Transactionid</a:t>
            </a:r>
            <a:endParaRPr lang="en-ZA" sz="1600" dirty="0"/>
          </a:p>
          <a:p>
            <a:pPr marL="0" indent="0">
              <a:lnSpc>
                <a:spcPct val="150000"/>
              </a:lnSpc>
              <a:buNone/>
            </a:pPr>
            <a:endParaRPr lang="en-ZA" sz="1600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350000"/>
            <a:ext cx="8915400" cy="365125"/>
          </a:xfrm>
        </p:spPr>
        <p:txBody>
          <a:bodyPr/>
          <a:lstStyle/>
          <a:p>
            <a:r>
              <a:rPr lang="en-US" sz="1000" dirty="0"/>
              <a:t>Transforming and analyzing data with SQL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41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14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3BA4D-61B4-5693-531B-CB275CF99EEC}"/>
              </a:ext>
            </a:extLst>
          </p:cNvPr>
          <p:cNvSpPr/>
          <p:nvPr/>
        </p:nvSpPr>
        <p:spPr>
          <a:xfrm>
            <a:off x="5906652" y="3471565"/>
            <a:ext cx="44165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ORD201603011523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A8E729-48C7-6722-F13E-ED0070E44C65}"/>
              </a:ext>
            </a:extLst>
          </p:cNvPr>
          <p:cNvSpPr/>
          <p:nvPr/>
        </p:nvSpPr>
        <p:spPr>
          <a:xfrm>
            <a:off x="7182213" y="4639329"/>
            <a:ext cx="186546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20160301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DB2ADB-327B-BE6F-F6A4-DDA2DD39655B}"/>
              </a:ext>
            </a:extLst>
          </p:cNvPr>
          <p:cNvSpPr/>
          <p:nvPr/>
        </p:nvSpPr>
        <p:spPr>
          <a:xfrm>
            <a:off x="5625124" y="4637415"/>
            <a:ext cx="12487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5DEA38-D815-04CF-55A2-C096CF84FA45}"/>
              </a:ext>
            </a:extLst>
          </p:cNvPr>
          <p:cNvSpPr/>
          <p:nvPr/>
        </p:nvSpPr>
        <p:spPr>
          <a:xfrm>
            <a:off x="9174100" y="4637415"/>
            <a:ext cx="12487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1523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A5018A4-A798-216D-230C-EC86781D569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16200000" flipH="1">
            <a:off x="8696943" y="3535901"/>
            <a:ext cx="519519" cy="1683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6B3FC9D-6449-AF84-B302-AC269D656028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5400000">
            <a:off x="6922456" y="3444921"/>
            <a:ext cx="519519" cy="1865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0ED31CD-2122-AC7E-FC72-42DB85CBD2F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7854233" y="4378612"/>
            <a:ext cx="52143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449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800850" cy="132588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84DC875-B30E-4034-B7A4-390DBB6378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161540"/>
            <a:ext cx="6339840" cy="365760"/>
          </a:xfrm>
        </p:spPr>
        <p:txBody>
          <a:bodyPr/>
          <a:lstStyle/>
          <a:p>
            <a:r>
              <a:rPr lang="en-CA" dirty="0"/>
              <a:t>Traffic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63292"/>
            <a:ext cx="6336792" cy="923036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Majority of the traffic is coming from the </a:t>
            </a:r>
            <a:r>
              <a:rPr lang="en-US" b="1" dirty="0"/>
              <a:t>USA market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High user engagement and activity on the ecommerce platform uses </a:t>
            </a:r>
            <a:r>
              <a:rPr lang="en-US" b="1" dirty="0"/>
              <a:t>Referral channel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77320A72-527D-4F04-AF2E-E0B73E4865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3657601"/>
            <a:ext cx="6339840" cy="365760"/>
          </a:xfrm>
        </p:spPr>
        <p:txBody>
          <a:bodyPr/>
          <a:lstStyle/>
          <a:p>
            <a:pPr algn="l"/>
            <a:r>
              <a:rPr lang="en-CA" dirty="0"/>
              <a:t>Popular Product Category:</a:t>
            </a:r>
          </a:p>
          <a:p>
            <a:br>
              <a:rPr lang="en-CA" dirty="0"/>
            </a:br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57D67FB9-44E6-49D8-9419-FD6B4644CB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968496"/>
            <a:ext cx="6336792" cy="88188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Home category </a:t>
            </a:r>
            <a:r>
              <a:rPr lang="en-US" dirty="0"/>
              <a:t>products have gained significant interest from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Men's apparel </a:t>
            </a:r>
            <a:r>
              <a:rPr lang="en-US" dirty="0"/>
              <a:t>is also a popular category among customers.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E771E27-902A-4BA5-BF20-88B7F7F8F9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29160" y="4932175"/>
            <a:ext cx="6339840" cy="365760"/>
          </a:xfrm>
        </p:spPr>
        <p:txBody>
          <a:bodyPr/>
          <a:lstStyle/>
          <a:p>
            <a:pPr algn="l"/>
            <a:r>
              <a:rPr lang="en-CA" dirty="0"/>
              <a:t>Revenue Generation: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0B4C1BA5-5E1C-4F99-8F66-BCA2EBDF4F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40808" y="5318762"/>
            <a:ext cx="6336792" cy="594362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product "</a:t>
            </a:r>
            <a:r>
              <a:rPr lang="en-US" b="1" dirty="0"/>
              <a:t>Kick ball</a:t>
            </a:r>
            <a:r>
              <a:rPr lang="en-US" dirty="0"/>
              <a:t>" has generated the highest amount of revenue.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75D2-5D5B-46F8-8017-90EEE147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5060" y="6314192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BD69A-115E-4656-A53E-500EC253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3700" y="6356222"/>
            <a:ext cx="5649595" cy="365125"/>
          </a:xfrm>
        </p:spPr>
        <p:txBody>
          <a:bodyPr/>
          <a:lstStyle/>
          <a:p>
            <a:r>
              <a:rPr lang="en-US" sz="1000" dirty="0"/>
              <a:t>Transforming and analyzing data with SQL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6FA97-1026-4096-AB75-6CB2D1A8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8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br>
              <a:rPr lang="en-ZA" dirty="0"/>
            </a:br>
            <a:r>
              <a:rPr lang="en-ZA" dirty="0"/>
              <a:t>Flow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Structure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Analysis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 Assurance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1300" y="6350000"/>
            <a:ext cx="8140700" cy="365125"/>
          </a:xfrm>
        </p:spPr>
        <p:txBody>
          <a:bodyPr/>
          <a:lstStyle/>
          <a:p>
            <a:r>
              <a:rPr lang="en-US" sz="1000" dirty="0"/>
              <a:t>Transforming and analyzing data with SQL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731520"/>
          </a:xfrm>
        </p:spPr>
        <p:txBody>
          <a:bodyPr/>
          <a:lstStyle/>
          <a:p>
            <a:r>
              <a:rPr lang="en-US" dirty="0"/>
              <a:t>About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1636394"/>
            <a:ext cx="3200400" cy="365760"/>
          </a:xfrm>
        </p:spPr>
        <p:txBody>
          <a:bodyPr/>
          <a:lstStyle/>
          <a:p>
            <a:r>
              <a:rPr lang="en-US" dirty="0"/>
              <a:t>E-commerce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59" y="2057250"/>
            <a:ext cx="6642735" cy="731520"/>
          </a:xfrm>
        </p:spPr>
        <p:txBody>
          <a:bodyPr>
            <a:noAutofit/>
          </a:bodyPr>
          <a:lstStyle/>
          <a:p>
            <a:r>
              <a:rPr lang="en-US" sz="1600" dirty="0"/>
              <a:t>Comprehensive information about activities and transactions on website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2764714"/>
            <a:ext cx="3200400" cy="365760"/>
          </a:xfrm>
        </p:spPr>
        <p:txBody>
          <a:bodyPr/>
          <a:lstStyle/>
          <a:p>
            <a:r>
              <a:rPr lang="en-US" dirty="0"/>
              <a:t>5 - 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215976"/>
            <a:ext cx="3406140" cy="260062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All_sessions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Traffic Activities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Analytics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Analytics of all activities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Product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Sales_by_sku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Ordered product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Sales_report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Product stock info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5900" y="6350000"/>
            <a:ext cx="8166100" cy="365125"/>
          </a:xfrm>
        </p:spPr>
        <p:txBody>
          <a:bodyPr/>
          <a:lstStyle/>
          <a:p>
            <a:r>
              <a:rPr lang="en-US" sz="1000" dirty="0"/>
              <a:t>Transforming and analyzing data with SQL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400" y="3033712"/>
            <a:ext cx="8102599" cy="790575"/>
          </a:xfrm>
        </p:spPr>
        <p:txBody>
          <a:bodyPr/>
          <a:lstStyle/>
          <a:p>
            <a:pPr algn="ctr"/>
            <a:r>
              <a:rPr lang="en-US" dirty="0"/>
              <a:t>DISCOVERY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9400" y="6350000"/>
            <a:ext cx="8102599" cy="365125"/>
          </a:xfrm>
        </p:spPr>
        <p:txBody>
          <a:bodyPr/>
          <a:lstStyle/>
          <a:p>
            <a:r>
              <a:rPr lang="en-US" sz="1000" dirty="0"/>
              <a:t>Transforming and analyzing data with SQL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143000"/>
          </a:xfrm>
        </p:spPr>
        <p:txBody>
          <a:bodyPr/>
          <a:lstStyle/>
          <a:p>
            <a:r>
              <a:rPr lang="en-US" dirty="0"/>
              <a:t>Analysis process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084832"/>
            <a:ext cx="3200400" cy="365760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2786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ZA" sz="1600" dirty="0"/>
              <a:t>Primary Data Cleaning Technics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600" dirty="0"/>
              <a:t>Type Conversion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600" dirty="0"/>
              <a:t>Missing/Null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600" dirty="0"/>
              <a:t>Column Manipulation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600" dirty="0"/>
              <a:t>Data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600" dirty="0"/>
              <a:t>Data Normalization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5080"/>
            <a:ext cx="8140700" cy="365125"/>
          </a:xfrm>
        </p:spPr>
        <p:txBody>
          <a:bodyPr/>
          <a:lstStyle/>
          <a:p>
            <a:r>
              <a:rPr lang="en-US" sz="1000" dirty="0"/>
              <a:t>Transforming and analyzing data with SQL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132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5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AA22FA2-37DF-4E79-BE9C-E803CC1F35CC}"/>
              </a:ext>
            </a:extLst>
          </p:cNvPr>
          <p:cNvSpPr txBox="1">
            <a:spLocks/>
          </p:cNvSpPr>
          <p:nvPr/>
        </p:nvSpPr>
        <p:spPr>
          <a:xfrm>
            <a:off x="4314824" y="2483612"/>
            <a:ext cx="3400425" cy="2786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ZA" sz="1600" dirty="0"/>
              <a:t>Advance Data Cleaning Technics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600" dirty="0"/>
              <a:t>Data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600" dirty="0"/>
              <a:t>Data Normalization</a:t>
            </a:r>
            <a:endParaRPr lang="en-ZA" sz="20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ZA" sz="1400" dirty="0"/>
              <a:t>Capitalization Normalization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ZA" sz="1400" dirty="0"/>
              <a:t>Mathematical Normalization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143000"/>
          </a:xfrm>
        </p:spPr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084832"/>
            <a:ext cx="4495800" cy="365760"/>
          </a:xfrm>
        </p:spPr>
        <p:txBody>
          <a:bodyPr/>
          <a:lstStyle/>
          <a:p>
            <a:r>
              <a:rPr lang="en-US" dirty="0"/>
              <a:t>Answering Questions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5080"/>
            <a:ext cx="8128000" cy="365125"/>
          </a:xfrm>
        </p:spPr>
        <p:txBody>
          <a:bodyPr/>
          <a:lstStyle/>
          <a:p>
            <a:r>
              <a:rPr lang="en-US" sz="1000" dirty="0"/>
              <a:t>Transforming and analyzing data with SQL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418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6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0F40E27-3835-1B40-7924-9215961B783C}"/>
              </a:ext>
            </a:extLst>
          </p:cNvPr>
          <p:cNvSpPr txBox="1">
            <a:spLocks/>
          </p:cNvSpPr>
          <p:nvPr/>
        </p:nvSpPr>
        <p:spPr>
          <a:xfrm>
            <a:off x="914400" y="2534413"/>
            <a:ext cx="4931229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 has the highest transaction revenue</a:t>
            </a:r>
          </a:p>
          <a:p>
            <a:endParaRPr lang="en-C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3AC98B6-82A3-C659-94AA-2F99EA657104}"/>
              </a:ext>
            </a:extLst>
          </p:cNvPr>
          <p:cNvSpPr txBox="1">
            <a:spLocks/>
          </p:cNvSpPr>
          <p:nvPr/>
        </p:nvSpPr>
        <p:spPr>
          <a:xfrm>
            <a:off x="914399" y="3034160"/>
            <a:ext cx="4931229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City has the highest transaction revenue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54E3DA3-5E51-A6E4-808F-1EDEC74BF7C4}"/>
              </a:ext>
            </a:extLst>
          </p:cNvPr>
          <p:cNvSpPr txBox="1">
            <a:spLocks/>
          </p:cNvSpPr>
          <p:nvPr/>
        </p:nvSpPr>
        <p:spPr>
          <a:xfrm>
            <a:off x="914398" y="3538162"/>
            <a:ext cx="4931229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number of products ordered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2CC34AD-8252-CB6E-F1FD-1F9E9534C746}"/>
              </a:ext>
            </a:extLst>
          </p:cNvPr>
          <p:cNvSpPr txBox="1">
            <a:spLocks/>
          </p:cNvSpPr>
          <p:nvPr/>
        </p:nvSpPr>
        <p:spPr>
          <a:xfrm>
            <a:off x="914397" y="4033654"/>
            <a:ext cx="4931229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Pattern in the categories of the products ordered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D8668DBF-94E4-2365-B083-C72E955C6A13}"/>
              </a:ext>
            </a:extLst>
          </p:cNvPr>
          <p:cNvSpPr txBox="1">
            <a:spLocks/>
          </p:cNvSpPr>
          <p:nvPr/>
        </p:nvSpPr>
        <p:spPr>
          <a:xfrm>
            <a:off x="914396" y="4529146"/>
            <a:ext cx="4931229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Top selling product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CB58303-B250-4921-BDEF-A8571CF0BDE8}"/>
              </a:ext>
            </a:extLst>
          </p:cNvPr>
          <p:cNvSpPr txBox="1">
            <a:spLocks/>
          </p:cNvSpPr>
          <p:nvPr/>
        </p:nvSpPr>
        <p:spPr>
          <a:xfrm>
            <a:off x="914395" y="4978093"/>
            <a:ext cx="4931229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</a:t>
            </a:r>
            <a:r>
              <a:rPr lang="en-CA" sz="1400" dirty="0"/>
              <a:t>hannel bringing in traffic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06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EA89-227B-2321-92A3-0DD9E24F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96112"/>
            <a:ext cx="10621963" cy="1325563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Country has the highest transaction revenue</a:t>
            </a:r>
            <a:br>
              <a:rPr lang="en-US" sz="3000" dirty="0"/>
            </a:br>
            <a:endParaRPr lang="en-CA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BA554-054A-35BE-2ED9-9DA8046B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179B6-BE84-2609-D21F-4D153C75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9700" y="6350000"/>
            <a:ext cx="9867900" cy="365125"/>
          </a:xfrm>
        </p:spPr>
        <p:txBody>
          <a:bodyPr/>
          <a:lstStyle/>
          <a:p>
            <a:r>
              <a:rPr lang="en-US" sz="1000" dirty="0"/>
              <a:t>Transforming and analyzing data with SQL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6931C-18BD-7BD9-FFD0-9DCD0F2C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Content Placeholder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83FED9A-0EDF-4DB9-E238-C0A07B389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444550"/>
              </p:ext>
            </p:extLst>
          </p:nvPr>
        </p:nvGraphicFramePr>
        <p:xfrm>
          <a:off x="1020763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005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EA89-227B-2321-92A3-0DD9E24F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dirty="0"/>
              <a:t>CITY has the highest transaction revenue</a:t>
            </a:r>
            <a:br>
              <a:rPr lang="en-US" sz="3000" dirty="0"/>
            </a:br>
            <a:endParaRPr lang="en-CA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BA554-054A-35BE-2ED9-9DA8046B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179B6-BE84-2609-D21F-4D153C75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5099" y="6350000"/>
            <a:ext cx="9688195" cy="365125"/>
          </a:xfrm>
        </p:spPr>
        <p:txBody>
          <a:bodyPr/>
          <a:lstStyle/>
          <a:p>
            <a:r>
              <a:rPr lang="en-US" sz="1000" dirty="0"/>
              <a:t>Transforming and analyzing data with SQL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6931C-18BD-7BD9-FFD0-9DCD0F2C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83FED9A-0EDF-4DB9-E238-C0A07B3899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0763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334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185E-5272-E1B6-6511-BB40AF35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dirty="0"/>
              <a:t>Average number of products ordered</a:t>
            </a:r>
            <a:br>
              <a:rPr lang="en-US" sz="3000" dirty="0"/>
            </a:br>
            <a:endParaRPr lang="en-CA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D96C-55D3-03C0-76F0-8A752F10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0E1F0-6A6E-21B1-6839-7F4C6DC3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5599" y="6350000"/>
            <a:ext cx="9497695" cy="365125"/>
          </a:xfrm>
        </p:spPr>
        <p:txBody>
          <a:bodyPr/>
          <a:lstStyle/>
          <a:p>
            <a:r>
              <a:rPr lang="en-US" sz="1000" dirty="0"/>
              <a:t>Transforming and analyzing data with SQL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D5BD-FAAF-C6BB-50DF-94BA864A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38A1CF5-6FAA-36A8-8F47-85C726CF05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0763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721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165</TotalTime>
  <Words>402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Calibri</vt:lpstr>
      <vt:lpstr>Söhne</vt:lpstr>
      <vt:lpstr>Wingdings</vt:lpstr>
      <vt:lpstr>Office Theme</vt:lpstr>
      <vt:lpstr>Transforming  and  analyzing data  with SQL</vt:lpstr>
      <vt:lpstr> Flow structure</vt:lpstr>
      <vt:lpstr>About Dataset</vt:lpstr>
      <vt:lpstr>DISCOVERY</vt:lpstr>
      <vt:lpstr>Analysis process</vt:lpstr>
      <vt:lpstr>Outcome</vt:lpstr>
      <vt:lpstr>Country has the highest transaction revenue </vt:lpstr>
      <vt:lpstr>CITY has the highest transaction revenue </vt:lpstr>
      <vt:lpstr>Average number of products ordered </vt:lpstr>
      <vt:lpstr>Pattern in the categories of the products ordered(TOP 10)</vt:lpstr>
      <vt:lpstr>Top selling product</vt:lpstr>
      <vt:lpstr>channel bringing in traffic</vt:lpstr>
      <vt:lpstr>Quality Assurance</vt:lpstr>
      <vt:lpstr>QA PROCESS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 and  analyzing data  with SQL</dc:title>
  <dc:creator>akashkadia9607@gmail.com</dc:creator>
  <cp:lastModifiedBy>akashkadia9607@gmail.com</cp:lastModifiedBy>
  <cp:revision>32</cp:revision>
  <dcterms:created xsi:type="dcterms:W3CDTF">2023-06-14T01:20:25Z</dcterms:created>
  <dcterms:modified xsi:type="dcterms:W3CDTF">2023-06-14T20:07:28Z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