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307" r:id="rId7"/>
    <p:sldId id="335" r:id="rId8"/>
    <p:sldId id="308" r:id="rId9"/>
    <p:sldId id="333" r:id="rId10"/>
    <p:sldId id="334" r:id="rId11"/>
    <p:sldId id="336" r:id="rId12"/>
    <p:sldId id="337" r:id="rId13"/>
    <p:sldId id="262" r:id="rId14"/>
    <p:sldId id="338" r:id="rId15"/>
    <p:sldId id="33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33F5-62C0-4E81-861B-C918CDF51104}">
          <p14:sldIdLst>
            <p14:sldId id="256"/>
            <p14:sldId id="277"/>
            <p14:sldId id="307"/>
            <p14:sldId id="335"/>
            <p14:sldId id="308"/>
            <p14:sldId id="333"/>
            <p14:sldId id="334"/>
            <p14:sldId id="336"/>
            <p14:sldId id="337"/>
            <p14:sldId id="262"/>
            <p14:sldId id="338"/>
            <p14:sldId id="330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E3"/>
    <a:srgbClr val="38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3215" autoAdjust="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Supervised learning</a:t>
            </a:r>
            <a:br>
              <a:rPr lang="en-US" sz="2400" dirty="0"/>
            </a:br>
            <a:r>
              <a:rPr lang="en-US" sz="2400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Building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Supervised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240C-25F3-45DF-502C-4F8255D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Model comparison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F8E6-3A74-96E6-13E9-EB18514D9DE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anchor="ctr">
            <a:normAutofit/>
          </a:bodyPr>
          <a:lstStyle/>
          <a:p>
            <a:r>
              <a:rPr lang="en-US" dirty="0"/>
              <a:t>K Neighbors Classifier</a:t>
            </a:r>
            <a:endParaRPr lang="en-CA" dirty="0"/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E902D12-BE00-44CC-5887-6505E4B89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3663699"/>
            <a:ext cx="4297680" cy="1759452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F3BBC-815F-50FB-CFB6-47A3500B5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 Classifier</a:t>
            </a:r>
            <a:endParaRPr lang="en-CA" dirty="0"/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526785-F5B5-30BD-48FA-E5A35B955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3344" y="3767110"/>
            <a:ext cx="4297680" cy="1552629"/>
          </a:xfrm>
          <a:noFill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8F02-3550-8997-BB94-F10D8D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9412D-DF1D-87B5-8F70-60599F7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316C-270A-043B-6561-0A023FB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3046"/>
            <a:ext cx="6800850" cy="725654"/>
          </a:xfrm>
        </p:spPr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7502DA-6AEE-DE9F-5225-43AB4CDB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89952"/>
            <a:ext cx="6915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Project Goal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EDA – Exploratory Data Analysis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Preprocessing &amp; Feature Engineering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Training ML Model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Conclusion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/>
              <a:t>Supervised Learning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B38C-24E4-B265-56CB-A061EAA3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Supervised Learning Techniques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Build a Machine Learning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predict whether a patient has diabetes or not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Supervised Learning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0"/>
            <a:ext cx="8232648" cy="635635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Exploratory Data Analysis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Relationship between predictor variables and the outcome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96D34-0B01-C45A-DC52-77CC1EA7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03" y="2432502"/>
            <a:ext cx="7450594" cy="3706671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3700" dirty="0"/>
              <a:t>Distribution of each </a:t>
            </a:r>
            <a:br>
              <a:rPr lang="en-US" sz="3700" dirty="0"/>
            </a:br>
            <a:r>
              <a:rPr lang="en-US" sz="3700" dirty="0"/>
              <a:t>predictor variables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60CC-41AF-D80F-C598-008B62F7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56" y="2367926"/>
            <a:ext cx="7710488" cy="38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700" dirty="0"/>
              <a:t>Distribution of predictor variables for individuals with and without diabetes</a:t>
            </a: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37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Supervised Learning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DA3E2-BF38-F894-9369-D01DD969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85" y="2350363"/>
            <a:ext cx="7820629" cy="38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698500"/>
            <a:ext cx="8232648" cy="565785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processing &amp; Feature Engineering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1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77C2-77E4-BDB9-9FFF-BE65F119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59B641-247F-E3B7-4153-08F2A62ED8F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2410328"/>
            <a:ext cx="2743200" cy="815471"/>
          </a:xfrm>
        </p:spPr>
        <p:txBody>
          <a:bodyPr/>
          <a:lstStyle/>
          <a:p>
            <a:r>
              <a:rPr lang="en-US" dirty="0"/>
              <a:t>Age Group Binning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28499-2DFB-9DC8-F69E-26D96DFD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225799"/>
            <a:ext cx="2743200" cy="27787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Grouping age in ranges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Figuring out Type-1 diabetes</a:t>
            </a:r>
          </a:p>
          <a:p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0E6F67-AF37-473C-FE34-3C877C64612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2403477"/>
            <a:ext cx="2743200" cy="815471"/>
          </a:xfrm>
        </p:spPr>
        <p:txBody>
          <a:bodyPr/>
          <a:lstStyle/>
          <a:p>
            <a:r>
              <a:rPr lang="en-US" dirty="0"/>
              <a:t>BMI Categories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D28F6F-1A1A-864E-0B6E-D6DD45727F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218948"/>
            <a:ext cx="2743200" cy="277874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Underweight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Overweight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Obese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Obese are more diabetes positive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F88666-C2C2-9458-24C8-99B63CB67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2408423"/>
            <a:ext cx="2743200" cy="815471"/>
          </a:xfrm>
        </p:spPr>
        <p:txBody>
          <a:bodyPr/>
          <a:lstStyle/>
          <a:p>
            <a:r>
              <a:rPr lang="en-US" dirty="0"/>
              <a:t>Ratio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317F18-0F99-8E87-CDB7-2CF9EC24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225799"/>
            <a:ext cx="2743200" cy="2778740"/>
          </a:xfrm>
        </p:spPr>
        <p:txBody>
          <a:bodyPr/>
          <a:lstStyle/>
          <a:p>
            <a:r>
              <a:rPr lang="en-US" dirty="0"/>
              <a:t>Insulin to Glucose ratio</a:t>
            </a:r>
            <a:endParaRPr lang="en-CA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5FEA832-E530-E451-8DCE-346D29F6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3A6DF31-BAD8-1420-780C-97A736FE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207CB3-4625-6B3C-3D77-F3838C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9900-71B0-02B1-78EA-E29FB685BC24}"/>
              </a:ext>
            </a:extLst>
          </p:cNvPr>
          <p:cNvSpPr txBox="1"/>
          <p:nvPr/>
        </p:nvSpPr>
        <p:spPr>
          <a:xfrm>
            <a:off x="1663700" y="1765300"/>
            <a:ext cx="96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Subject Expert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35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862</TotalTime>
  <Words>174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Wingdings</vt:lpstr>
      <vt:lpstr>Office Theme</vt:lpstr>
      <vt:lpstr>Supervised learning Diabetes dataset</vt:lpstr>
      <vt:lpstr> Flow structure</vt:lpstr>
      <vt:lpstr>Project Goal</vt:lpstr>
      <vt:lpstr>Exploratory Data Analysis</vt:lpstr>
      <vt:lpstr>Relationship between predictor variables and the outcome variable</vt:lpstr>
      <vt:lpstr>Distribution of each  predictor variables</vt:lpstr>
      <vt:lpstr>Distribution of predictor variables for individuals with and without diabetes </vt:lpstr>
      <vt:lpstr>processing &amp; Feature Engineering </vt:lpstr>
      <vt:lpstr>Feature Engineering</vt:lpstr>
      <vt:lpstr>Model Building  </vt:lpstr>
      <vt:lpstr>Model comparison</vt:lpstr>
      <vt:lpstr>Feature Importance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akashkadia9607@gmail.com</cp:lastModifiedBy>
  <cp:revision>190</cp:revision>
  <dcterms:created xsi:type="dcterms:W3CDTF">2023-06-14T01:20:25Z</dcterms:created>
  <dcterms:modified xsi:type="dcterms:W3CDTF">2023-07-26T00:31:11Z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