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t>‹#›</a:t>
            </a:fld>
            <a:endParaRPr lang="en-IN"/>
          </a:p>
        </p:txBody>
      </p:sp>
    </p:spTree>
    <p:extLst>
      <p:ext uri="{BB962C8B-B14F-4D97-AF65-F5344CB8AC3E}">
        <p14:creationId xmlns:p14="http://schemas.microsoft.com/office/powerpoint/2010/main"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t>1</a:t>
            </a:fld>
            <a:endParaRPr lang="en-IN"/>
          </a:p>
        </p:txBody>
      </p:sp>
    </p:spTree>
    <p:extLst>
      <p:ext uri="{BB962C8B-B14F-4D97-AF65-F5344CB8AC3E}">
        <p14:creationId xmlns:p14="http://schemas.microsoft.com/office/powerpoint/2010/main"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3966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537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888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95518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06449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57411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2355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22865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998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5710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330A-5D90-42C1-B6B3-B0400EA2516C}"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40130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330A-5D90-42C1-B6B3-B0400EA2516C}"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73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180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478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02419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D330A-5D90-42C1-B6B3-B0400EA2516C}" type="datetimeFigureOut">
              <a:rPr lang="en-IN" smtClean="0"/>
              <a:t>02-04-2024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67F11-DA36-4A1D-9C7C-0B7FE76011F3}" type="slidenum">
              <a:rPr lang="en-IN" smtClean="0"/>
              <a:t>‹#›</a:t>
            </a:fld>
            <a:endParaRPr lang="en-IN"/>
          </a:p>
        </p:txBody>
      </p:sp>
    </p:spTree>
    <p:extLst>
      <p:ext uri="{BB962C8B-B14F-4D97-AF65-F5344CB8AC3E}">
        <p14:creationId xmlns:p14="http://schemas.microsoft.com/office/powerpoint/2010/main" val="76333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id="{D8528604-0385-8FA8-7D43-2E79C67307A0}"/>
              </a:ext>
            </a:extLst>
          </p:cNvPr>
          <p:cNvSpPr>
            <a:spLocks noGrp="1"/>
          </p:cNvSpPr>
          <p:nvPr>
            <p:ph type="subTitle" idx="1"/>
          </p:nvPr>
        </p:nvSpPr>
        <p:spPr>
          <a:xfrm>
            <a:off x="1524000" y="4079875"/>
            <a:ext cx="9144000" cy="1655762"/>
          </a:xfrm>
        </p:spPr>
        <p:txBody>
          <a:bodyPr>
            <a:normAutofit fontScale="92500" lnSpcReduction="10000"/>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dirty="0" err="1">
                <a:solidFill>
                  <a:schemeClr val="accent1">
                    <a:lumMod val="75000"/>
                  </a:schemeClr>
                </a:solidFill>
                <a:latin typeface="Arial"/>
                <a:cs typeface="Arial"/>
              </a:rPr>
              <a:t>K.Akash</a:t>
            </a:r>
            <a:endParaRPr lang="en-US" sz="2200" b="1" dirty="0">
              <a:solidFill>
                <a:schemeClr val="accent1">
                  <a:lumMod val="75000"/>
                </a:schemeClr>
              </a:solidFill>
              <a:latin typeface="Arial"/>
              <a:cs typeface="Arial"/>
            </a:endParaRPr>
          </a:p>
          <a:p>
            <a:pPr marL="914400" lvl="1" indent="-457200" algn="just">
              <a:buAutoNum type="arabicPeriod"/>
            </a:pPr>
            <a:r>
              <a:rPr lang="en-US" sz="2200" b="1" dirty="0" err="1">
                <a:solidFill>
                  <a:schemeClr val="accent1">
                    <a:lumMod val="75000"/>
                  </a:schemeClr>
                </a:solidFill>
                <a:latin typeface="Arial"/>
                <a:cs typeface="Arial"/>
              </a:rPr>
              <a:t>Dr.Sivanthi</a:t>
            </a:r>
            <a:r>
              <a:rPr lang="en-US" sz="2200" b="1" dirty="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a:solidFill>
                  <a:schemeClr val="accent1">
                    <a:lumMod val="75000"/>
                  </a:schemeClr>
                </a:solidFill>
                <a:latin typeface="Arial"/>
                <a:cs typeface="Arial"/>
              </a:rPr>
              <a:t> College </a:t>
            </a:r>
            <a:r>
              <a:rPr lang="en-US" sz="2200" b="1" dirty="0">
                <a:solidFill>
                  <a:schemeClr val="accent1">
                    <a:lumMod val="75000"/>
                  </a:schemeClr>
                </a:solidFill>
                <a:latin typeface="Arial"/>
                <a:cs typeface="Arial"/>
              </a:rPr>
              <a:t>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9D72AB0E-3D27-D4EA-0D1B-10F505C42783}"/>
              </a:ext>
            </a:extLst>
          </p:cNvPr>
          <p:cNvSpPr>
            <a:spLocks noGrp="1"/>
          </p:cNvSpPr>
          <p:nvPr>
            <p:ph idx="1"/>
          </p:nvPr>
        </p:nvSpPr>
        <p:spPr>
          <a:xfrm>
            <a:off x="2229853" y="1588168"/>
            <a:ext cx="9545052" cy="4860758"/>
          </a:xfrm>
        </p:spPr>
        <p:txBody>
          <a:bodyPr>
            <a:normAutofit/>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EAD4-10B0-8871-529C-88BF79AB2FF1}"/>
              </a:ext>
            </a:extLst>
          </p:cNvPr>
          <p:cNvSpPr>
            <a:spLocks noGrp="1"/>
          </p:cNvSpPr>
          <p:nvPr>
            <p:ph type="title"/>
          </p:nvPr>
        </p:nvSpPr>
        <p:spPr/>
        <p:txBody>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val="374159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TotalTime>
  <Words>788</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SUKASINI K</cp:lastModifiedBy>
  <cp:revision>2</cp:revision>
  <dcterms:created xsi:type="dcterms:W3CDTF">2024-04-02T14:01:50Z</dcterms:created>
  <dcterms:modified xsi:type="dcterms:W3CDTF">2024-04-02T14:11:34Z</dcterms:modified>
</cp:coreProperties>
</file>