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0044-17FA-A89F-AA15-7E455951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6235-C3C4-6DC8-4427-911DB913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C070-77E4-B7EF-5366-46CD8231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60F3-D49B-2CB2-D456-4E82BB38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88B0-0882-3580-5B6B-4E5DF602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6EFE-B6DE-6F26-0354-2D6A387C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64D6-D4BF-ABE8-C7D8-77FD42ED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69BC-BA26-7BF5-E3A6-CCB3F5A1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2431-F133-AB5A-7D97-EA920247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D5BD-4E36-76AE-82DE-ECBD5E1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5BB99-D185-4776-F8A9-41937A469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5328-59EB-96C8-3E7E-C8B78380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E2DF-6910-B1FF-1546-CE67303F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F3E1-DFCB-9609-FC4E-18F44D31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6FC8-75D9-E717-1F94-6C9B651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D88A-53F4-C58A-6812-E51EF43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1A89-B713-DD47-4BBE-6495147D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58A9-402E-913C-C783-3C18A3A0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0190-8CD6-6888-AFEC-3CA3B728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DB9F-5321-08CD-D2A2-673A83D9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9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FD6-4EE7-64A6-AF65-9065189C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D41B-1F9E-7E7E-B0C0-3F3B609F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B633-019E-A034-1AE6-CC4291D0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7E29-2036-56A2-A668-F0460EF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A6A4-F74F-F316-D744-66E6161C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1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3AC5-BA9A-B2B6-2726-BF7B4F55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DE09-3D10-BB3E-0DFB-56925237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C008-787C-7A50-79E1-18014CB5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C6B4-14A7-09D9-943B-E0333610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FAD3-D328-E5EF-7BA9-32563DAD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818D-DCE7-4979-399F-43C03BC6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C93E-1BD0-DE44-FEC5-0C848CAD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6D2C-77DE-40AE-927F-AF1AA314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EDDF-0547-7CDE-5049-894BE4A20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C1F40-19FB-85FE-A869-84A2503FD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AAB2D-14A0-8A78-411A-F0D8F1751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D85B6-C351-47AC-E0A6-1719E7FB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C6CC5-4075-72AB-FC42-0A7F5F61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B78B-6CF4-6CE0-9D0A-00282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5AFD-0672-C0C5-B3E5-1572574E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6F8DF-CC64-EECC-989A-F2FB2646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A5750-0034-B3A9-1BBC-85223A2D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AC20-4AC1-09F1-9E11-8461AA1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2AD12-572F-087F-745C-FC5648D0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CB0C-363C-50EA-58D8-813F9E3B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6362A-9221-4B2C-4030-9B6D54F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64F5-CF25-35DB-D7B8-F501CA8D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272A-09E3-CB29-CC47-3D6F85D3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65A2-2110-5946-DD89-924EE8D3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C1E4-7846-6AC1-620D-1FF8AB31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99017-C9D0-6982-1080-2D9E9A40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9679B-12AA-7B58-3ED4-14D089C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1281-E820-2ABE-61A1-03250503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DAEA6-6E2E-E412-074B-293545021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E2369-ED86-327E-E710-6C4E9FEB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4E75-0FD5-647A-CB0B-12321B8D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5DF8-4FC9-93F1-9E68-5E8B9B3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1967C-CD4A-BE27-297D-7F12FBE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C953B-8DEB-1F5C-BC19-22AECFE3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96EDC-8159-94FF-ABC4-2DB5E0D5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BD55-CB3A-9CAF-B9FA-FE1C0A75F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9660-BC56-427C-9E8C-06BADFE0BBD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0E79-42D7-F64C-D136-B3E107F8B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49F4-A3CC-B8C0-190D-D22362661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4503-0AA5-4B9A-B2C1-BCABE462C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4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2E4-8B44-5544-A483-BFF39FAC1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4C523-1CE9-3080-9DC6-4DCCD32A5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 Harshini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5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004A-6C17-D540-4154-6514CA5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1262-6D4B-0449-EBD2-546445C2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411" y="592047"/>
            <a:ext cx="80843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function step1() {</a:t>
            </a:r>
          </a:p>
          <a:p>
            <a:pPr marL="0" indent="0">
              <a:buNone/>
            </a:pPr>
            <a:r>
              <a:rPr lang="en-IN" sz="1800" dirty="0"/>
              <a:t>    console.log("Step 1: Starting process...");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function step2() {</a:t>
            </a:r>
          </a:p>
          <a:p>
            <a:pPr marL="0" indent="0">
              <a:buNone/>
            </a:pPr>
            <a:r>
              <a:rPr lang="en-IN" sz="1800" dirty="0"/>
              <a:t>    console.log("Step 2: Processing data...");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function step3() {</a:t>
            </a:r>
          </a:p>
          <a:p>
            <a:pPr marL="0" indent="0">
              <a:buNone/>
            </a:pPr>
            <a:r>
              <a:rPr lang="en-IN" sz="1800" dirty="0"/>
              <a:t>    console.log("Step 3: Finalizing process...");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// Synchronous Execution</a:t>
            </a:r>
          </a:p>
          <a:p>
            <a:pPr marL="0" indent="0">
              <a:buNone/>
            </a:pPr>
            <a:r>
              <a:rPr lang="en-IN" sz="1800" dirty="0"/>
              <a:t>step1();</a:t>
            </a:r>
          </a:p>
          <a:p>
            <a:pPr marL="0" indent="0">
              <a:buNone/>
            </a:pPr>
            <a:r>
              <a:rPr lang="en-IN" sz="1800" dirty="0"/>
              <a:t>step2();</a:t>
            </a:r>
          </a:p>
          <a:p>
            <a:pPr marL="0" indent="0">
              <a:buNone/>
            </a:pPr>
            <a:r>
              <a:rPr lang="en-IN" sz="1800" dirty="0"/>
              <a:t>step3();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console.log("All steps completed.");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0C6A6-F578-A1E8-F1E6-42B4BF594E11}"/>
              </a:ext>
            </a:extLst>
          </p:cNvPr>
          <p:cNvSpPr txBox="1"/>
          <p:nvPr/>
        </p:nvSpPr>
        <p:spPr>
          <a:xfrm>
            <a:off x="8775221" y="4485108"/>
            <a:ext cx="28704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Step 1: Starting process...</a:t>
            </a:r>
          </a:p>
          <a:p>
            <a:r>
              <a:rPr lang="en-IN" dirty="0"/>
              <a:t>Step 2: Processing data...</a:t>
            </a:r>
          </a:p>
          <a:p>
            <a:r>
              <a:rPr lang="en-IN" dirty="0"/>
              <a:t>Step 3: Finalizing process...</a:t>
            </a:r>
          </a:p>
          <a:p>
            <a:r>
              <a:rPr lang="en-IN" dirty="0"/>
              <a:t>All steps completed.</a:t>
            </a:r>
          </a:p>
        </p:txBody>
      </p:sp>
    </p:spTree>
    <p:extLst>
      <p:ext uri="{BB962C8B-B14F-4D97-AF65-F5344CB8AC3E}">
        <p14:creationId xmlns:p14="http://schemas.microsoft.com/office/powerpoint/2010/main" val="6443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17B1-93B8-C080-93F8-77465469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3027-7A0B-454D-0070-F7CEC00E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DDFC-5C39-1E06-B2F0-31429179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782" y="365125"/>
            <a:ext cx="584871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fetchData</a:t>
            </a:r>
            <a:r>
              <a:rPr lang="en-IN" sz="1800" dirty="0"/>
              <a:t>(callback) {</a:t>
            </a:r>
          </a:p>
          <a:p>
            <a:pPr marL="0" indent="0">
              <a:buNone/>
            </a:pPr>
            <a:r>
              <a:rPr lang="en-IN" sz="1800" dirty="0"/>
              <a:t>    console.log("Step 1: Start fetching data...");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setTimeout</a:t>
            </a:r>
            <a:r>
              <a:rPr lang="en-IN" sz="1800" dirty="0"/>
              <a:t>(() =&gt; {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const</a:t>
            </a:r>
            <a:r>
              <a:rPr lang="en-IN" sz="1800" dirty="0"/>
              <a:t> data = "Step 2: Data fetched successfully!";</a:t>
            </a:r>
          </a:p>
          <a:p>
            <a:pPr marL="0" indent="0">
              <a:buNone/>
            </a:pPr>
            <a:r>
              <a:rPr lang="en-IN" sz="1800" dirty="0"/>
              <a:t>        callback(data);</a:t>
            </a:r>
          </a:p>
          <a:p>
            <a:pPr marL="0" indent="0">
              <a:buNone/>
            </a:pPr>
            <a:r>
              <a:rPr lang="en-IN" sz="1800" dirty="0"/>
              <a:t>    }, 2000); // Simulated delay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displayData</a:t>
            </a:r>
            <a:r>
              <a:rPr lang="en-IN" sz="1800" dirty="0"/>
              <a:t>(data) {</a:t>
            </a:r>
          </a:p>
          <a:p>
            <a:pPr marL="0" indent="0">
              <a:buNone/>
            </a:pPr>
            <a:r>
              <a:rPr lang="en-IN" sz="1800" dirty="0"/>
              <a:t>    console.log(data);</a:t>
            </a:r>
          </a:p>
          <a:p>
            <a:pPr marL="0" indent="0">
              <a:buNone/>
            </a:pPr>
            <a:r>
              <a:rPr lang="en-IN" sz="1800" dirty="0"/>
              <a:t>    console.log("Step 3: Process completed.");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// Calling the function with a callback</a:t>
            </a:r>
          </a:p>
          <a:p>
            <a:pPr marL="0" indent="0">
              <a:buNone/>
            </a:pPr>
            <a:r>
              <a:rPr lang="en-IN" sz="1800" dirty="0" err="1"/>
              <a:t>fetchData</a:t>
            </a:r>
            <a:r>
              <a:rPr lang="en-IN" sz="1800" dirty="0"/>
              <a:t>(</a:t>
            </a:r>
            <a:r>
              <a:rPr lang="en-IN" sz="1800" dirty="0" err="1"/>
              <a:t>displayData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console.log("This will run before data fetching completes!");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AA26-B978-30BC-6132-289EC2EF28A6}"/>
              </a:ext>
            </a:extLst>
          </p:cNvPr>
          <p:cNvSpPr txBox="1"/>
          <p:nvPr/>
        </p:nvSpPr>
        <p:spPr>
          <a:xfrm>
            <a:off x="7807625" y="3677909"/>
            <a:ext cx="40630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Step 1: Start fetching data...</a:t>
            </a:r>
          </a:p>
          <a:p>
            <a:r>
              <a:rPr lang="en-IN" dirty="0"/>
              <a:t>This will run before data fetching completes!</a:t>
            </a:r>
          </a:p>
          <a:p>
            <a:r>
              <a:rPr lang="en-IN" dirty="0"/>
              <a:t>Step 2: Data fetched successfully!</a:t>
            </a:r>
          </a:p>
          <a:p>
            <a:r>
              <a:rPr lang="en-IN" dirty="0"/>
              <a:t>Step 3: Process completed.</a:t>
            </a:r>
          </a:p>
        </p:txBody>
      </p:sp>
    </p:spTree>
    <p:extLst>
      <p:ext uri="{BB962C8B-B14F-4D97-AF65-F5344CB8AC3E}">
        <p14:creationId xmlns:p14="http://schemas.microsoft.com/office/powerpoint/2010/main" val="21732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896A0-62C8-2B3C-DF5F-D14DF434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5EC3-9E77-A2A7-D883-F4378EEB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56" y="108969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(some) {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some;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800" dirty="0"/>
            </a:br>
            <a:br>
              <a:rPr lang="en-IN" sz="1800" dirty="0"/>
            </a:b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myPromise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Promise(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myResolve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myReject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1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dirty="0"/>
            </a:br>
            <a:br>
              <a:rPr lang="en-IN" sz="1800" dirty="0"/>
            </a:br>
            <a:r>
              <a:rPr lang="en-IN" sz="18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The producing code (this may take some time)</a:t>
            </a:r>
            <a:br>
              <a:rPr lang="en-IN" sz="18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== </a:t>
            </a:r>
            <a:r>
              <a:rPr lang="en-IN" sz="1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myResolve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myReject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IN" sz="1800" dirty="0"/>
            </a:br>
            <a:br>
              <a:rPr lang="en-IN" sz="1800" dirty="0"/>
            </a:b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myPromise.</a:t>
            </a:r>
            <a:r>
              <a:rPr lang="en-IN" sz="18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{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(value);},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 {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(error);}</a:t>
            </a:r>
            <a:br>
              <a:rPr lang="en-IN" sz="1800" dirty="0"/>
            </a:b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971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0A2-0CBA-7664-2AA7-9B26F43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5" y="373751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en-US" dirty="0"/>
              <a:t>Chaining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E079-E3CF-BAC6-C671-2A75649A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030" y="43132"/>
            <a:ext cx="77307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dirty="0"/>
              <a:t>function </a:t>
            </a:r>
            <a:r>
              <a:rPr lang="en-IN" sz="1700" dirty="0" err="1"/>
              <a:t>myDisplayer</a:t>
            </a:r>
            <a:r>
              <a:rPr lang="en-IN" sz="1700" dirty="0"/>
              <a:t>(some) {</a:t>
            </a:r>
          </a:p>
          <a:p>
            <a:pPr marL="0" indent="0">
              <a:buNone/>
            </a:pPr>
            <a:r>
              <a:rPr lang="en-IN" sz="1700" dirty="0"/>
              <a:t>    </a:t>
            </a:r>
            <a:r>
              <a:rPr lang="en-IN" sz="1700" dirty="0" err="1"/>
              <a:t>document.getElementById</a:t>
            </a:r>
            <a:r>
              <a:rPr lang="en-IN" sz="1700" dirty="0"/>
              <a:t>("demo").</a:t>
            </a:r>
            <a:r>
              <a:rPr lang="en-IN" sz="1700" dirty="0" err="1"/>
              <a:t>innerHTML</a:t>
            </a:r>
            <a:r>
              <a:rPr lang="en-IN" sz="1700" dirty="0"/>
              <a:t> += some + "&lt;</a:t>
            </a:r>
            <a:r>
              <a:rPr lang="en-IN" sz="1700" dirty="0" err="1"/>
              <a:t>br</a:t>
            </a:r>
            <a:r>
              <a:rPr lang="en-IN" sz="1700" dirty="0"/>
              <a:t>&gt;"; }</a:t>
            </a:r>
          </a:p>
          <a:p>
            <a:pPr marL="0" indent="0">
              <a:buNone/>
            </a:pPr>
            <a:r>
              <a:rPr lang="en-IN" sz="1700" dirty="0"/>
              <a:t>let </a:t>
            </a:r>
            <a:r>
              <a:rPr lang="en-IN" sz="1700" dirty="0" err="1"/>
              <a:t>myPromise</a:t>
            </a:r>
            <a:r>
              <a:rPr lang="en-IN" sz="1700" dirty="0"/>
              <a:t> = new Promise((resolve, reject) =&gt; {</a:t>
            </a:r>
          </a:p>
          <a:p>
            <a:pPr marL="0" indent="0">
              <a:buNone/>
            </a:pPr>
            <a:r>
              <a:rPr lang="en-IN" sz="1700" dirty="0"/>
              <a:t>    let x = 0;</a:t>
            </a:r>
          </a:p>
          <a:p>
            <a:pPr marL="0" indent="0">
              <a:buNone/>
            </a:pPr>
            <a:r>
              <a:rPr lang="en-IN" sz="1700" dirty="0"/>
              <a:t>    if (x === 0) {</a:t>
            </a:r>
          </a:p>
          <a:p>
            <a:pPr marL="0" indent="0">
              <a:buNone/>
            </a:pPr>
            <a:r>
              <a:rPr lang="en-IN" sz="1700" dirty="0"/>
              <a:t>        resolve("Step 1: OK");</a:t>
            </a:r>
          </a:p>
          <a:p>
            <a:pPr marL="0" indent="0">
              <a:buNone/>
            </a:pPr>
            <a:r>
              <a:rPr lang="en-IN" sz="1700" dirty="0"/>
              <a:t>    } else { reject("Error"); }</a:t>
            </a:r>
          </a:p>
          <a:p>
            <a:pPr marL="0" indent="0">
              <a:buNone/>
            </a:pPr>
            <a:r>
              <a:rPr lang="en-IN" sz="1700" dirty="0"/>
              <a:t>});</a:t>
            </a:r>
          </a:p>
          <a:p>
            <a:pPr marL="0" indent="0">
              <a:buNone/>
            </a:pPr>
            <a:r>
              <a:rPr lang="en-IN" sz="1700" dirty="0" err="1"/>
              <a:t>myPromise</a:t>
            </a:r>
            <a:endParaRPr lang="en-IN" sz="1700" dirty="0"/>
          </a:p>
          <a:p>
            <a:pPr marL="0" indent="0">
              <a:buNone/>
            </a:pPr>
            <a:r>
              <a:rPr lang="en-IN" sz="1700" dirty="0"/>
              <a:t>    .then(result =&gt; {</a:t>
            </a:r>
          </a:p>
          <a:p>
            <a:pPr marL="0" indent="0">
              <a:buNone/>
            </a:pPr>
            <a:r>
              <a:rPr lang="en-IN" sz="1700" dirty="0"/>
              <a:t>        </a:t>
            </a:r>
            <a:r>
              <a:rPr lang="en-IN" sz="1700" dirty="0" err="1"/>
              <a:t>myDisplayer</a:t>
            </a:r>
            <a:r>
              <a:rPr lang="en-IN" sz="1700" dirty="0"/>
              <a:t>(result);</a:t>
            </a:r>
          </a:p>
          <a:p>
            <a:pPr marL="0" indent="0">
              <a:buNone/>
            </a:pPr>
            <a:r>
              <a:rPr lang="en-IN" sz="1700" dirty="0"/>
              <a:t>        return "Step 2: Processed Data";</a:t>
            </a:r>
          </a:p>
          <a:p>
            <a:pPr marL="0" indent="0">
              <a:buNone/>
            </a:pPr>
            <a:r>
              <a:rPr lang="en-IN" sz="1700" dirty="0"/>
              <a:t>    })</a:t>
            </a:r>
          </a:p>
          <a:p>
            <a:pPr marL="0" indent="0">
              <a:buNone/>
            </a:pPr>
            <a:r>
              <a:rPr lang="en-IN" sz="1700" dirty="0"/>
              <a:t>    .then(result =&gt; {</a:t>
            </a:r>
          </a:p>
          <a:p>
            <a:pPr marL="0" indent="0">
              <a:buNone/>
            </a:pPr>
            <a:r>
              <a:rPr lang="en-IN" sz="1700" dirty="0"/>
              <a:t>        </a:t>
            </a:r>
            <a:r>
              <a:rPr lang="en-IN" sz="1700" dirty="0" err="1"/>
              <a:t>myDisplayer</a:t>
            </a:r>
            <a:r>
              <a:rPr lang="en-IN" sz="1700" dirty="0"/>
              <a:t>(result);</a:t>
            </a:r>
          </a:p>
          <a:p>
            <a:pPr marL="0" indent="0">
              <a:buNone/>
            </a:pPr>
            <a:r>
              <a:rPr lang="en-IN" sz="1700" dirty="0"/>
              <a:t>        return "Step 3: Final Step Completed";</a:t>
            </a:r>
          </a:p>
          <a:p>
            <a:pPr marL="0" indent="0">
              <a:buNone/>
            </a:pPr>
            <a:r>
              <a:rPr lang="en-IN" sz="1700" dirty="0"/>
              <a:t>    })</a:t>
            </a:r>
          </a:p>
          <a:p>
            <a:pPr marL="0" indent="0">
              <a:buNone/>
            </a:pPr>
            <a:r>
              <a:rPr lang="en-IN" sz="1700" dirty="0"/>
              <a:t>    .catch(error =&gt; </a:t>
            </a:r>
            <a:r>
              <a:rPr lang="en-IN" sz="1700" dirty="0" err="1"/>
              <a:t>myDisplayer</a:t>
            </a:r>
            <a:r>
              <a:rPr lang="en-IN" sz="1700" dirty="0"/>
              <a:t>(error))</a:t>
            </a:r>
          </a:p>
          <a:p>
            <a:pPr marL="0" indent="0">
              <a:buNone/>
            </a:pPr>
            <a:r>
              <a:rPr lang="en-IN" sz="1700" dirty="0"/>
              <a:t>    .finally(() =&gt; </a:t>
            </a:r>
            <a:r>
              <a:rPr lang="en-IN" sz="1700" dirty="0" err="1"/>
              <a:t>myDisplayer</a:t>
            </a:r>
            <a:r>
              <a:rPr lang="en-IN" sz="1700" dirty="0"/>
              <a:t>("All steps completed."));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31823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56B23-1F53-07AF-99B0-C9760A4C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CDE5-29D9-1C88-7D50-1D8E8891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5" y="373751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13E9-A43B-C95F-DAED-10ABAFE8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626822"/>
            <a:ext cx="77307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function </a:t>
            </a:r>
            <a:r>
              <a:rPr lang="en-IN" sz="2100" dirty="0" err="1"/>
              <a:t>myDisplayer</a:t>
            </a:r>
            <a:r>
              <a:rPr lang="en-IN" sz="2100" dirty="0"/>
              <a:t>(some)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    </a:t>
            </a:r>
            <a:r>
              <a:rPr lang="en-IN" sz="2100" dirty="0" err="1"/>
              <a:t>document.getElementById</a:t>
            </a:r>
            <a:r>
              <a:rPr lang="en-IN" sz="2100" dirty="0"/>
              <a:t>("demo").</a:t>
            </a:r>
            <a:r>
              <a:rPr lang="en-IN" sz="2100" dirty="0" err="1"/>
              <a:t>innerHTML</a:t>
            </a:r>
            <a:r>
              <a:rPr lang="en-IN" sz="2100" dirty="0"/>
              <a:t> += some + "&lt;</a:t>
            </a:r>
            <a:r>
              <a:rPr lang="en-IN" sz="2100" dirty="0" err="1"/>
              <a:t>br</a:t>
            </a:r>
            <a:r>
              <a:rPr lang="en-IN" sz="2100" dirty="0"/>
              <a:t>&gt;";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 err="1"/>
              <a:t>const</a:t>
            </a:r>
            <a:r>
              <a:rPr lang="en-IN" sz="2100" dirty="0"/>
              <a:t> promise1 = new Promise((resolve) =&gt; </a:t>
            </a:r>
            <a:r>
              <a:rPr lang="en-IN" sz="2100" dirty="0" err="1"/>
              <a:t>setTimeout</a:t>
            </a:r>
            <a:r>
              <a:rPr lang="en-IN" sz="2100" dirty="0"/>
              <a:t>(() =&gt; resolve("Task 1: Data Loaded"), 2000));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 err="1"/>
              <a:t>const</a:t>
            </a:r>
            <a:r>
              <a:rPr lang="en-IN" sz="2100" dirty="0"/>
              <a:t> promise2 = new Promise((resolve) =&gt; </a:t>
            </a:r>
            <a:r>
              <a:rPr lang="en-IN" sz="2100" dirty="0" err="1"/>
              <a:t>setTimeout</a:t>
            </a:r>
            <a:r>
              <a:rPr lang="en-IN" sz="2100" dirty="0"/>
              <a:t>(() =&gt; resolve("Task 2: API Fetched"), 1000));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 err="1"/>
              <a:t>const</a:t>
            </a:r>
            <a:r>
              <a:rPr lang="en-IN" sz="2100" dirty="0"/>
              <a:t> promise3 = new Promise((resolve) =&gt; </a:t>
            </a:r>
            <a:r>
              <a:rPr lang="en-IN" sz="2100" dirty="0" err="1"/>
              <a:t>setTimeout</a:t>
            </a:r>
            <a:r>
              <a:rPr lang="en-IN" sz="2100" dirty="0"/>
              <a:t>(() =&gt; resolve("Task 3: Image Rendered"), 3000));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 err="1"/>
              <a:t>Promise.all</a:t>
            </a:r>
            <a:r>
              <a:rPr lang="en-IN" sz="2100" dirty="0"/>
              <a:t>([promise1, promise2, promise3])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    .then(results =&gt; </a:t>
            </a:r>
            <a:r>
              <a:rPr lang="en-IN" sz="2100" dirty="0" err="1"/>
              <a:t>results.forEach</a:t>
            </a:r>
            <a:r>
              <a:rPr lang="en-IN" sz="2100" dirty="0"/>
              <a:t>(result =&gt; </a:t>
            </a:r>
            <a:r>
              <a:rPr lang="en-IN" sz="2100" dirty="0" err="1"/>
              <a:t>myDisplayer</a:t>
            </a:r>
            <a:r>
              <a:rPr lang="en-IN" sz="2100" dirty="0"/>
              <a:t>(result)))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    .catch(error =&gt; </a:t>
            </a:r>
            <a:r>
              <a:rPr lang="en-IN" sz="2100" dirty="0" err="1"/>
              <a:t>myDisplayer</a:t>
            </a:r>
            <a:r>
              <a:rPr lang="en-IN" sz="2100" dirty="0"/>
              <a:t>("Error: " + error))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100" dirty="0"/>
              <a:t>    .finally(() =&gt; </a:t>
            </a:r>
            <a:r>
              <a:rPr lang="en-IN" sz="2100" dirty="0" err="1"/>
              <a:t>myDisplayer</a:t>
            </a:r>
            <a:r>
              <a:rPr lang="en-IN" sz="2100" dirty="0"/>
              <a:t>("All tasks finished."));</a:t>
            </a:r>
          </a:p>
        </p:txBody>
      </p:sp>
    </p:spTree>
    <p:extLst>
      <p:ext uri="{BB962C8B-B14F-4D97-AF65-F5344CB8AC3E}">
        <p14:creationId xmlns:p14="http://schemas.microsoft.com/office/powerpoint/2010/main" val="384436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608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Promise Functions</vt:lpstr>
      <vt:lpstr>Sync</vt:lpstr>
      <vt:lpstr>Async</vt:lpstr>
      <vt:lpstr>PowerPoint Presentation</vt:lpstr>
      <vt:lpstr>Chaining</vt:lpstr>
      <vt:lpstr>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Harshini V</dc:creator>
  <cp:lastModifiedBy>Harshini V</cp:lastModifiedBy>
  <cp:revision>1</cp:revision>
  <dcterms:created xsi:type="dcterms:W3CDTF">2025-03-13T08:19:43Z</dcterms:created>
  <dcterms:modified xsi:type="dcterms:W3CDTF">2025-03-13T08:31:00Z</dcterms:modified>
</cp:coreProperties>
</file>