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708" r:id="rId5"/>
    <p:sldMasterId id="2147483696" r:id="rId6"/>
  </p:sldMasterIdLst>
  <p:notesMasterIdLst>
    <p:notesMasterId r:id="rId68"/>
  </p:notesMasterIdLst>
  <p:handoutMasterIdLst>
    <p:handoutMasterId r:id="rId69"/>
  </p:handoutMasterIdLst>
  <p:sldIdLst>
    <p:sldId id="256" r:id="rId7"/>
    <p:sldId id="426" r:id="rId8"/>
    <p:sldId id="261" r:id="rId9"/>
    <p:sldId id="263" r:id="rId10"/>
    <p:sldId id="267" r:id="rId11"/>
    <p:sldId id="298" r:id="rId12"/>
    <p:sldId id="299" r:id="rId13"/>
    <p:sldId id="302" r:id="rId14"/>
    <p:sldId id="301" r:id="rId15"/>
    <p:sldId id="1517" r:id="rId16"/>
    <p:sldId id="303" r:id="rId17"/>
    <p:sldId id="304" r:id="rId18"/>
    <p:sldId id="306" r:id="rId19"/>
    <p:sldId id="1518" r:id="rId20"/>
    <p:sldId id="305" r:id="rId21"/>
    <p:sldId id="309" r:id="rId22"/>
    <p:sldId id="308" r:id="rId23"/>
    <p:sldId id="1512" r:id="rId24"/>
    <p:sldId id="1513" r:id="rId25"/>
    <p:sldId id="1514" r:id="rId26"/>
    <p:sldId id="1515" r:id="rId27"/>
    <p:sldId id="428" r:id="rId28"/>
    <p:sldId id="429" r:id="rId29"/>
    <p:sldId id="1516" r:id="rId30"/>
    <p:sldId id="430" r:id="rId31"/>
    <p:sldId id="1487" r:id="rId32"/>
    <p:sldId id="1490" r:id="rId33"/>
    <p:sldId id="1520" r:id="rId34"/>
    <p:sldId id="269" r:id="rId35"/>
    <p:sldId id="1521" r:id="rId36"/>
    <p:sldId id="270" r:id="rId37"/>
    <p:sldId id="272" r:id="rId38"/>
    <p:sldId id="276" r:id="rId39"/>
    <p:sldId id="1519" r:id="rId40"/>
    <p:sldId id="277" r:id="rId41"/>
    <p:sldId id="1522" r:id="rId42"/>
    <p:sldId id="278" r:id="rId43"/>
    <p:sldId id="1523" r:id="rId44"/>
    <p:sldId id="1524" r:id="rId45"/>
    <p:sldId id="1525" r:id="rId46"/>
    <p:sldId id="1526" r:id="rId47"/>
    <p:sldId id="282" r:id="rId48"/>
    <p:sldId id="1527" r:id="rId49"/>
    <p:sldId id="1528" r:id="rId50"/>
    <p:sldId id="1529" r:id="rId51"/>
    <p:sldId id="1530" r:id="rId52"/>
    <p:sldId id="1531" r:id="rId53"/>
    <p:sldId id="1532" r:id="rId54"/>
    <p:sldId id="1534" r:id="rId55"/>
    <p:sldId id="1533" r:id="rId56"/>
    <p:sldId id="1535" r:id="rId57"/>
    <p:sldId id="1539" r:id="rId58"/>
    <p:sldId id="1536" r:id="rId59"/>
    <p:sldId id="284" r:id="rId60"/>
    <p:sldId id="279" r:id="rId61"/>
    <p:sldId id="275" r:id="rId62"/>
    <p:sldId id="1537" r:id="rId63"/>
    <p:sldId id="1538" r:id="rId64"/>
    <p:sldId id="281" r:id="rId65"/>
    <p:sldId id="273" r:id="rId66"/>
    <p:sldId id="300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60" autoAdjust="0"/>
    <p:restoredTop sz="94641" autoAdjust="0"/>
  </p:normalViewPr>
  <p:slideViewPr>
    <p:cSldViewPr>
      <p:cViewPr varScale="1">
        <p:scale>
          <a:sx n="68" d="100"/>
          <a:sy n="68" d="100"/>
        </p:scale>
        <p:origin x="-105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Deepak S Sakkari Assistant Professor( CSE)" userId="6d73bcb8-5d92-40b8-9132-40f6303b79fc" providerId="ADAL" clId="{6A6CE88C-C1CC-4F3A-B486-05240001B6BF}"/>
    <pc:docChg chg="undo custSel delSld modSld modMainMaster">
      <pc:chgData name="Dr. Deepak S Sakkari Assistant Professor( CSE)" userId="6d73bcb8-5d92-40b8-9132-40f6303b79fc" providerId="ADAL" clId="{6A6CE88C-C1CC-4F3A-B486-05240001B6BF}" dt="2020-08-16T18:15:17.333" v="987" actId="1038"/>
      <pc:docMkLst>
        <pc:docMk/>
      </pc:docMkLst>
      <pc:sldChg chg="modSp">
        <pc:chgData name="Dr. Deepak S Sakkari Assistant Professor( CSE)" userId="6d73bcb8-5d92-40b8-9132-40f6303b79fc" providerId="ADAL" clId="{6A6CE88C-C1CC-4F3A-B486-05240001B6BF}" dt="2020-08-16T17:23:01.850" v="61" actId="404"/>
        <pc:sldMkLst>
          <pc:docMk/>
          <pc:sldMk cId="644196155" sldId="257"/>
        </pc:sldMkLst>
        <pc:spChg chg="mod">
          <ac:chgData name="Dr. Deepak S Sakkari Assistant Professor( CSE)" userId="6d73bcb8-5d92-40b8-9132-40f6303b79fc" providerId="ADAL" clId="{6A6CE88C-C1CC-4F3A-B486-05240001B6BF}" dt="2020-08-16T17:23:01.850" v="61" actId="404"/>
          <ac:spMkLst>
            <pc:docMk/>
            <pc:sldMk cId="644196155" sldId="257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29:27.503" v="93" actId="948"/>
        <pc:sldMkLst>
          <pc:docMk/>
          <pc:sldMk cId="799294713" sldId="258"/>
        </pc:sldMkLst>
        <pc:spChg chg="mod">
          <ac:chgData name="Dr. Deepak S Sakkari Assistant Professor( CSE)" userId="6d73bcb8-5d92-40b8-9132-40f6303b79fc" providerId="ADAL" clId="{6A6CE88C-C1CC-4F3A-B486-05240001B6BF}" dt="2020-08-16T17:29:27.503" v="93" actId="948"/>
          <ac:spMkLst>
            <pc:docMk/>
            <pc:sldMk cId="799294713" sldId="258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7:29:41.157" v="94" actId="2696"/>
        <pc:sldMkLst>
          <pc:docMk/>
          <pc:sldMk cId="2963534272" sldId="259"/>
        </pc:sldMkLst>
        <pc:spChg chg="mod">
          <ac:chgData name="Dr. Deepak S Sakkari Assistant Professor( CSE)" userId="6d73bcb8-5d92-40b8-9132-40f6303b79fc" providerId="ADAL" clId="{6A6CE88C-C1CC-4F3A-B486-05240001B6BF}" dt="2020-08-16T17:28:28.561" v="87" actId="21"/>
          <ac:spMkLst>
            <pc:docMk/>
            <pc:sldMk cId="2963534272" sldId="259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0:03.381" v="98" actId="20577"/>
        <pc:sldMkLst>
          <pc:docMk/>
          <pc:sldMk cId="3981172752" sldId="260"/>
        </pc:sldMkLst>
        <pc:spChg chg="mod">
          <ac:chgData name="Dr. Deepak S Sakkari Assistant Professor( CSE)" userId="6d73bcb8-5d92-40b8-9132-40f6303b79fc" providerId="ADAL" clId="{6A6CE88C-C1CC-4F3A-B486-05240001B6BF}" dt="2020-08-16T17:30:03.381" v="98" actId="20577"/>
          <ac:spMkLst>
            <pc:docMk/>
            <pc:sldMk cId="3981172752" sldId="260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0:44.627" v="99" actId="2696"/>
        <pc:sldMkLst>
          <pc:docMk/>
          <pc:sldMk cId="3009021097" sldId="261"/>
        </pc:sldMkLst>
        <pc:spChg chg="mod">
          <ac:chgData name="Dr. Deepak S Sakkari Assistant Professor( CSE)" userId="6d73bcb8-5d92-40b8-9132-40f6303b79fc" providerId="ADAL" clId="{6A6CE88C-C1CC-4F3A-B486-05240001B6BF}" dt="2020-08-16T17:24:40.253" v="69" actId="404"/>
          <ac:spMkLst>
            <pc:docMk/>
            <pc:sldMk cId="3009021097" sldId="26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24:56.926" v="72" actId="404"/>
        <pc:sldMkLst>
          <pc:docMk/>
          <pc:sldMk cId="1345660431" sldId="262"/>
        </pc:sldMkLst>
        <pc:spChg chg="mod">
          <ac:chgData name="Dr. Deepak S Sakkari Assistant Professor( CSE)" userId="6d73bcb8-5d92-40b8-9132-40f6303b79fc" providerId="ADAL" clId="{6A6CE88C-C1CC-4F3A-B486-05240001B6BF}" dt="2020-08-16T17:24:56.926" v="72" actId="404"/>
          <ac:spMkLst>
            <pc:docMk/>
            <pc:sldMk cId="1345660431" sldId="26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2:48.352" v="105" actId="20577"/>
        <pc:sldMkLst>
          <pc:docMk/>
          <pc:sldMk cId="2264661524" sldId="263"/>
        </pc:sldMkLst>
        <pc:spChg chg="mod">
          <ac:chgData name="Dr. Deepak S Sakkari Assistant Professor( CSE)" userId="6d73bcb8-5d92-40b8-9132-40f6303b79fc" providerId="ADAL" clId="{6A6CE88C-C1CC-4F3A-B486-05240001B6BF}" dt="2020-08-16T17:32:48.352" v="105" actId="20577"/>
          <ac:spMkLst>
            <pc:docMk/>
            <pc:sldMk cId="2264661524" sldId="263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7:33:55.233" v="118" actId="20577"/>
        <pc:sldMkLst>
          <pc:docMk/>
          <pc:sldMk cId="2700791281" sldId="264"/>
        </pc:sldMkLst>
        <pc:spChg chg="mod">
          <ac:chgData name="Dr. Deepak S Sakkari Assistant Professor( CSE)" userId="6d73bcb8-5d92-40b8-9132-40f6303b79fc" providerId="ADAL" clId="{6A6CE88C-C1CC-4F3A-B486-05240001B6BF}" dt="2020-08-16T17:33:55.233" v="118" actId="20577"/>
          <ac:spMkLst>
            <pc:docMk/>
            <pc:sldMk cId="2700791281" sldId="264"/>
            <ac:spMk id="3" creationId="{00000000-0000-0000-0000-000000000000}"/>
          </ac:spMkLst>
        </pc:spChg>
      </pc:sldChg>
      <pc:sldChg chg="modSp del">
        <pc:chgData name="Dr. Deepak S Sakkari Assistant Professor( CSE)" userId="6d73bcb8-5d92-40b8-9132-40f6303b79fc" providerId="ADAL" clId="{6A6CE88C-C1CC-4F3A-B486-05240001B6BF}" dt="2020-08-16T17:34:31.051" v="119" actId="2696"/>
        <pc:sldMkLst>
          <pc:docMk/>
          <pc:sldMk cId="656789598" sldId="265"/>
        </pc:sldMkLst>
        <pc:spChg chg="mod">
          <ac:chgData name="Dr. Deepak S Sakkari Assistant Professor( CSE)" userId="6d73bcb8-5d92-40b8-9132-40f6303b79fc" providerId="ADAL" clId="{6A6CE88C-C1CC-4F3A-B486-05240001B6BF}" dt="2020-08-16T17:33:11.076" v="108" actId="404"/>
          <ac:spMkLst>
            <pc:docMk/>
            <pc:sldMk cId="656789598" sldId="265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34:51.629" v="123" actId="1076"/>
        <pc:sldMkLst>
          <pc:docMk/>
          <pc:sldMk cId="1334666043" sldId="266"/>
        </pc:sldMkLst>
        <pc:spChg chg="mod">
          <ac:chgData name="Dr. Deepak S Sakkari Assistant Professor( CSE)" userId="6d73bcb8-5d92-40b8-9132-40f6303b79fc" providerId="ADAL" clId="{6A6CE88C-C1CC-4F3A-B486-05240001B6BF}" dt="2020-08-16T17:34:45.323" v="122" actId="404"/>
          <ac:spMkLst>
            <pc:docMk/>
            <pc:sldMk cId="1334666043" sldId="266"/>
            <ac:spMk id="7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34:51.629" v="123" actId="1076"/>
          <ac:picMkLst>
            <pc:docMk/>
            <pc:sldMk cId="1334666043" sldId="266"/>
            <ac:picMk id="102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1:22.280" v="339" actId="1076"/>
        <pc:sldMkLst>
          <pc:docMk/>
          <pc:sldMk cId="3898763255" sldId="267"/>
        </pc:sldMkLst>
        <pc:graphicFrameChg chg="mod modGraphic">
          <ac:chgData name="Dr. Deepak S Sakkari Assistant Professor( CSE)" userId="6d73bcb8-5d92-40b8-9132-40f6303b79fc" providerId="ADAL" clId="{6A6CE88C-C1CC-4F3A-B486-05240001B6BF}" dt="2020-08-16T17:41:22.280" v="339" actId="1076"/>
          <ac:graphicFrameMkLst>
            <pc:docMk/>
            <pc:sldMk cId="3898763255" sldId="267"/>
            <ac:graphicFrameMk id="5" creationId="{00000000-0000-0000-0000-000000000000}"/>
          </ac:graphicFrameMkLst>
        </pc:graphicFrameChg>
      </pc:sldChg>
      <pc:sldChg chg="modSp">
        <pc:chgData name="Dr. Deepak S Sakkari Assistant Professor( CSE)" userId="6d73bcb8-5d92-40b8-9132-40f6303b79fc" providerId="ADAL" clId="{6A6CE88C-C1CC-4F3A-B486-05240001B6BF}" dt="2020-08-16T17:41:32.429" v="342" actId="404"/>
        <pc:sldMkLst>
          <pc:docMk/>
          <pc:sldMk cId="201611570" sldId="268"/>
        </pc:sldMkLst>
        <pc:spChg chg="mod">
          <ac:chgData name="Dr. Deepak S Sakkari Assistant Professor( CSE)" userId="6d73bcb8-5d92-40b8-9132-40f6303b79fc" providerId="ADAL" clId="{6A6CE88C-C1CC-4F3A-B486-05240001B6BF}" dt="2020-08-16T17:41:32.429" v="342" actId="404"/>
          <ac:spMkLst>
            <pc:docMk/>
            <pc:sldMk cId="201611570" sldId="26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1:50.936" v="345" actId="404"/>
        <pc:sldMkLst>
          <pc:docMk/>
          <pc:sldMk cId="3824667293" sldId="269"/>
        </pc:sldMkLst>
        <pc:spChg chg="mod">
          <ac:chgData name="Dr. Deepak S Sakkari Assistant Professor( CSE)" userId="6d73bcb8-5d92-40b8-9132-40f6303b79fc" providerId="ADAL" clId="{6A6CE88C-C1CC-4F3A-B486-05240001B6BF}" dt="2020-08-16T17:41:50.936" v="345" actId="404"/>
          <ac:spMkLst>
            <pc:docMk/>
            <pc:sldMk cId="3824667293" sldId="269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5:17.333" v="987" actId="1038"/>
        <pc:sldMkLst>
          <pc:docMk/>
          <pc:sldMk cId="2570284336" sldId="270"/>
        </pc:sldMkLst>
        <pc:spChg chg="mod">
          <ac:chgData name="Dr. Deepak S Sakkari Assistant Professor( CSE)" userId="6d73bcb8-5d92-40b8-9132-40f6303b79fc" providerId="ADAL" clId="{6A6CE88C-C1CC-4F3A-B486-05240001B6BF}" dt="2020-08-16T17:42:42.286" v="352"/>
          <ac:spMkLst>
            <pc:docMk/>
            <pc:sldMk cId="2570284336" sldId="270"/>
            <ac:spMk id="2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5:17.333" v="987" actId="1038"/>
          <ac:picMkLst>
            <pc:docMk/>
            <pc:sldMk cId="2570284336" sldId="270"/>
            <ac:picMk id="9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7:44:40.982" v="376" actId="255"/>
        <pc:sldMkLst>
          <pc:docMk/>
          <pc:sldMk cId="564986561" sldId="271"/>
        </pc:sldMkLst>
        <pc:spChg chg="mod">
          <ac:chgData name="Dr. Deepak S Sakkari Assistant Professor( CSE)" userId="6d73bcb8-5d92-40b8-9132-40f6303b79fc" providerId="ADAL" clId="{6A6CE88C-C1CC-4F3A-B486-05240001B6BF}" dt="2020-08-16T17:44:40.982" v="376" actId="255"/>
          <ac:spMkLst>
            <pc:docMk/>
            <pc:sldMk cId="564986561" sldId="271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2:04.443" v="348" actId="404"/>
        <pc:sldMkLst>
          <pc:docMk/>
          <pc:sldMk cId="1620829824" sldId="272"/>
        </pc:sldMkLst>
        <pc:spChg chg="mod">
          <ac:chgData name="Dr. Deepak S Sakkari Assistant Professor( CSE)" userId="6d73bcb8-5d92-40b8-9132-40f6303b79fc" providerId="ADAL" clId="{6A6CE88C-C1CC-4F3A-B486-05240001B6BF}" dt="2020-08-16T17:42:04.443" v="348" actId="404"/>
          <ac:spMkLst>
            <pc:docMk/>
            <pc:sldMk cId="1620829824" sldId="272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54.672" v="373" actId="1036"/>
        <pc:sldMkLst>
          <pc:docMk/>
          <pc:sldMk cId="1806056552" sldId="273"/>
        </pc:sldMkLst>
        <pc:spChg chg="mod">
          <ac:chgData name="Dr. Deepak S Sakkari Assistant Professor( CSE)" userId="6d73bcb8-5d92-40b8-9132-40f6303b79fc" providerId="ADAL" clId="{6A6CE88C-C1CC-4F3A-B486-05240001B6BF}" dt="2020-08-16T17:43:54.672" v="373" actId="1036"/>
          <ac:spMkLst>
            <pc:docMk/>
            <pc:sldMk cId="1806056552" sldId="273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3:06.513" v="365" actId="1035"/>
        <pc:sldMkLst>
          <pc:docMk/>
          <pc:sldMk cId="3262299342" sldId="274"/>
        </pc:sldMkLst>
        <pc:spChg chg="mod">
          <ac:chgData name="Dr. Deepak S Sakkari Assistant Professor( CSE)" userId="6d73bcb8-5d92-40b8-9132-40f6303b79fc" providerId="ADAL" clId="{6A6CE88C-C1CC-4F3A-B486-05240001B6BF}" dt="2020-08-16T17:43:06.513" v="365" actId="1035"/>
          <ac:spMkLst>
            <pc:docMk/>
            <pc:sldMk cId="3262299342" sldId="27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7:43:28.398" v="366" actId="2696"/>
        <pc:sldMkLst>
          <pc:docMk/>
          <pc:sldMk cId="719903367" sldId="275"/>
        </pc:sldMkLst>
      </pc:sldChg>
      <pc:sldChg chg="modSp">
        <pc:chgData name="Dr. Deepak S Sakkari Assistant Professor( CSE)" userId="6d73bcb8-5d92-40b8-9132-40f6303b79fc" providerId="ADAL" clId="{6A6CE88C-C1CC-4F3A-B486-05240001B6BF}" dt="2020-08-16T17:44:51.369" v="378" actId="404"/>
        <pc:sldMkLst>
          <pc:docMk/>
          <pc:sldMk cId="1089540773" sldId="276"/>
        </pc:sldMkLst>
        <pc:spChg chg="mod">
          <ac:chgData name="Dr. Deepak S Sakkari Assistant Professor( CSE)" userId="6d73bcb8-5d92-40b8-9132-40f6303b79fc" providerId="ADAL" clId="{6A6CE88C-C1CC-4F3A-B486-05240001B6BF}" dt="2020-08-16T17:44:51.369" v="378" actId="404"/>
          <ac:spMkLst>
            <pc:docMk/>
            <pc:sldMk cId="1089540773" sldId="276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07.183" v="381" actId="404"/>
        <pc:sldMkLst>
          <pc:docMk/>
          <pc:sldMk cId="2289095124" sldId="277"/>
        </pc:sldMkLst>
        <pc:spChg chg="mod">
          <ac:chgData name="Dr. Deepak S Sakkari Assistant Professor( CSE)" userId="6d73bcb8-5d92-40b8-9132-40f6303b79fc" providerId="ADAL" clId="{6A6CE88C-C1CC-4F3A-B486-05240001B6BF}" dt="2020-08-16T17:45:07.183" v="381" actId="404"/>
          <ac:spMkLst>
            <pc:docMk/>
            <pc:sldMk cId="2289095124" sldId="277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7:45:42.725" v="502" actId="1076"/>
        <pc:sldMkLst>
          <pc:docMk/>
          <pc:sldMk cId="627609005" sldId="278"/>
        </pc:sldMkLst>
        <pc:picChg chg="mod">
          <ac:chgData name="Dr. Deepak S Sakkari Assistant Professor( CSE)" userId="6d73bcb8-5d92-40b8-9132-40f6303b79fc" providerId="ADAL" clId="{6A6CE88C-C1CC-4F3A-B486-05240001B6BF}" dt="2020-08-16T17:45:42.725" v="502" actId="1076"/>
          <ac:picMkLst>
            <pc:docMk/>
            <pc:sldMk cId="627609005" sldId="278"/>
            <ac:picMk id="205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6:51.247" v="511" actId="20577"/>
        <pc:sldMkLst>
          <pc:docMk/>
          <pc:sldMk cId="3001868645" sldId="279"/>
        </pc:sldMkLst>
        <pc:spChg chg="mod">
          <ac:chgData name="Dr. Deepak S Sakkari Assistant Professor( CSE)" userId="6d73bcb8-5d92-40b8-9132-40f6303b79fc" providerId="ADAL" clId="{6A6CE88C-C1CC-4F3A-B486-05240001B6BF}" dt="2020-08-16T17:46:51.247" v="511" actId="20577"/>
          <ac:spMkLst>
            <pc:docMk/>
            <pc:sldMk cId="3001868645" sldId="279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6:47.816" v="510" actId="1076"/>
          <ac:picMkLst>
            <pc:docMk/>
            <pc:sldMk cId="3001868645" sldId="279"/>
            <ac:picMk id="307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49:31.679" v="532" actId="1037"/>
        <pc:sldMkLst>
          <pc:docMk/>
          <pc:sldMk cId="3359797835" sldId="280"/>
        </pc:sldMkLst>
        <pc:spChg chg="mod">
          <ac:chgData name="Dr. Deepak S Sakkari Assistant Professor( CSE)" userId="6d73bcb8-5d92-40b8-9132-40f6303b79fc" providerId="ADAL" clId="{6A6CE88C-C1CC-4F3A-B486-05240001B6BF}" dt="2020-08-16T17:49:21.636" v="529" actId="948"/>
          <ac:spMkLst>
            <pc:docMk/>
            <pc:sldMk cId="3359797835" sldId="280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49:31.679" v="532" actId="1037"/>
          <ac:picMkLst>
            <pc:docMk/>
            <pc:sldMk cId="3359797835" sldId="280"/>
            <ac:picMk id="409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0:36.290" v="541" actId="1076"/>
        <pc:sldMkLst>
          <pc:docMk/>
          <pc:sldMk cId="3154839297" sldId="281"/>
        </pc:sldMkLst>
        <pc:spChg chg="mod">
          <ac:chgData name="Dr. Deepak S Sakkari Assistant Professor( CSE)" userId="6d73bcb8-5d92-40b8-9132-40f6303b79fc" providerId="ADAL" clId="{6A6CE88C-C1CC-4F3A-B486-05240001B6BF}" dt="2020-08-16T17:50:31.162" v="540" actId="404"/>
          <ac:spMkLst>
            <pc:docMk/>
            <pc:sldMk cId="3154839297" sldId="281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0:36.290" v="541" actId="1076"/>
          <ac:picMkLst>
            <pc:docMk/>
            <pc:sldMk cId="3154839297" sldId="281"/>
            <ac:picMk id="512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15.441" v="573" actId="1076"/>
        <pc:sldMkLst>
          <pc:docMk/>
          <pc:sldMk cId="513573365" sldId="282"/>
        </pc:sldMkLst>
        <pc:spChg chg="mod">
          <ac:chgData name="Dr. Deepak S Sakkari Assistant Professor( CSE)" userId="6d73bcb8-5d92-40b8-9132-40f6303b79fc" providerId="ADAL" clId="{6A6CE88C-C1CC-4F3A-B486-05240001B6BF}" dt="2020-08-16T17:50:54.056" v="545" actId="20577"/>
          <ac:spMkLst>
            <pc:docMk/>
            <pc:sldMk cId="513573365" sldId="282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15.441" v="573" actId="1076"/>
          <ac:picMkLst>
            <pc:docMk/>
            <pc:sldMk cId="513573365" sldId="282"/>
            <ac:picMk id="6146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1:53.933" v="580" actId="1076"/>
        <pc:sldMkLst>
          <pc:docMk/>
          <pc:sldMk cId="2125104488" sldId="283"/>
        </pc:sldMkLst>
        <pc:spChg chg="mod">
          <ac:chgData name="Dr. Deepak S Sakkari Assistant Professor( CSE)" userId="6d73bcb8-5d92-40b8-9132-40f6303b79fc" providerId="ADAL" clId="{6A6CE88C-C1CC-4F3A-B486-05240001B6BF}" dt="2020-08-16T17:51:32.939" v="576" actId="404"/>
          <ac:spMkLst>
            <pc:docMk/>
            <pc:sldMk cId="2125104488" sldId="283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1:53.933" v="580" actId="1076"/>
          <ac:picMkLst>
            <pc:docMk/>
            <pc:sldMk cId="2125104488" sldId="283"/>
            <ac:picMk id="717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28.860" v="587" actId="1076"/>
        <pc:sldMkLst>
          <pc:docMk/>
          <pc:sldMk cId="3076381061" sldId="284"/>
        </pc:sldMkLst>
        <pc:spChg chg="mod">
          <ac:chgData name="Dr. Deepak S Sakkari Assistant Professor( CSE)" userId="6d73bcb8-5d92-40b8-9132-40f6303b79fc" providerId="ADAL" clId="{6A6CE88C-C1CC-4F3A-B486-05240001B6BF}" dt="2020-08-16T17:52:16.492" v="584" actId="403"/>
          <ac:spMkLst>
            <pc:docMk/>
            <pc:sldMk cId="3076381061" sldId="284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28.860" v="587" actId="1076"/>
          <ac:picMkLst>
            <pc:docMk/>
            <pc:sldMk cId="3076381061" sldId="284"/>
            <ac:picMk id="8195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3:37.561" v="631" actId="1076"/>
        <pc:sldMkLst>
          <pc:docMk/>
          <pc:sldMk cId="769505814" sldId="285"/>
        </pc:sldMkLst>
        <pc:spChg chg="mod">
          <ac:chgData name="Dr. Deepak S Sakkari Assistant Professor( CSE)" userId="6d73bcb8-5d92-40b8-9132-40f6303b79fc" providerId="ADAL" clId="{6A6CE88C-C1CC-4F3A-B486-05240001B6BF}" dt="2020-08-16T17:53:22.212" v="596" actId="20577"/>
          <ac:spMkLst>
            <pc:docMk/>
            <pc:sldMk cId="769505814" sldId="285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3:37.561" v="631" actId="1076"/>
          <ac:picMkLst>
            <pc:docMk/>
            <pc:sldMk cId="769505814" sldId="285"/>
            <ac:picMk id="9219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2:49.759" v="592" actId="1076"/>
        <pc:sldMkLst>
          <pc:docMk/>
          <pc:sldMk cId="3602984361" sldId="286"/>
        </pc:sldMkLst>
        <pc:spChg chg="mod">
          <ac:chgData name="Dr. Deepak S Sakkari Assistant Professor( CSE)" userId="6d73bcb8-5d92-40b8-9132-40f6303b79fc" providerId="ADAL" clId="{6A6CE88C-C1CC-4F3A-B486-05240001B6BF}" dt="2020-08-16T17:52:45.065" v="591" actId="404"/>
          <ac:spMkLst>
            <pc:docMk/>
            <pc:sldMk cId="3602984361" sldId="286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2:49.759" v="592" actId="1076"/>
          <ac:picMkLst>
            <pc:docMk/>
            <pc:sldMk cId="3602984361" sldId="286"/>
            <ac:picMk id="9218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4:29.167" v="657" actId="1036"/>
        <pc:sldMkLst>
          <pc:docMk/>
          <pc:sldMk cId="2829986162" sldId="287"/>
        </pc:sldMkLst>
        <pc:spChg chg="mod">
          <ac:chgData name="Dr. Deepak S Sakkari Assistant Professor( CSE)" userId="6d73bcb8-5d92-40b8-9132-40f6303b79fc" providerId="ADAL" clId="{6A6CE88C-C1CC-4F3A-B486-05240001B6BF}" dt="2020-08-16T17:54:13.453" v="653" actId="6549"/>
          <ac:spMkLst>
            <pc:docMk/>
            <pc:sldMk cId="2829986162" sldId="287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4:29.167" v="657" actId="1036"/>
          <ac:picMkLst>
            <pc:docMk/>
            <pc:sldMk cId="2829986162" sldId="287"/>
            <ac:picMk id="10242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7:55:23.973" v="666" actId="1076"/>
        <pc:sldMkLst>
          <pc:docMk/>
          <pc:sldMk cId="1866790028" sldId="288"/>
        </pc:sldMkLst>
        <pc:spChg chg="mod">
          <ac:chgData name="Dr. Deepak S Sakkari Assistant Professor( CSE)" userId="6d73bcb8-5d92-40b8-9132-40f6303b79fc" providerId="ADAL" clId="{6A6CE88C-C1CC-4F3A-B486-05240001B6BF}" dt="2020-08-16T17:55:16.732" v="665" actId="6549"/>
          <ac:spMkLst>
            <pc:docMk/>
            <pc:sldMk cId="1866790028" sldId="288"/>
            <ac:spMk id="5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5:23.973" v="666" actId="1076"/>
          <ac:picMkLst>
            <pc:docMk/>
            <pc:sldMk cId="1866790028" sldId="288"/>
            <ac:picMk id="11266" creationId="{00000000-0000-0000-0000-000000000000}"/>
          </ac:picMkLst>
        </pc:picChg>
      </pc:sldChg>
      <pc:sldChg chg="addSp modSp mod">
        <pc:chgData name="Dr. Deepak S Sakkari Assistant Professor( CSE)" userId="6d73bcb8-5d92-40b8-9132-40f6303b79fc" providerId="ADAL" clId="{6A6CE88C-C1CC-4F3A-B486-05240001B6BF}" dt="2020-08-16T17:58:28.723" v="747" actId="1035"/>
        <pc:sldMkLst>
          <pc:docMk/>
          <pc:sldMk cId="3266059444" sldId="289"/>
        </pc:sldMkLst>
        <pc:spChg chg="mod">
          <ac:chgData name="Dr. Deepak S Sakkari Assistant Professor( CSE)" userId="6d73bcb8-5d92-40b8-9132-40f6303b79fc" providerId="ADAL" clId="{6A6CE88C-C1CC-4F3A-B486-05240001B6BF}" dt="2020-08-16T17:57:17.871" v="672" actId="255"/>
          <ac:spMkLst>
            <pc:docMk/>
            <pc:sldMk cId="3266059444" sldId="289"/>
            <ac:spMk id="2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57:45.493" v="677" actId="20577"/>
          <ac:spMkLst>
            <pc:docMk/>
            <pc:sldMk cId="3266059444" sldId="289"/>
            <ac:spMk id="3" creationId="{00000000-0000-0000-0000-000000000000}"/>
          </ac:spMkLst>
        </pc:spChg>
        <pc:picChg chg="add mod">
          <ac:chgData name="Dr. Deepak S Sakkari Assistant Professor( CSE)" userId="6d73bcb8-5d92-40b8-9132-40f6303b79fc" providerId="ADAL" clId="{6A6CE88C-C1CC-4F3A-B486-05240001B6BF}" dt="2020-08-16T17:58:28.723" v="747" actId="1035"/>
          <ac:picMkLst>
            <pc:docMk/>
            <pc:sldMk cId="3266059444" sldId="289"/>
            <ac:picMk id="7" creationId="{4226936F-2BC6-4083-B1A0-1A7E7C42EC5D}"/>
          </ac:picMkLst>
        </pc:picChg>
      </pc:sldChg>
      <pc:sldChg chg="del">
        <pc:chgData name="Dr. Deepak S Sakkari Assistant Professor( CSE)" userId="6d73bcb8-5d92-40b8-9132-40f6303b79fc" providerId="ADAL" clId="{6A6CE88C-C1CC-4F3A-B486-05240001B6BF}" dt="2020-08-16T17:58:42.160" v="748" actId="2696"/>
        <pc:sldMkLst>
          <pc:docMk/>
          <pc:sldMk cId="2059104741" sldId="290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7:59:20.322" v="754" actId="1076"/>
        <pc:sldMkLst>
          <pc:docMk/>
          <pc:sldMk cId="3191863920" sldId="291"/>
        </pc:sldMkLst>
        <pc:spChg chg="mod">
          <ac:chgData name="Dr. Deepak S Sakkari Assistant Professor( CSE)" userId="6d73bcb8-5d92-40b8-9132-40f6303b79fc" providerId="ADAL" clId="{6A6CE88C-C1CC-4F3A-B486-05240001B6BF}" dt="2020-08-16T17:59:11.977" v="753" actId="404"/>
          <ac:spMkLst>
            <pc:docMk/>
            <pc:sldMk cId="3191863920" sldId="291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7:59:20.322" v="754" actId="1076"/>
          <ac:picMkLst>
            <pc:docMk/>
            <pc:sldMk cId="3191863920" sldId="291"/>
            <ac:picMk id="13314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0:50.782" v="804" actId="255"/>
        <pc:sldMkLst>
          <pc:docMk/>
          <pc:sldMk cId="2904947208" sldId="292"/>
        </pc:sldMkLst>
        <pc:spChg chg="mod">
          <ac:chgData name="Dr. Deepak S Sakkari Assistant Professor( CSE)" userId="6d73bcb8-5d92-40b8-9132-40f6303b79fc" providerId="ADAL" clId="{6A6CE88C-C1CC-4F3A-B486-05240001B6BF}" dt="2020-08-16T18:10:50.782" v="804" actId="255"/>
          <ac:spMkLst>
            <pc:docMk/>
            <pc:sldMk cId="2904947208" sldId="292"/>
            <ac:spMk id="3" creationId="{00000000-0000-0000-0000-000000000000}"/>
          </ac:spMkLst>
        </pc:spChg>
      </pc:sldChg>
      <pc:sldChg chg="modSp mod">
        <pc:chgData name="Dr. Deepak S Sakkari Assistant Professor( CSE)" userId="6d73bcb8-5d92-40b8-9132-40f6303b79fc" providerId="ADAL" clId="{6A6CE88C-C1CC-4F3A-B486-05240001B6BF}" dt="2020-08-16T18:01:00.044" v="771" actId="1076"/>
        <pc:sldMkLst>
          <pc:docMk/>
          <pc:sldMk cId="1145221943" sldId="293"/>
        </pc:sldMkLst>
        <pc:spChg chg="mod">
          <ac:chgData name="Dr. Deepak S Sakkari Assistant Professor( CSE)" userId="6d73bcb8-5d92-40b8-9132-40f6303b79fc" providerId="ADAL" clId="{6A6CE88C-C1CC-4F3A-B486-05240001B6BF}" dt="2020-08-16T18:00:50.359" v="769" actId="948"/>
          <ac:spMkLst>
            <pc:docMk/>
            <pc:sldMk cId="1145221943" sldId="293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00:54.771" v="770" actId="1076"/>
          <ac:picMkLst>
            <pc:docMk/>
            <pc:sldMk cId="1145221943" sldId="293"/>
            <ac:picMk id="14338" creationId="{00000000-0000-0000-0000-000000000000}"/>
          </ac:picMkLst>
        </pc:picChg>
        <pc:picChg chg="mod">
          <ac:chgData name="Dr. Deepak S Sakkari Assistant Professor( CSE)" userId="6d73bcb8-5d92-40b8-9132-40f6303b79fc" providerId="ADAL" clId="{6A6CE88C-C1CC-4F3A-B486-05240001B6BF}" dt="2020-08-16T18:01:00.044" v="771" actId="1076"/>
          <ac:picMkLst>
            <pc:docMk/>
            <pc:sldMk cId="1145221943" sldId="293"/>
            <ac:picMk id="14340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09:57.766" v="796" actId="313"/>
        <pc:sldMkLst>
          <pc:docMk/>
          <pc:sldMk cId="1457111660" sldId="294"/>
        </pc:sldMkLst>
        <pc:spChg chg="mod">
          <ac:chgData name="Dr. Deepak S Sakkari Assistant Professor( CSE)" userId="6d73bcb8-5d92-40b8-9132-40f6303b79fc" providerId="ADAL" clId="{6A6CE88C-C1CC-4F3A-B486-05240001B6BF}" dt="2020-08-16T18:09:57.766" v="796" actId="313"/>
          <ac:spMkLst>
            <pc:docMk/>
            <pc:sldMk cId="1457111660" sldId="294"/>
            <ac:spMk id="3" creationId="{00000000-0000-0000-0000-000000000000}"/>
          </ac:spMkLst>
        </pc:spChg>
      </pc:sldChg>
      <pc:sldChg chg="del">
        <pc:chgData name="Dr. Deepak S Sakkari Assistant Professor( CSE)" userId="6d73bcb8-5d92-40b8-9132-40f6303b79fc" providerId="ADAL" clId="{6A6CE88C-C1CC-4F3A-B486-05240001B6BF}" dt="2020-08-16T18:11:20.117" v="805" actId="2696"/>
        <pc:sldMkLst>
          <pc:docMk/>
          <pc:sldMk cId="3110987420" sldId="295"/>
        </pc:sldMkLst>
      </pc:sldChg>
      <pc:sldChg chg="modSp mod">
        <pc:chgData name="Dr. Deepak S Sakkari Assistant Professor( CSE)" userId="6d73bcb8-5d92-40b8-9132-40f6303b79fc" providerId="ADAL" clId="{6A6CE88C-C1CC-4F3A-B486-05240001B6BF}" dt="2020-08-16T18:11:54.808" v="811" actId="404"/>
        <pc:sldMkLst>
          <pc:docMk/>
          <pc:sldMk cId="2011300504" sldId="296"/>
        </pc:sldMkLst>
        <pc:spChg chg="mod">
          <ac:chgData name="Dr. Deepak S Sakkari Assistant Professor( CSE)" userId="6d73bcb8-5d92-40b8-9132-40f6303b79fc" providerId="ADAL" clId="{6A6CE88C-C1CC-4F3A-B486-05240001B6BF}" dt="2020-08-16T18:11:54.808" v="811" actId="404"/>
          <ac:spMkLst>
            <pc:docMk/>
            <pc:sldMk cId="2011300504" sldId="296"/>
            <ac:spMk id="3" creationId="{00000000-0000-0000-0000-000000000000}"/>
          </ac:spMkLst>
        </pc:spChg>
      </pc:sldChg>
      <pc:sldChg chg="modSp del mod">
        <pc:chgData name="Dr. Deepak S Sakkari Assistant Professor( CSE)" userId="6d73bcb8-5d92-40b8-9132-40f6303b79fc" providerId="ADAL" clId="{6A6CE88C-C1CC-4F3A-B486-05240001B6BF}" dt="2020-08-16T18:12:16.452" v="813" actId="2696"/>
        <pc:sldMkLst>
          <pc:docMk/>
          <pc:sldMk cId="422380363" sldId="297"/>
        </pc:sldMkLst>
        <pc:spChg chg="mod">
          <ac:chgData name="Dr. Deepak S Sakkari Assistant Professor( CSE)" userId="6d73bcb8-5d92-40b8-9132-40f6303b79fc" providerId="ADAL" clId="{6A6CE88C-C1CC-4F3A-B486-05240001B6BF}" dt="2020-08-16T18:11:47.295" v="808" actId="21"/>
          <ac:spMkLst>
            <pc:docMk/>
            <pc:sldMk cId="422380363" sldId="297"/>
            <ac:spMk id="3" creationId="{00000000-0000-0000-0000-000000000000}"/>
          </ac:spMkLst>
        </pc:spChg>
        <pc:picChg chg="mod">
          <ac:chgData name="Dr. Deepak S Sakkari Assistant Professor( CSE)" userId="6d73bcb8-5d92-40b8-9132-40f6303b79fc" providerId="ADAL" clId="{6A6CE88C-C1CC-4F3A-B486-05240001B6BF}" dt="2020-08-16T18:12:10.728" v="812" actId="1076"/>
          <ac:picMkLst>
            <pc:docMk/>
            <pc:sldMk cId="422380363" sldId="297"/>
            <ac:picMk id="15363" creationId="{00000000-0000-0000-0000-000000000000}"/>
          </ac:picMkLst>
        </pc:picChg>
      </pc:sldChg>
      <pc:sldChg chg="modSp mod">
        <pc:chgData name="Dr. Deepak S Sakkari Assistant Professor( CSE)" userId="6d73bcb8-5d92-40b8-9132-40f6303b79fc" providerId="ADAL" clId="{6A6CE88C-C1CC-4F3A-B486-05240001B6BF}" dt="2020-08-16T18:12:35.971" v="818" actId="20577"/>
        <pc:sldMkLst>
          <pc:docMk/>
          <pc:sldMk cId="761635623" sldId="298"/>
        </pc:sldMkLst>
        <pc:spChg chg="mod">
          <ac:chgData name="Dr. Deepak S Sakkari Assistant Professor( CSE)" userId="6d73bcb8-5d92-40b8-9132-40f6303b79fc" providerId="ADAL" clId="{6A6CE88C-C1CC-4F3A-B486-05240001B6BF}" dt="2020-08-16T18:12:35.971" v="818" actId="20577"/>
          <ac:spMkLst>
            <pc:docMk/>
            <pc:sldMk cId="761635623" sldId="298"/>
            <ac:spMk id="3" creationId="{00000000-0000-0000-0000-000000000000}"/>
          </ac:spMkLst>
        </pc:spChg>
      </pc:sldChg>
      <pc:sldChg chg="modSp">
        <pc:chgData name="Dr. Deepak S Sakkari Assistant Professor( CSE)" userId="6d73bcb8-5d92-40b8-9132-40f6303b79fc" providerId="ADAL" clId="{6A6CE88C-C1CC-4F3A-B486-05240001B6BF}" dt="2020-08-16T18:13:08.143" v="858" actId="1035"/>
        <pc:sldMkLst>
          <pc:docMk/>
          <pc:sldMk cId="2659602100" sldId="299"/>
        </pc:sldMkLst>
        <pc:picChg chg="mod">
          <ac:chgData name="Dr. Deepak S Sakkari Assistant Professor( CSE)" userId="6d73bcb8-5d92-40b8-9132-40f6303b79fc" providerId="ADAL" clId="{6A6CE88C-C1CC-4F3A-B486-05240001B6BF}" dt="2020-08-16T18:13:08.143" v="858" actId="1035"/>
          <ac:picMkLst>
            <pc:docMk/>
            <pc:sldMk cId="2659602100" sldId="299"/>
            <ac:picMk id="16387" creationId="{00000000-0000-0000-0000-000000000000}"/>
          </ac:picMkLst>
        </pc:picChg>
      </pc:sldChg>
      <pc:sldChg chg="modSp">
        <pc:chgData name="Dr. Deepak S Sakkari Assistant Professor( CSE)" userId="6d73bcb8-5d92-40b8-9132-40f6303b79fc" providerId="ADAL" clId="{6A6CE88C-C1CC-4F3A-B486-05240001B6BF}" dt="2020-08-16T18:14:25.007" v="975" actId="732"/>
        <pc:sldMkLst>
          <pc:docMk/>
          <pc:sldMk cId="1639119821" sldId="300"/>
        </pc:sldMkLst>
        <pc:picChg chg="mod">
          <ac:chgData name="Dr. Deepak S Sakkari Assistant Professor( CSE)" userId="6d73bcb8-5d92-40b8-9132-40f6303b79fc" providerId="ADAL" clId="{6A6CE88C-C1CC-4F3A-B486-05240001B6BF}" dt="2020-08-16T18:14:25.007" v="975" actId="732"/>
          <ac:picMkLst>
            <pc:docMk/>
            <pc:sldMk cId="1639119821" sldId="300"/>
            <ac:picMk id="17410" creationId="{00000000-0000-0000-0000-000000000000}"/>
          </ac:picMkLst>
        </pc:picChg>
      </pc:sldChg>
      <pc:sldMasterChg chg="addSp delSp modSp mod modSldLayout">
        <pc:chgData name="Dr. Deepak S Sakkari Assistant Professor( CSE)" userId="6d73bcb8-5d92-40b8-9132-40f6303b79fc" providerId="ADAL" clId="{6A6CE88C-C1CC-4F3A-B486-05240001B6BF}" dt="2020-08-16T17:22:17.156" v="59" actId="2711"/>
        <pc:sldMasterMkLst>
          <pc:docMk/>
          <pc:sldMasterMk cId="2257922174" sldId="2147483684"/>
        </pc:sldMasterMkLst>
        <pc:spChg chg="del">
          <ac:chgData name="Dr. Deepak S Sakkari Assistant Professor( CSE)" userId="6d73bcb8-5d92-40b8-9132-40f6303b79fc" providerId="ADAL" clId="{6A6CE88C-C1CC-4F3A-B486-05240001B6BF}" dt="2020-08-16T17:18:55.997" v="14" actId="478"/>
          <ac:spMkLst>
            <pc:docMk/>
            <pc:sldMasterMk cId="2257922174" sldId="2147483684"/>
            <ac:spMk id="7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09.695" v="58"/>
          <ac:spMkLst>
            <pc:docMk/>
            <pc:sldMasterMk cId="2257922174" sldId="2147483684"/>
            <ac:spMk id="1026" creationId="{00000000-0000-0000-0000-000000000000}"/>
          </ac:spMkLst>
        </pc:spChg>
        <pc:spChg chg="mod">
          <ac:chgData name="Dr. Deepak S Sakkari Assistant Professor( CSE)" userId="6d73bcb8-5d92-40b8-9132-40f6303b79fc" providerId="ADAL" clId="{6A6CE88C-C1CC-4F3A-B486-05240001B6BF}" dt="2020-08-16T17:22:17.156" v="59" actId="2711"/>
          <ac:spMkLst>
            <pc:docMk/>
            <pc:sldMasterMk cId="2257922174" sldId="2147483684"/>
            <ac:spMk id="1027" creationId="{00000000-0000-0000-0000-000000000000}"/>
          </ac:spMkLst>
        </pc:spChg>
        <pc:picChg chg="add">
          <ac:chgData name="Dr. Deepak S Sakkari Assistant Professor( CSE)" userId="6d73bcb8-5d92-40b8-9132-40f6303b79fc" providerId="ADAL" clId="{6A6CE88C-C1CC-4F3A-B486-05240001B6BF}" dt="2020-08-16T17:18:50.359" v="13" actId="22"/>
          <ac:picMkLst>
            <pc:docMk/>
            <pc:sldMasterMk cId="2257922174" sldId="2147483684"/>
            <ac:picMk id="2" creationId="{D556AC99-D25B-44D7-B4D4-56DFBA9A948D}"/>
          </ac:picMkLst>
        </pc:picChg>
        <pc:cxnChg chg="add mod">
          <ac:chgData name="Dr. Deepak S Sakkari Assistant Professor( CSE)" userId="6d73bcb8-5d92-40b8-9132-40f6303b79fc" providerId="ADAL" clId="{6A6CE88C-C1CC-4F3A-B486-05240001B6BF}" dt="2020-08-16T17:20:46.450" v="41" actId="692"/>
          <ac:cxnSpMkLst>
            <pc:docMk/>
            <pc:sldMasterMk cId="2257922174" sldId="2147483684"/>
            <ac:cxnSpMk id="9" creationId="{3B5F36A5-15D8-4D7C-9B1D-11E3C685F0D5}"/>
          </ac:cxnSpMkLst>
        </pc:cxnChg>
        <pc:sldLayoutChg chg="addSp modSp mod">
          <pc:chgData name="Dr. Deepak S Sakkari Assistant Professor( CSE)" userId="6d73bcb8-5d92-40b8-9132-40f6303b79fc" providerId="ADAL" clId="{6A6CE88C-C1CC-4F3A-B486-05240001B6BF}" dt="2020-08-16T17:18:26.126" v="12" actId="1036"/>
          <pc:sldLayoutMkLst>
            <pc:docMk/>
            <pc:sldMasterMk cId="2257922174" sldId="2147483684"/>
            <pc:sldLayoutMk cId="3379957623" sldId="2147483685"/>
          </pc:sldLayoutMkLst>
          <pc:picChg chg="add mod">
            <ac:chgData name="Dr. Deepak S Sakkari Assistant Professor( CSE)" userId="6d73bcb8-5d92-40b8-9132-40f6303b79fc" providerId="ADAL" clId="{6A6CE88C-C1CC-4F3A-B486-05240001B6BF}" dt="2020-08-16T17:18:26.126" v="12" actId="1036"/>
            <ac:picMkLst>
              <pc:docMk/>
              <pc:sldMasterMk cId="2257922174" sldId="2147483684"/>
              <pc:sldLayoutMk cId="3379957623" sldId="2147483685"/>
              <ac:picMk id="8" creationId="{EE652140-DF33-42B2-90EF-9E9B8553CD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798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72CEB-0A6E-4FD6-BE96-290CBDD1E198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5275B0-FA95-45E0-9AEF-DDE4018FADA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32FA2-83F3-43CF-A4AD-59AC19A455D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DEEF-3540-4646-8D86-0D0C9DF21D6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55FC-B07C-47FF-937E-DBB9C0F7D4D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BB6C-8EEB-40C3-810E-E8C63FB39CD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A502-22C8-4222-B889-E5225383938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700-0092-4645-95C1-BBF06F5528F2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048F-D9CD-41C3-B887-F2527C4EE3C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5F36-E1B8-433A-883C-8DF64AB237E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5BE9-DF3A-4F53-A59F-7D09D22CF1A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9D7B2-EB96-419F-9124-170C8E13BCE8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B119-6EB0-4642-B13A-6AEE1A585F3D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8FDB-AAA9-446E-A75E-868694DB16D0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69D6-2234-4CDC-B668-75C0FF41AAFB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3FB4-7B9E-4077-B6D1-551DA723553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149E-1D00-4562-A37E-DE693518AFE7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FE02-4671-4774-965D-1C152AE6370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AB03F-9C39-4461-B625-12C6AB140582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EB3CA-6F8A-4008-9178-C041F807BA00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D194-86D8-40B0-A8FB-B5AD651F3669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B60E-5F28-4BF7-9B78-15A44CACFA00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629C2-D49C-434B-90AF-9F8B959146DA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5E84-6657-4AAE-A159-026DA6402732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519D-77C3-4D5F-A5F9-3B3327848EC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3708-AE9A-4AD2-A840-02FE5739AAE0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870-74EC-4648-B7F1-9F4FA143CAF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8156A3-C20E-466D-B3AB-4C9B5599878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20FD4-49F8-4F46-9D93-6E04433B981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1BE0DF-3598-4796-98A1-504BC1684518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97F61-CDDC-49D5-96DB-069EAEB89C3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046CE6-965D-4E82-AC3A-46FBCACD4EF2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E29DF2-8535-4627-948D-E8E05876F00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5179-4B13-493B-85B6-F6FFA1223BA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FD11-D3AD-42EE-B900-4D045848B7E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6270-898B-4705-8ED8-CCEDDCBF734D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School of Computer Science Engineering and </a:t>
            </a:r>
            <a:r>
              <a:rPr lang="en-IN" sz="2000" kern="0"/>
              <a:t>Information Science</a:t>
            </a:r>
            <a:endParaRPr lang="en-IN" sz="2000" kern="0" dirty="0"/>
          </a:p>
        </p:txBody>
      </p:sp>
    </p:spTree>
    <p:extLst>
      <p:ext uri="{BB962C8B-B14F-4D97-AF65-F5344CB8AC3E}">
        <p14:creationId xmlns:p14="http://schemas.microsoft.com/office/powerpoint/2010/main" xmlns="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9FD70-B254-4669-0EB6-EEA53D9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DOM (Document Object Model)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19B3EF-F13B-094B-B485-08364439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CE66B5-7635-59E6-1058-7A43A85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xmlns="" id="{DF8AF9DB-8E09-0E47-E990-669684F4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696200" cy="421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4B3C6D-DEC6-D655-F7B2-2CEB1072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57014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62050"/>
            <a:ext cx="4949952" cy="4324350"/>
          </a:xfrm>
        </p:spPr>
        <p:txBody>
          <a:bodyPr/>
          <a:lstStyle/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elements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HTML attributes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all the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CSS styles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remove existing HTML elements 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add new HTML elements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attributes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react to all existing HTML events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the page</a:t>
            </a:r>
          </a:p>
          <a:p>
            <a:pPr marL="166688" indent="-166688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create new HTML events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3055" y="885825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DF4FAD-84E6-3FF7-5DC4-C9CE4C24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52961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6523"/>
            <a:ext cx="8229600" cy="715962"/>
          </a:xfrm>
        </p:spPr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947588"/>
            <a:ext cx="8610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C17A7D-E557-5CC4-B282-FF2AC401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6748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document.getElementById</a:t>
            </a:r>
            <a:r>
              <a:rPr lang="en-US" sz="2400" dirty="0"/>
              <a:t> returns the DOM object for an element with a given id</a:t>
            </a:r>
          </a:p>
          <a:p>
            <a:r>
              <a:rPr lang="en-US" sz="2400" dirty="0"/>
              <a:t>can change the text inside most elements by setting the </a:t>
            </a:r>
            <a:r>
              <a:rPr lang="en-US" sz="2400" dirty="0" err="1"/>
              <a:t>innerHTML</a:t>
            </a:r>
            <a:r>
              <a:rPr lang="en-US" sz="2400" dirty="0"/>
              <a:t> property</a:t>
            </a:r>
          </a:p>
          <a:p>
            <a:r>
              <a:rPr lang="en-US" sz="2400" dirty="0"/>
              <a:t>can change the text in form controls by setting the value property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36749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AF7D8D-8C8C-43D0-ADA7-D9FF6761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In the DOM, all HTML elements are defined as objects.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0" i="1" dirty="0">
                <a:effectLst/>
                <a:latin typeface="Consolas" panose="020B0609020204030204" pitchFamily="49" charset="0"/>
              </a:rPr>
              <a:t>&lt;p id="demo"&gt;&lt;/p&gt;</a:t>
            </a:r>
          </a:p>
          <a:p>
            <a:pPr marL="400050" lvl="1" indent="0">
              <a:buNone/>
            </a:pP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&lt;script&gt;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b="0" i="1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"Hello World!";</a:t>
            </a:r>
            <a:b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400050" lvl="1" indent="0">
              <a:buNone/>
            </a:pPr>
            <a:r>
              <a:rPr lang="en-US" b="0" i="1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4000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The </a:t>
            </a:r>
            <a:r>
              <a:rPr lang="en-US" sz="2000" i="1" dirty="0" err="1">
                <a:solidFill>
                  <a:schemeClr val="tx1"/>
                </a:solidFill>
              </a:rPr>
              <a:t>innerHTML</a:t>
            </a:r>
            <a:r>
              <a:rPr lang="en-US" sz="2000" i="1" dirty="0">
                <a:solidFill>
                  <a:schemeClr val="tx1"/>
                </a:solidFill>
              </a:rPr>
              <a:t> property is useful for getting or replacing the content of HTML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79AB04-B126-3795-7D7D-048CB140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44E0098F-9ABF-4B34-768F-B5A02B12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87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DEC6632-96F1-DF8D-4460-5EBE111E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20970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Accessing elements: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42783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C9CE8E-5017-37B2-3B4F-5EA88E065CFC}"/>
              </a:ext>
            </a:extLst>
          </p:cNvPr>
          <p:cNvSpPr txBox="1"/>
          <p:nvPr/>
        </p:nvSpPr>
        <p:spPr>
          <a:xfrm>
            <a:off x="533400" y="1817233"/>
            <a:ext cx="79663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&lt;button onclick="</a:t>
            </a:r>
            <a:r>
              <a:rPr lang="en-US" sz="2000" dirty="0" err="1"/>
              <a:t>changeText</a:t>
            </a:r>
            <a:r>
              <a:rPr lang="en-US" sz="2000" dirty="0"/>
              <a:t>();"&gt;Click me!&lt;/button&gt;</a:t>
            </a:r>
          </a:p>
          <a:p>
            <a:r>
              <a:rPr lang="en-US" sz="2000" dirty="0"/>
              <a:t>&lt;span id="output"&gt;replace me&lt;/span&gt;</a:t>
            </a:r>
          </a:p>
          <a:p>
            <a:r>
              <a:rPr lang="en-US" sz="2000" dirty="0"/>
              <a:t>&lt;input id="textbox" type="text" /&gt;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function </a:t>
            </a:r>
            <a:r>
              <a:rPr lang="en-US" sz="2000" dirty="0" err="1"/>
              <a:t>changeText</a:t>
            </a:r>
            <a:r>
              <a:rPr lang="en-US" sz="2000" dirty="0"/>
              <a:t>() {</a:t>
            </a:r>
          </a:p>
          <a:p>
            <a:r>
              <a:rPr lang="en-US" sz="2000" dirty="0"/>
              <a:t>	var span = </a:t>
            </a:r>
            <a:r>
              <a:rPr lang="en-US" sz="2000" dirty="0" err="1"/>
              <a:t>document.getElementById</a:t>
            </a:r>
            <a:r>
              <a:rPr lang="en-US" sz="2000" dirty="0"/>
              <a:t>("output");</a:t>
            </a:r>
          </a:p>
          <a:p>
            <a:r>
              <a:rPr lang="en-US" sz="2000" dirty="0"/>
              <a:t>	var </a:t>
            </a:r>
            <a:r>
              <a:rPr lang="en-US" sz="2000" dirty="0" err="1"/>
              <a:t>textBox</a:t>
            </a:r>
            <a:r>
              <a:rPr lang="en-US" sz="2000" dirty="0"/>
              <a:t> = </a:t>
            </a:r>
            <a:r>
              <a:rPr lang="en-US" sz="2000" dirty="0" err="1"/>
              <a:t>document.getElementById</a:t>
            </a:r>
            <a:r>
              <a:rPr lang="en-US" sz="2000" dirty="0"/>
              <a:t>("textbox");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textbox.style.color</a:t>
            </a:r>
            <a:r>
              <a:rPr lang="en-US" sz="2000" dirty="0"/>
              <a:t> = "red"; 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xmlns="" val="236741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77531252"/>
              </p:ext>
            </p:extLst>
          </p:nvPr>
        </p:nvGraphicFramePr>
        <p:xfrm>
          <a:off x="561109" y="140208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200" b="1" dirty="0"/>
                        <a:t>Attribute</a:t>
                      </a:r>
                      <a:endParaRPr lang="en-US" sz="22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Property</a:t>
                      </a:r>
                      <a:r>
                        <a:rPr lang="en-US" sz="2200" b="1" baseline="0" dirty="0"/>
                        <a:t> or style object</a:t>
                      </a:r>
                      <a:endParaRPr lang="en-US" sz="22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backgroundColor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borderTopWidth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fontSize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200" dirty="0"/>
                        <a:t>Font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famiy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fontFamily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356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119572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xmlns="" id="{26C50C31-B97E-5692-0DD3-1146C778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BD6F2597-12CD-4715-BE33-F48A01BD091A}" type="slidenum">
              <a:rPr lang="en-US" altLang="en-US" sz="120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xmlns="" id="{45AB399E-B008-29D5-965B-447A1E8D8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051800" cy="914400"/>
          </a:xfrm>
        </p:spPr>
        <p:txBody>
          <a:bodyPr/>
          <a:lstStyle/>
          <a:p>
            <a:r>
              <a:rPr lang="en-US" altLang="en-US"/>
              <a:t>Reading Properties with JavaScript</a:t>
            </a: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xmlns="" id="{F51761A2-4E4F-A4A2-AECE-98CF50AD5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168" y="1143000"/>
            <a:ext cx="8610600" cy="4876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1 returns "</a:t>
            </a:r>
            <a:r>
              <a:rPr lang="en-US" altLang="en-US" sz="2000" dirty="0" err="1">
                <a:solidFill>
                  <a:schemeClr val="tx1"/>
                </a:solidFill>
              </a:rPr>
              <a:t>ul</a:t>
            </a:r>
            <a:r>
              <a:rPr lang="en-US" altLang="en-US" sz="2000" dirty="0">
                <a:solidFill>
                  <a:schemeClr val="tx1"/>
                </a:solidFill>
              </a:rPr>
              <a:t>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2 returns "null"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3 returns "li"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4 returns "text"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</a:rPr>
              <a:t>A text node below the "li" which holds the actual text data as its value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Example 5 returns " Item 1 " 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xmlns="" id="{B4E38AEE-2D71-062C-52C2-2336F858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68" y="1600200"/>
            <a:ext cx="667385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1.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2.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3.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4.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firstChild.firstChild.nodeName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5. 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document.getElementById</a:t>
            </a:r>
            <a:r>
              <a:rPr kumimoji="1" lang="en-US" sz="1800" dirty="0">
                <a:solidFill>
                  <a:schemeClr val="tx1"/>
                </a:solidFill>
                <a:cs typeface="Tahoma" pitchFamily="34" charset="0"/>
              </a:rPr>
              <a:t>('t1').</a:t>
            </a:r>
            <a:r>
              <a:rPr kumimoji="1" lang="en-US" sz="1800" dirty="0" err="1">
                <a:solidFill>
                  <a:schemeClr val="tx1"/>
                </a:solidFill>
                <a:cs typeface="Tahoma" pitchFamily="34" charset="0"/>
              </a:rPr>
              <a:t>firstChild.firstChild.nodeValue</a:t>
            </a:r>
            <a:endParaRPr kumimoji="1" lang="en-US" sz="1800" dirty="0">
              <a:solidFill>
                <a:schemeClr val="tx1"/>
              </a:solidFill>
              <a:cs typeface="Tahoma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FEB26728-E643-48FB-A719-4CD3C7F4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09700"/>
            <a:ext cx="2514600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id="t1"&gt;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 Item 1 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li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&lt;/</a:t>
            </a:r>
            <a:r>
              <a:rPr lang="en-US" sz="2000" dirty="0" err="1">
                <a:solidFill>
                  <a:srgbClr val="FF0000"/>
                </a:solidFill>
                <a:latin typeface="+mn-lt"/>
              </a:rPr>
              <a:t>ul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&gt;</a:t>
            </a: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xmlns="" id="{3418909E-A1C9-BA20-7885-47EACE7F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955" y="1120775"/>
            <a:ext cx="223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Sample HTML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B70E68A-456B-E709-18C4-B299E477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086E5F-9F03-8CBF-677C-A1F89EEA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84713-773E-C5D4-D2CA-B4A429FA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JavaScript can "display" data in different ways:</a:t>
            </a:r>
          </a:p>
          <a:p>
            <a:endParaRPr lang="en-US" sz="2400" dirty="0"/>
          </a:p>
          <a:p>
            <a:r>
              <a:rPr lang="en-US" sz="2000" dirty="0"/>
              <a:t>Writing into an HTML element, using </a:t>
            </a:r>
            <a:r>
              <a:rPr lang="en-US" sz="2000" dirty="0" err="1"/>
              <a:t>innerHTML</a:t>
            </a:r>
            <a:r>
              <a:rPr lang="en-US" sz="2000" dirty="0"/>
              <a:t>.</a:t>
            </a:r>
          </a:p>
          <a:p>
            <a:r>
              <a:rPr lang="en-US" sz="2000" dirty="0"/>
              <a:t>Writing into the HTML output using </a:t>
            </a:r>
            <a:r>
              <a:rPr lang="en-US" sz="2000" dirty="0" err="1"/>
              <a:t>document.write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an alert box, using </a:t>
            </a:r>
            <a:r>
              <a:rPr lang="en-US" sz="2000" dirty="0" err="1"/>
              <a:t>window.alert</a:t>
            </a:r>
            <a:r>
              <a:rPr lang="en-US" sz="2000" dirty="0"/>
              <a:t>().</a:t>
            </a:r>
          </a:p>
          <a:p>
            <a:r>
              <a:rPr lang="en-US" sz="2000" dirty="0"/>
              <a:t>Writing into the browser console, using console.log().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6084D4-DEEB-F810-7154-8EECC7EE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4F9191-0380-7513-9DC3-0D48EAC9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45190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/>
              <a:t>Module 2 - Responsive web design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>
            <a:noAutofit/>
          </a:bodyPr>
          <a:lstStyle/>
          <a:p>
            <a:pPr marL="0" indent="0" algn="r">
              <a:spcBef>
                <a:spcPts val="910"/>
              </a:spcBef>
              <a:spcAft>
                <a:spcPts val="700"/>
              </a:spcAft>
              <a:buNone/>
            </a:pPr>
            <a:endParaRPr lang="en-US" sz="2800" b="1" dirty="0">
              <a:solidFill>
                <a:srgbClr val="00B05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spcBef>
                <a:spcPts val="910"/>
              </a:spcBef>
              <a:spcAft>
                <a:spcPts val="70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JavaScript – Core syntax, HTML DOM, objects, classes, Async; </a:t>
            </a:r>
            <a:r>
              <a:rPr lang="en-US" sz="1800" dirty="0" err="1">
                <a:solidFill>
                  <a:srgbClr val="002060"/>
                </a:solidFill>
              </a:rPr>
              <a:t>BootStrap</a:t>
            </a:r>
            <a:r>
              <a:rPr lang="en-US" sz="1800" dirty="0">
                <a:solidFill>
                  <a:srgbClr val="002060"/>
                </a:solidFill>
              </a:rPr>
              <a:t> for Responsive Web Design; Ajax and jQuery Introduction</a:t>
            </a:r>
            <a:r>
              <a:rPr lang="en-US" sz="900" dirty="0"/>
              <a:t/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6DA6A4-B5CB-EBD6-7C60-5332A6B1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E70FDE-EF60-3E60-9FD1-51E57680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79629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090123-3202-2225-679D-C5A1B051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BC7B53-0F33-9274-BB30-A0385D1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382000" cy="4680431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To access an HTML element, JavaScript can use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(id) method.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The id attribute defines the HTML element. The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innerHTML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property defines the HTML content: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&lt;html&gt;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&lt;h1&gt;My First Web Page&lt;/h1&gt;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&lt;p&gt;My First Paragraph&lt;/p&gt;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&lt;p id="demo"&gt;&lt;/p&gt;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&lt;script&gt;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("demo").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= 5 + 6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dirty="0"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&lt;/script&gt;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&lt;/body&gt;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&lt;/html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5ACF9B-48D9-DE49-9A10-35AF0738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7B76C6-DBB4-965A-1C18-E6835EE4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705078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AE995-DFAC-ABED-E863-0184B0A4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document.write</a:t>
            </a:r>
            <a:r>
              <a:rPr lang="en-US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75704-8B0D-1251-A069-28A7C1F11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+mn-lt"/>
              </a:rPr>
              <a:t>&lt;script&gt;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 err="1">
                <a:effectLst/>
                <a:latin typeface="+mn-lt"/>
              </a:rPr>
              <a:t>document.write</a:t>
            </a:r>
            <a:r>
              <a:rPr lang="en-US" sz="2400" b="0" i="0" dirty="0">
                <a:effectLst/>
                <a:latin typeface="+mn-lt"/>
              </a:rPr>
              <a:t>(5 + 6);</a:t>
            </a:r>
            <a:br>
              <a:rPr lang="en-US" sz="2400" b="0" i="0" dirty="0">
                <a:effectLst/>
                <a:latin typeface="+mn-lt"/>
              </a:rPr>
            </a:br>
            <a:r>
              <a:rPr lang="en-US" sz="2400" b="0" i="0" dirty="0">
                <a:effectLst/>
                <a:latin typeface="+mn-lt"/>
              </a:rPr>
              <a:t>&lt;/script&gt;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0286AA-797B-8717-9607-F48B6A4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E5B174-9B2F-20EC-97FA-5DA95E4F402A}"/>
              </a:ext>
            </a:extLst>
          </p:cNvPr>
          <p:cNvSpPr txBox="1"/>
          <p:nvPr/>
        </p:nvSpPr>
        <p:spPr>
          <a:xfrm>
            <a:off x="647700" y="3429000"/>
            <a:ext cx="7848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&lt;button type="button" onclick="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(5 + 6)"&gt;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Try it&lt;/button&gt;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6604D2-163D-D1B0-B4AD-98631C43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84406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B34BE1D-7C74-6941-269B-518D3F3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C1A3B-E7F2-4AA7-B1E0-FEB6FD665D7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19136A34-1A29-87B4-FD40-C9C7D790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text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1D3081E8-9167-98E2-ADAA-E623EEC0B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838200"/>
          </a:xfrm>
        </p:spPr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chemeClr val="tx2"/>
                </a:solidFill>
              </a:rPr>
              <a:t>document.write</a:t>
            </a:r>
            <a:r>
              <a:rPr lang="en-US" altLang="en-US" sz="2400" dirty="0">
                <a:solidFill>
                  <a:schemeClr val="tx2"/>
                </a:solidFill>
              </a:rPr>
              <a:t>()</a:t>
            </a:r>
            <a:r>
              <a:rPr lang="en-US" altLang="en-US" sz="2400" dirty="0"/>
              <a:t> method writes a string of text to the browser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xmlns="" id="{20B1AD40-DA57-FA3A-0AF6-867842C1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53762"/>
            <a:ext cx="8686800" cy="2623038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&lt;script type="text/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javascript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"&gt;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  &lt;!--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2400" b="1" dirty="0" err="1">
                <a:solidFill>
                  <a:srgbClr val="990000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rgbClr val="990000"/>
                </a:solidFill>
                <a:latin typeface="Courier New" panose="02070309020205020404" pitchFamily="49" charset="0"/>
              </a:rPr>
              <a:t>("&lt;h1&gt;Hello, world!&lt;/h1&gt;");</a:t>
            </a:r>
            <a:r>
              <a:rPr lang="en-US" altLang="en-US" sz="1600" b="1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endParaRPr lang="en-US" altLang="en-US" sz="2400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	//--&gt;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&lt;/script&gt;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898E806-7E5E-72AB-059B-6592142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22029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EF35BC-9B0F-C7D1-E3DB-D857E920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2ACB6-06C6-44E7-A6D6-0E5FF3E107E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CE366610-A9ED-400A-6D0C-AEC1DB45C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document.write()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xmlns="" id="{42A46D51-D51A-AE32-4975-ADE51F8C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52800"/>
            <a:ext cx="8839200" cy="990600"/>
          </a:xfrm>
          <a:prstGeom prst="rect">
            <a:avLst/>
          </a:prstGeom>
          <a:solidFill>
            <a:schemeClr val="accent2">
              <a:alpha val="39999"/>
            </a:schemeClr>
          </a:solidFill>
          <a:ln w="31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document.write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("&lt;h1&gt;</a:t>
            </a:r>
            <a:r>
              <a:rPr lang="en-US" altLang="en-US" sz="24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Hello,world</a:t>
            </a:r>
            <a:r>
              <a:rPr lang="en-US" altLang="en-US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!&lt;/h1&gt;"); </a:t>
            </a:r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xmlns="" id="{AEF375DB-DF94-D967-9564-95321EECDF8F}"/>
              </a:ext>
            </a:extLst>
          </p:cNvPr>
          <p:cNvSpPr>
            <a:spLocks/>
          </p:cNvSpPr>
          <p:nvPr/>
        </p:nvSpPr>
        <p:spPr bwMode="auto">
          <a:xfrm rot="16200000">
            <a:off x="5562600" y="2209800"/>
            <a:ext cx="914400" cy="457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xmlns="" id="{527AA1CB-8756-CE28-DF0F-E3F73F9EF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91100"/>
            <a:ext cx="3048000" cy="650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Enclosed in quotes -- denotes a "string"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xmlns="" id="{8D634F50-5C04-3BF7-A3A2-508FD2A9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90800"/>
            <a:ext cx="3048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tx2"/>
                </a:solidFill>
              </a:rPr>
              <a:t>Ends in a semicolon</a:t>
            </a:r>
          </a:p>
        </p:txBody>
      </p:sp>
      <p:sp>
        <p:nvSpPr>
          <p:cNvPr id="20494" name="Freeform 14">
            <a:extLst>
              <a:ext uri="{FF2B5EF4-FFF2-40B4-BE49-F238E27FC236}">
                <a16:creationId xmlns:a16="http://schemas.microsoft.com/office/drawing/2014/main" xmlns="" id="{E15FD134-36E9-6060-1885-D208AA902F8A}"/>
              </a:ext>
            </a:extLst>
          </p:cNvPr>
          <p:cNvSpPr>
            <a:spLocks/>
          </p:cNvSpPr>
          <p:nvPr/>
        </p:nvSpPr>
        <p:spPr bwMode="auto">
          <a:xfrm>
            <a:off x="6248400" y="1866900"/>
            <a:ext cx="2705100" cy="1866900"/>
          </a:xfrm>
          <a:custGeom>
            <a:avLst/>
            <a:gdLst>
              <a:gd name="T0" fmla="*/ 0 w 1704"/>
              <a:gd name="T1" fmla="*/ 456 h 1176"/>
              <a:gd name="T2" fmla="*/ 1440 w 1704"/>
              <a:gd name="T3" fmla="*/ 120 h 1176"/>
              <a:gd name="T4" fmla="*/ 1584 w 1704"/>
              <a:gd name="T5" fmla="*/ 11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4" h="1176">
                <a:moveTo>
                  <a:pt x="0" y="456"/>
                </a:moveTo>
                <a:cubicBezTo>
                  <a:pt x="588" y="228"/>
                  <a:pt x="1176" y="0"/>
                  <a:pt x="1440" y="120"/>
                </a:cubicBezTo>
                <a:cubicBezTo>
                  <a:pt x="1704" y="240"/>
                  <a:pt x="1644" y="708"/>
                  <a:pt x="1584" y="117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AB9C38C-D4A7-39B3-8ECF-2E0D8BD4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97185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7EA82-D84F-9DD9-532E-48086017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6BEEC-8886-239F-D19E-82BBC447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window.alert</a:t>
            </a:r>
            <a:r>
              <a:rPr lang="en-US" sz="2400" dirty="0"/>
              <a:t>(7 +12);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Using console.log()</a:t>
            </a:r>
          </a:p>
          <a:p>
            <a:pPr marL="0" indent="0">
              <a:buNone/>
            </a:pPr>
            <a:r>
              <a:rPr lang="en-US" sz="2000" dirty="0"/>
              <a:t>For debugging purposes, you can call the console.log() method in the browser to display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1EFA21-E9C3-B5C5-13A2-A47B69E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49E0CB-71AF-CE87-7241-B0A3C3D7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9257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B58328D-D810-2E00-E797-B6E6B40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392D8-CC64-4775-BD58-45F585E247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2875C8DC-51E8-B66F-B4C5-7067B0527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in JavaScript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224F45C7-DB56-B7E9-B2DD-62BBCA0E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types of comments</a:t>
            </a:r>
          </a:p>
          <a:p>
            <a:pPr lvl="1"/>
            <a:r>
              <a:rPr lang="en-US" altLang="en-US"/>
              <a:t>Single line</a:t>
            </a:r>
          </a:p>
          <a:p>
            <a:pPr lvl="2"/>
            <a:r>
              <a:rPr lang="en-US" altLang="en-US"/>
              <a:t>Uses two forward slashes (i.e. </a:t>
            </a:r>
            <a:r>
              <a:rPr lang="en-US" altLang="en-US" b="1">
                <a:solidFill>
                  <a:schemeClr val="tx2"/>
                </a:solidFill>
              </a:rPr>
              <a:t>//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Multiple line</a:t>
            </a:r>
          </a:p>
          <a:p>
            <a:pPr lvl="2"/>
            <a:r>
              <a:rPr lang="en-US" altLang="en-US"/>
              <a:t>Uses </a:t>
            </a:r>
            <a:r>
              <a:rPr lang="en-US" altLang="en-US" b="1">
                <a:solidFill>
                  <a:schemeClr val="tx2"/>
                </a:solidFill>
              </a:rPr>
              <a:t>/*</a:t>
            </a:r>
            <a:r>
              <a:rPr lang="en-US" altLang="en-US"/>
              <a:t> and</a:t>
            </a:r>
            <a:r>
              <a:rPr lang="en-US" altLang="en-US" b="1">
                <a:solidFill>
                  <a:schemeClr val="tx2"/>
                </a:solidFill>
              </a:rPr>
              <a:t> */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830C389-51B0-3615-2189-E8F1BFF6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xmlns="" id="{5EEF0347-B96B-D397-91D2-57537700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27C3547F-6E18-42F3-B58C-A5E41B48CA4B}" type="slidenum">
              <a:rPr lang="en-US" altLang="en-US" sz="120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xmlns="" id="{725598B2-102D-E2F1-644F-E481BBBE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Basics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xmlns="" id="{74E0D4D1-88D5-7CD4-D876-65DA13A15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724400"/>
          </a:xfrm>
        </p:spPr>
        <p:txBody>
          <a:bodyPr/>
          <a:lstStyle/>
          <a:p>
            <a:r>
              <a:rPr lang="en-US" altLang="en-US" sz="2800" dirty="0"/>
              <a:t>JavaScript is case sensitive</a:t>
            </a:r>
          </a:p>
          <a:p>
            <a:pPr lvl="1"/>
            <a:r>
              <a:rPr lang="en-US" altLang="en-US" sz="2000" dirty="0" err="1"/>
              <a:t>onClick</a:t>
            </a:r>
            <a:r>
              <a:rPr lang="en-US" altLang="en-US" sz="2000" dirty="0"/>
              <a:t>, ONCLICK, … are HTML, thus not case-sensitive</a:t>
            </a:r>
          </a:p>
          <a:p>
            <a:r>
              <a:rPr lang="en-US" altLang="en-US" sz="2800" dirty="0"/>
              <a:t>Statements terminated by returns or semi-colons </a:t>
            </a:r>
          </a:p>
          <a:p>
            <a:pPr lvl="1"/>
            <a:r>
              <a:rPr lang="en-US" altLang="en-US" sz="2000" dirty="0">
                <a:solidFill>
                  <a:schemeClr val="folHlink"/>
                </a:solidFill>
              </a:rPr>
              <a:t>x = x+1;</a:t>
            </a:r>
            <a:r>
              <a:rPr lang="en-US" altLang="en-US" sz="2000" dirty="0"/>
              <a:t> </a:t>
            </a:r>
          </a:p>
          <a:p>
            <a:pPr marL="457200" lvl="1" indent="0">
              <a:buNone/>
            </a:pPr>
            <a:r>
              <a:rPr lang="en-US" altLang="en-US" sz="2800" dirty="0"/>
              <a:t>“Blocks” of statements enclosed in { …}</a:t>
            </a:r>
          </a:p>
          <a:p>
            <a:r>
              <a:rPr lang="en-US" altLang="en-US" sz="2800" dirty="0"/>
              <a:t>Variables</a:t>
            </a:r>
          </a:p>
          <a:p>
            <a:pPr lvl="1"/>
            <a:r>
              <a:rPr lang="en-US" altLang="en-US" sz="2000" dirty="0"/>
              <a:t>Define using the var statement</a:t>
            </a:r>
          </a:p>
          <a:p>
            <a:pPr lvl="1"/>
            <a:r>
              <a:rPr lang="en-US" altLang="en-US" sz="2000" dirty="0"/>
              <a:t>Define implicitly by its first use, which must be an assignment</a:t>
            </a:r>
          </a:p>
          <a:p>
            <a:pPr lvl="2"/>
            <a:r>
              <a:rPr lang="en-US" altLang="en-US" sz="2000" dirty="0"/>
              <a:t>Implicit </a:t>
            </a:r>
            <a:r>
              <a:rPr lang="en-US" altLang="en-US" sz="2000" dirty="0" err="1"/>
              <a:t>defn</a:t>
            </a:r>
            <a:r>
              <a:rPr lang="en-US" altLang="en-US" sz="2000" dirty="0"/>
              <a:t> has global scope, even if occurs in nested scope!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26AB8C5-E3BD-06AE-2667-CA3E8D2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xmlns="" id="{FA4414FA-740F-D5CC-4B53-6ED50FF1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92B3C53-005C-4D67-94E7-1D78A6E0C991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xmlns="" id="{1E125E56-40A3-27AF-8FAB-546B9C52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JavaScript Primitive Datatypes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xmlns="" id="{489AAAAB-F174-6C17-DD9F-B9AD28740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9491" y="1174996"/>
            <a:ext cx="8458200" cy="5029200"/>
          </a:xfrm>
        </p:spPr>
        <p:txBody>
          <a:bodyPr/>
          <a:lstStyle/>
          <a:p>
            <a:r>
              <a:rPr lang="en-US" altLang="en-US" sz="2400" dirty="0"/>
              <a:t>Boolean: true and false</a:t>
            </a:r>
          </a:p>
          <a:p>
            <a:r>
              <a:rPr lang="en-US" altLang="en-US" sz="2400" dirty="0"/>
              <a:t>Number: 64-bit floating point</a:t>
            </a:r>
          </a:p>
          <a:p>
            <a:pPr lvl="1"/>
            <a:r>
              <a:rPr lang="en-US" altLang="en-US" sz="1800" dirty="0"/>
              <a:t>Similar to Java double and Double </a:t>
            </a:r>
          </a:p>
          <a:p>
            <a:pPr lvl="1"/>
            <a:r>
              <a:rPr lang="en-US" altLang="en-US" sz="1800" dirty="0"/>
              <a:t>No integer type </a:t>
            </a:r>
          </a:p>
          <a:p>
            <a:pPr lvl="1"/>
            <a:r>
              <a:rPr lang="en-US" altLang="en-US" sz="1800" dirty="0"/>
              <a:t>Special values </a:t>
            </a:r>
            <a:r>
              <a:rPr lang="en-US" altLang="en-US" sz="1800" dirty="0" err="1">
                <a:solidFill>
                  <a:schemeClr val="accent2"/>
                </a:solidFill>
              </a:rPr>
              <a:t>NaN</a:t>
            </a:r>
            <a:r>
              <a:rPr lang="en-US" altLang="en-US" sz="1800" dirty="0"/>
              <a:t> (not a number) and </a:t>
            </a:r>
            <a:r>
              <a:rPr lang="en-US" altLang="en-US" sz="1800" dirty="0">
                <a:solidFill>
                  <a:schemeClr val="accent2"/>
                </a:solidFill>
              </a:rPr>
              <a:t>Infinity</a:t>
            </a:r>
          </a:p>
          <a:p>
            <a:r>
              <a:rPr lang="en-US" altLang="en-US" sz="2400" dirty="0"/>
              <a:t>String: sequence of zero or more Unicode chars</a:t>
            </a:r>
          </a:p>
          <a:p>
            <a:pPr lvl="1"/>
            <a:r>
              <a:rPr lang="en-US" altLang="en-US" sz="1800" dirty="0"/>
              <a:t>No separate character type (just strings of length 1)</a:t>
            </a:r>
          </a:p>
          <a:p>
            <a:pPr lvl="1"/>
            <a:r>
              <a:rPr lang="en-US" altLang="en-US" sz="1800" dirty="0"/>
              <a:t>Literal strings using ' or " characters  (must match)</a:t>
            </a:r>
          </a:p>
          <a:p>
            <a:r>
              <a:rPr lang="en-US" altLang="en-US" sz="2400" dirty="0"/>
              <a:t>Special objects: </a:t>
            </a:r>
            <a:r>
              <a:rPr lang="en-US" altLang="en-US" sz="2400" dirty="0">
                <a:solidFill>
                  <a:schemeClr val="accent2"/>
                </a:solidFill>
              </a:rPr>
              <a:t>null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</a:rPr>
              <a:t>undefined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CB1D940-A0E7-0286-BD29-53B13EEE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CF5EF-5455-15F9-D570-52F3E312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Ways to Declare a JavaScript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351D7-5BD5-468F-4345-ED27A7F1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var</a:t>
            </a:r>
          </a:p>
          <a:p>
            <a:r>
              <a:rPr lang="en-US" sz="2400" dirty="0"/>
              <a:t>Using let</a:t>
            </a:r>
          </a:p>
          <a:p>
            <a:r>
              <a:rPr lang="en-US" sz="2400" dirty="0"/>
              <a:t>Using const</a:t>
            </a:r>
          </a:p>
          <a:p>
            <a:r>
              <a:rPr lang="en-US" sz="2400" dirty="0"/>
              <a:t>Using nothing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E592DD-92DD-ABD5-20C1-B27B1E12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7F7DBB-02B9-B095-465C-AF307105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53598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124200"/>
            <a:ext cx="8461248" cy="2743200"/>
          </a:xfrm>
        </p:spPr>
        <p:txBody>
          <a:bodyPr/>
          <a:lstStyle/>
          <a:p>
            <a:r>
              <a:rPr lang="en-US" sz="2400" dirty="0"/>
              <a:t>variables are declared with the </a:t>
            </a:r>
            <a:r>
              <a:rPr lang="en-US" sz="2400" dirty="0" err="1"/>
              <a:t>var</a:t>
            </a:r>
            <a:r>
              <a:rPr lang="en-US" sz="2400" dirty="0"/>
              <a:t> keyword (case sensitive)</a:t>
            </a:r>
          </a:p>
          <a:p>
            <a:r>
              <a:rPr lang="en-US" sz="2400" dirty="0"/>
              <a:t>types are not specified, but JS does have types ("loosely typed")</a:t>
            </a:r>
          </a:p>
          <a:p>
            <a:pPr lvl="1"/>
            <a:r>
              <a:rPr lang="en-US" sz="18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sz="1800" dirty="0"/>
              <a:t>can find out a variable's type by calling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3E5E00-41F1-6FFC-4DC6-2E899A3E8615}"/>
              </a:ext>
            </a:extLst>
          </p:cNvPr>
          <p:cNvSpPr txBox="1"/>
          <p:nvPr/>
        </p:nvSpPr>
        <p:spPr>
          <a:xfrm>
            <a:off x="612648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AEAE6C7-AD5D-080E-15B5-DF2B688C947A}"/>
              </a:ext>
            </a:extLst>
          </p:cNvPr>
          <p:cNvSpPr txBox="1"/>
          <p:nvPr/>
        </p:nvSpPr>
        <p:spPr>
          <a:xfrm>
            <a:off x="612648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B70E31C-F5C4-16E9-A928-53468759712B}"/>
              </a:ext>
            </a:extLst>
          </p:cNvPr>
          <p:cNvSpPr txBox="1"/>
          <p:nvPr/>
        </p:nvSpPr>
        <p:spPr>
          <a:xfrm>
            <a:off x="611124" y="1598197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93C0245-05AD-03B5-2BCB-E07DFA343107}"/>
              </a:ext>
            </a:extLst>
          </p:cNvPr>
          <p:cNvSpPr txBox="1"/>
          <p:nvPr/>
        </p:nvSpPr>
        <p:spPr>
          <a:xfrm>
            <a:off x="611124" y="2219465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14070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 lightweight programming language ("scripting language")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used to make web pages interactive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insert dynamic text into HTML (ex: user name)</a:t>
            </a:r>
          </a:p>
          <a:p>
            <a:pPr marL="512763" lvl="1"/>
            <a:r>
              <a:rPr lang="en-US" b="1" dirty="0">
                <a:solidFill>
                  <a:schemeClr val="tx1"/>
                </a:solidFill>
              </a:rPr>
              <a:t>react to events </a:t>
            </a:r>
            <a:r>
              <a:rPr lang="en-US" dirty="0">
                <a:solidFill>
                  <a:schemeClr val="tx1"/>
                </a:solidFill>
              </a:rPr>
              <a:t>(ex: page load </a:t>
            </a:r>
            <a:r>
              <a:rPr lang="en-US" b="1" dirty="0">
                <a:solidFill>
                  <a:schemeClr val="tx1"/>
                </a:solidFill>
              </a:rPr>
              <a:t>user click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get information about a user's computer (ex: browser type)</a:t>
            </a:r>
          </a:p>
          <a:p>
            <a:pPr marL="512763" lvl="1"/>
            <a:r>
              <a:rPr lang="en-US" dirty="0">
                <a:solidFill>
                  <a:schemeClr val="tx1"/>
                </a:solidFill>
              </a:rPr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CSE3150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09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E45DE-AA62-F830-45CC-8F79EE15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5F4FD-7614-F6B6-038B-D6C6AE27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a-DK" sz="2000" dirty="0"/>
              <a:t>let x = 5;</a:t>
            </a:r>
          </a:p>
          <a:p>
            <a:pPr lvl="1"/>
            <a:r>
              <a:rPr lang="da-DK" sz="2000" dirty="0"/>
              <a:t>let y = 6;</a:t>
            </a:r>
          </a:p>
          <a:p>
            <a:pPr lvl="1"/>
            <a:r>
              <a:rPr lang="da-DK" sz="2000" dirty="0"/>
              <a:t>let z = x + y;</a:t>
            </a:r>
            <a:endParaRPr lang="en-US" sz="2000" dirty="0"/>
          </a:p>
          <a:p>
            <a:endParaRPr lang="en-US" sz="1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When to Use?</a:t>
            </a:r>
          </a:p>
          <a:p>
            <a:r>
              <a:rPr lang="en-US" sz="1800" dirty="0"/>
              <a:t>Always declare JavaScript variables with </a:t>
            </a:r>
            <a:r>
              <a:rPr lang="en-US" sz="1800" dirty="0" err="1"/>
              <a:t>var,let</a:t>
            </a:r>
            <a:r>
              <a:rPr lang="en-US" sz="1800" dirty="0"/>
              <a:t>, or const.</a:t>
            </a:r>
          </a:p>
          <a:p>
            <a:r>
              <a:rPr lang="en-US" sz="1800" dirty="0"/>
              <a:t>The let and const keywords were added to JavaScript in 2015.</a:t>
            </a:r>
          </a:p>
          <a:p>
            <a:r>
              <a:rPr lang="en-US" sz="1800" dirty="0"/>
              <a:t>If you want your code to run in older browsers, you must use var.</a:t>
            </a:r>
          </a:p>
          <a:p>
            <a:r>
              <a:rPr lang="en-US" sz="1800" dirty="0"/>
              <a:t>If you want a general rule: always declare variables with const.</a:t>
            </a:r>
          </a:p>
          <a:p>
            <a:r>
              <a:rPr lang="en-US" sz="1800" dirty="0"/>
              <a:t>If you think the value of the variable can change, use let.</a:t>
            </a:r>
          </a:p>
          <a:p>
            <a:pPr lvl="1"/>
            <a:r>
              <a:rPr lang="en-US" sz="2000" dirty="0"/>
              <a:t>const price1 = 5;</a:t>
            </a:r>
          </a:p>
          <a:p>
            <a:pPr lvl="1"/>
            <a:r>
              <a:rPr lang="en-US" sz="2000" dirty="0"/>
              <a:t>const price2 = 6;</a:t>
            </a:r>
          </a:p>
          <a:p>
            <a:pPr lvl="1"/>
            <a:r>
              <a:rPr lang="en-US" sz="2000" dirty="0"/>
              <a:t>let total = price1 + price2;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0F8FA6-4E17-63C5-E5D9-95E22151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BFE8D-2F6E-4977-8021-893E7491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20229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9545" y="2641190"/>
            <a:ext cx="8153400" cy="1219200"/>
          </a:xfrm>
        </p:spPr>
        <p:txBody>
          <a:bodyPr/>
          <a:lstStyle/>
          <a:p>
            <a:r>
              <a:rPr lang="en-US" sz="2400" dirty="0"/>
              <a:t>integers and real numbers are the same type (no </a:t>
            </a:r>
            <a:r>
              <a:rPr lang="en-US" sz="2400" dirty="0" err="1"/>
              <a:t>int</a:t>
            </a:r>
            <a:r>
              <a:rPr lang="en-US" sz="2400" dirty="0"/>
              <a:t> vs. double)</a:t>
            </a:r>
          </a:p>
          <a:p>
            <a:r>
              <a:rPr lang="en-US" sz="2400" dirty="0"/>
              <a:t>same operators: + - * / % ++ -- = += -= *= /= %=</a:t>
            </a:r>
          </a:p>
          <a:p>
            <a:r>
              <a:rPr lang="en-US" sz="2400" dirty="0"/>
              <a:t>similar precedence to Java</a:t>
            </a:r>
          </a:p>
          <a:p>
            <a:r>
              <a:rPr lang="en-US" sz="2400" dirty="0"/>
              <a:t>many operators auto-convert types: "2" * 3 is 6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2648" y="1397155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3379989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identical to Java's comment syntax</a:t>
            </a:r>
          </a:p>
          <a:p>
            <a:r>
              <a:rPr lang="en-US" sz="2800" dirty="0"/>
              <a:t>recall: 4 comment syntaxes</a:t>
            </a:r>
          </a:p>
          <a:p>
            <a:pPr lvl="1"/>
            <a:r>
              <a:rPr lang="en-US" sz="2000" dirty="0"/>
              <a:t>HTML: &lt;!-- comment --&gt;</a:t>
            </a:r>
          </a:p>
          <a:p>
            <a:pPr lvl="1"/>
            <a:r>
              <a:rPr lang="en-US" sz="2000" dirty="0"/>
              <a:t>CSS/JS/PHP: /* comment */</a:t>
            </a:r>
          </a:p>
          <a:p>
            <a:pPr lvl="1"/>
            <a:r>
              <a:rPr lang="en-US" sz="2000" dirty="0"/>
              <a:t>Java/JS/PHP: // comment</a:t>
            </a:r>
          </a:p>
          <a:p>
            <a:pPr lvl="1"/>
            <a:r>
              <a:rPr lang="en-US" sz="2000" dirty="0"/>
              <a:t>PHP: # comment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2954909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215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C586A2-0CC2-64A3-3E0F-F959EC04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BA070F-117F-B514-51FA-E7B547A07096}"/>
              </a:ext>
            </a:extLst>
          </p:cNvPr>
          <p:cNvSpPr txBox="1"/>
          <p:nvPr/>
        </p:nvSpPr>
        <p:spPr>
          <a:xfrm>
            <a:off x="304800" y="306878"/>
            <a:ext cx="8001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effectLst/>
              </a:rPr>
              <a:t>// Numbers: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length = 16;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weight = 7.5;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Strings: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color = "Yellow";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 = "Johnson";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Booleans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let x = true;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0" i="0" dirty="0">
                <a:effectLst/>
              </a:rPr>
              <a:t>let y = false;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person = {</a:t>
            </a:r>
            <a:r>
              <a:rPr lang="en-US" sz="2200" b="0" i="0" dirty="0" err="1">
                <a:effectLst/>
              </a:rPr>
              <a:t>firstName</a:t>
            </a:r>
            <a:r>
              <a:rPr lang="en-US" sz="2200" b="0" i="0" dirty="0">
                <a:effectLst/>
              </a:rPr>
              <a:t>:"John", </a:t>
            </a:r>
            <a:r>
              <a:rPr lang="en-US" sz="2200" b="0" i="0" dirty="0" err="1">
                <a:effectLst/>
              </a:rPr>
              <a:t>lastName</a:t>
            </a:r>
            <a:r>
              <a:rPr lang="en-US" sz="2200" b="0" i="0" dirty="0">
                <a:effectLst/>
              </a:rPr>
              <a:t>:"Doe"};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Array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cars = ["Saab", "Volvo", "BMW"];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i="0" dirty="0">
                <a:effectLst/>
              </a:rPr>
              <a:t>// Date object:</a:t>
            </a:r>
            <a:r>
              <a:rPr lang="en-US" sz="2200" b="0" i="0" dirty="0">
                <a:effectLst/>
              </a:rPr>
              <a:t/>
            </a:r>
            <a:br>
              <a:rPr lang="en-US" sz="2200" b="0" i="0" dirty="0">
                <a:effectLst/>
              </a:rPr>
            </a:br>
            <a:r>
              <a:rPr lang="en-US" sz="2200" b="0" i="0" dirty="0">
                <a:effectLst/>
              </a:rPr>
              <a:t>const date = new Date("2022-03-25");</a:t>
            </a:r>
            <a:endParaRPr lang="en-US" sz="2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5A4E80D-2EBB-59B0-72DD-EA537744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18227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334329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49234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sz="2400" dirty="0"/>
              <a:t> : has not been declared, does not exist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400" dirty="0"/>
              <a:t> : exists, but was specifically assigned an empty or null value</a:t>
            </a:r>
          </a:p>
          <a:p>
            <a:r>
              <a:rPr lang="en-US" sz="2400" dirty="0"/>
              <a:t>Why does JavaScript have both of these?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1309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89D8B-0E5D-06A8-88BB-A94ABFDA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(self study)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19CB90-698C-CE3F-EFD2-FB5BFEFA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Refer all operators you studied in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B14146-6371-1738-C2D1-C46DF181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34D39E-0633-C7F2-E6EA-66053C5C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4997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1295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858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D401A-FEB2-FA18-5018-0A469A68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EE31FA-F5EE-72CC-28D6-5AC49EF4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&lt;p&gt;The length of the string is:&lt;/p&gt;</a:t>
            </a:r>
          </a:p>
          <a:p>
            <a:r>
              <a:rPr lang="en-US" sz="2000" dirty="0"/>
              <a:t>&lt;p id="demo"&gt;&lt;/p&gt;</a:t>
            </a:r>
          </a:p>
          <a:p>
            <a:endParaRPr lang="en-US" sz="2000" dirty="0"/>
          </a:p>
          <a:p>
            <a:r>
              <a:rPr lang="en-US" sz="2000" dirty="0"/>
              <a:t>&lt;script&gt;</a:t>
            </a:r>
          </a:p>
          <a:p>
            <a:r>
              <a:rPr lang="en-US" sz="2000" dirty="0"/>
              <a:t>let text = "ABCDEFGHIJKLMNOPQRSTUVWXYZ";</a:t>
            </a:r>
          </a:p>
          <a:p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</a:t>
            </a:r>
            <a:r>
              <a:rPr lang="en-US" sz="2000" dirty="0" err="1"/>
              <a:t>text.length</a:t>
            </a:r>
            <a:r>
              <a:rPr lang="en-US" sz="2000" dirty="0"/>
              <a:t>;</a:t>
            </a:r>
          </a:p>
          <a:p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FCC99A-3295-2479-2F0A-4F0CC62D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2D0BB5-4A67-75ED-4031-AC1BE011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081738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A20AC6-F60A-0B65-5ED8-72F58CCA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0CF33A-8F92-6610-704C-67C6F3FE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Function Invocation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code inside the function will execute when "something"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invokes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(calls) the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an event occurs (when a user clicks a button)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it is invoked (called) from JavaScript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Automatically (self invoked)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82EECF-9B9F-4711-396B-26C58122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06BB5-1689-7A92-592C-1A9D1D48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23387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interpreted, not compiled</a:t>
            </a:r>
          </a:p>
          <a:p>
            <a:r>
              <a:rPr lang="en-US" sz="2400" dirty="0">
                <a:latin typeface="+mn-lt"/>
              </a:rPr>
              <a:t>more relaxed syntax and rules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fewer and "looser" data types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variables don't need to be declared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errors often silent (few exceptions)</a:t>
            </a:r>
          </a:p>
          <a:p>
            <a:r>
              <a:rPr lang="en-US" sz="2400" dirty="0">
                <a:latin typeface="+mn-lt"/>
              </a:rPr>
              <a:t>key construct is the function rather than the class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+mn-lt"/>
              </a:rPr>
              <a:t>"first-class" functions are used in many situations</a:t>
            </a:r>
          </a:p>
          <a:p>
            <a:r>
              <a:rPr lang="en-US" sz="2400" dirty="0">
                <a:latin typeface="+mn-lt"/>
              </a:rPr>
              <a:t>contained within a web page and integrates with its HTML/CSS content 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779743-7B81-4FB7-A3E2-1ACEC99CD8C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8977" y="121920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6833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F0A63-C70B-EDBA-D41C-3787CE6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DCC10-6C22-3F81-6370-ADF1B188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var x = </a:t>
            </a:r>
            <a:r>
              <a:rPr lang="en-US" sz="2400" dirty="0" err="1"/>
              <a:t>myFunction</a:t>
            </a:r>
            <a:r>
              <a:rPr lang="en-US" sz="2400" dirty="0"/>
              <a:t>(4, 3);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x;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0" indent="0">
              <a:buNone/>
            </a:pPr>
            <a:r>
              <a:rPr lang="en-US" sz="2400" dirty="0"/>
              <a:t>  return a * b;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627194-9C28-4807-5F60-C27C434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62C93C-7DE2-B366-E3DB-F987DA46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949309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9603E-04C2-56E6-4D0F-AB4115A8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0572D3-FD23-D5D3-1A43-4D8BBEE6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</a:t>
            </a:r>
          </a:p>
          <a:p>
            <a:pPr marL="0" indent="0">
              <a:buNone/>
            </a:pPr>
            <a:r>
              <a:rPr lang="en-US" sz="2400" dirty="0"/>
              <a:t>"The temperature is " + </a:t>
            </a:r>
            <a:r>
              <a:rPr lang="en-US" sz="2400" dirty="0" err="1"/>
              <a:t>toCelsius</a:t>
            </a:r>
            <a:r>
              <a:rPr lang="en-US" sz="2400" dirty="0"/>
              <a:t>(77) + " Celsius";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</a:t>
            </a:r>
            <a:r>
              <a:rPr lang="en-US" sz="2400" dirty="0" err="1"/>
              <a:t>fahrenheit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return (5/9) * (fahrenheit-32);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B22D3D-9CB7-24E8-7E34-DD6BF90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FB68B2-CCCF-4681-468D-4E01226C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660197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21555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305300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90825" y="25527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56389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A05E7-57A9-A7B0-9266-14C26E62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b="0" i="0" dirty="0">
                <a:effectLst/>
                <a:latin typeface="Segoe UI" panose="020B0502040204020203" pitchFamily="34" charset="0"/>
              </a:rPr>
              <a:t>JavaScript Objects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1D706E-62C9-AB6F-93EC-5A0365A7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 Life Objects, Properties, and Methods</a:t>
            </a:r>
          </a:p>
          <a:p>
            <a:r>
              <a:rPr lang="en-US" sz="2400" dirty="0"/>
              <a:t>In real life, a student is an object.</a:t>
            </a:r>
          </a:p>
          <a:p>
            <a:r>
              <a:rPr lang="en-US" sz="2400" dirty="0"/>
              <a:t>Student can have properties name, </a:t>
            </a:r>
            <a:r>
              <a:rPr lang="en-US" sz="2400" dirty="0" err="1"/>
              <a:t>roll_no</a:t>
            </a:r>
            <a:r>
              <a:rPr lang="en-US" sz="2400" dirty="0"/>
              <a:t>., marks, </a:t>
            </a:r>
            <a:r>
              <a:rPr lang="en-US" sz="2400" dirty="0" err="1"/>
              <a:t>phone_num</a:t>
            </a:r>
            <a:r>
              <a:rPr lang="en-US" sz="2400" dirty="0"/>
              <a:t>, age…</a:t>
            </a:r>
          </a:p>
          <a:p>
            <a:r>
              <a:rPr lang="en-US" sz="2400" dirty="0"/>
              <a:t>Student can have methods to operate on properties like </a:t>
            </a:r>
            <a:r>
              <a:rPr lang="en-US" sz="2400" dirty="0" err="1"/>
              <a:t>Calcualte_cgpa</a:t>
            </a:r>
            <a:r>
              <a:rPr lang="en-US" sz="2400" dirty="0"/>
              <a:t>(), </a:t>
            </a:r>
            <a:r>
              <a:rPr lang="en-US" sz="2400" dirty="0" err="1"/>
              <a:t>diplayInfo</a:t>
            </a:r>
            <a:r>
              <a:rPr lang="en-US" sz="2400" dirty="0"/>
              <a:t>()….</a:t>
            </a:r>
          </a:p>
          <a:p>
            <a:r>
              <a:rPr lang="en-US" sz="2400" dirty="0"/>
              <a:t>All student have same properties, values may change</a:t>
            </a:r>
          </a:p>
          <a:p>
            <a:r>
              <a:rPr lang="en-US" sz="2400" dirty="0"/>
              <a:t>Assume car is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3DB89B-928D-CFE1-D5DD-8BE2C6D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6FC473-D5AA-107F-058C-6672E7F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4674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CF66B-A1D7-D30F-7801-DD2FE38E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5C893F-4EA4-4A07-1FAB-638E7704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values are written as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name:value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pairs (name and value separated by a colon).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E0A511-9336-A759-E211-D8835C4F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79EDB7-1E6F-8DBF-8561-7E3A3922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943414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85B37-7D4D-E3BB-BA81-5DE1716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69BAC-833A-0DE6-036E-56AB7C4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// Create an object:</a:t>
            </a:r>
          </a:p>
          <a:p>
            <a:pPr marL="0" indent="0">
              <a:buNone/>
            </a:pPr>
            <a:r>
              <a:rPr lang="en-US" sz="2000" dirty="0"/>
              <a:t>const person = 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firstName</a:t>
            </a:r>
            <a:r>
              <a:rPr lang="en-US" sz="2000" dirty="0"/>
              <a:t>: "John",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lastName</a:t>
            </a:r>
            <a:r>
              <a:rPr lang="en-US" sz="2000" dirty="0"/>
              <a:t>: "Doe",</a:t>
            </a:r>
          </a:p>
          <a:p>
            <a:pPr marL="0" indent="0">
              <a:buNone/>
            </a:pPr>
            <a:r>
              <a:rPr lang="en-US" sz="2000" dirty="0"/>
              <a:t>  age: 50,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eyeColor</a:t>
            </a:r>
            <a:r>
              <a:rPr lang="en-US" sz="2000" dirty="0"/>
              <a:t>: "blue"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// Display some data from the object: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</a:t>
            </a:r>
          </a:p>
          <a:p>
            <a:pPr marL="0" indent="0">
              <a:buNone/>
            </a:pPr>
            <a:r>
              <a:rPr lang="en-US" sz="2000" dirty="0" err="1"/>
              <a:t>person.firstName</a:t>
            </a:r>
            <a:r>
              <a:rPr lang="en-US" sz="2000" dirty="0"/>
              <a:t> + " is " + </a:t>
            </a:r>
            <a:r>
              <a:rPr lang="en-US" sz="2000" dirty="0" err="1"/>
              <a:t>person.age</a:t>
            </a:r>
            <a:r>
              <a:rPr lang="en-US" sz="2000" dirty="0"/>
              <a:t> + " years old.";</a:t>
            </a:r>
          </a:p>
          <a:p>
            <a:pPr marL="0" indent="0">
              <a:buNone/>
            </a:pPr>
            <a:r>
              <a:rPr lang="en-US" sz="20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BB48DD-C69F-2469-2AE6-A636AE57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39833A-B5C4-47E8-382A-19DE0880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644396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A6A81A-3149-CB38-D233-DA6A20B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70962-88B2-497F-DAB4-EA1A4F6A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 events are "things" that happen to HTML elements.</a:t>
            </a:r>
          </a:p>
          <a:p>
            <a:r>
              <a:rPr lang="en-US" sz="2000" dirty="0"/>
              <a:t>When JavaScript is used in HTML pages, JavaScript can "react" on these events.</a:t>
            </a:r>
          </a:p>
          <a:p>
            <a:pPr marL="0" indent="0">
              <a:buNone/>
            </a:pPr>
            <a:r>
              <a:rPr lang="en-US" sz="2000" dirty="0"/>
              <a:t>HTML Events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 HTML event can be something the browser does, or something a user does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Here are some examples of HTML events:</a:t>
            </a:r>
          </a:p>
          <a:p>
            <a:r>
              <a:rPr lang="en-US" sz="2000" dirty="0"/>
              <a:t>An HTML web page has finished loading</a:t>
            </a:r>
          </a:p>
          <a:p>
            <a:r>
              <a:rPr lang="en-US" sz="2000" dirty="0"/>
              <a:t>An HTML input field was changed</a:t>
            </a:r>
          </a:p>
          <a:p>
            <a:r>
              <a:rPr lang="en-US" sz="2000" dirty="0"/>
              <a:t>An HTML button was clicked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742CA2-1E73-FC3F-A152-15DEAA9D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66BC69-4F35-1705-17DF-5AFD5ED7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86593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9BC4E-3D52-6EDF-8560-73ECD50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69F6E-5E31-DBBE-DCBE-C84C2E6A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458200" cy="4680431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allows event handler attributes,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JavaScript code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to be added to HTML elements.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b="1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some JavaScript</a:t>
            </a:r>
            <a:r>
              <a:rPr lang="en-US" sz="2400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 The time is? &lt;/button&gt;</a:t>
            </a:r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&lt;/body&gt;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06D04A-EAA8-0836-3D53-074B210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0F160A8-4CB7-30A2-B609-8A16C67E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455303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5B1BD-D6F7-212C-8EFB-2E7D4D8F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Try this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820D8-25C1-0C34-25D7-48404A0C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&lt;button onclick="</a:t>
            </a:r>
            <a:r>
              <a:rPr lang="en-US" sz="2400" dirty="0" err="1"/>
              <a:t>displayDate</a:t>
            </a:r>
            <a:r>
              <a:rPr lang="en-US" sz="2400" dirty="0"/>
              <a:t>()"&gt;The time is?&lt;/button&gt;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displayDate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Date();</a:t>
            </a:r>
          </a:p>
          <a:p>
            <a:pPr marL="0" indent="0">
              <a:buNone/>
            </a:pPr>
            <a:r>
              <a:rPr lang="en-US" sz="2400" dirty="0"/>
              <a:t>} &lt;/script&gt;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4C8206-DC9A-E085-021D-D655B127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6E4A8-A420-FB34-0FE9-D6CB58D2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036995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07A8F8-8129-ED6F-9458-66D771F6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36F48F-BABF-2A5D-2294-109E7C63A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Objects use names to access its "members". </a:t>
            </a:r>
          </a:p>
          <a:p>
            <a:r>
              <a:rPr lang="en-US" sz="2400" dirty="0"/>
              <a:t>In this example, </a:t>
            </a:r>
            <a:r>
              <a:rPr lang="en-US" sz="2400" dirty="0" err="1"/>
              <a:t>person.firstName</a:t>
            </a:r>
            <a:r>
              <a:rPr lang="en-US" sz="2400" dirty="0"/>
              <a:t> returns John: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person = {</a:t>
            </a:r>
            <a:r>
              <a:rPr lang="en-US" sz="2400" dirty="0" err="1"/>
              <a:t>firstName</a:t>
            </a:r>
            <a:r>
              <a:rPr lang="en-US" sz="2400" dirty="0"/>
              <a:t>:"John", </a:t>
            </a:r>
            <a:r>
              <a:rPr lang="en-US" sz="2400" dirty="0" err="1"/>
              <a:t>lastName</a:t>
            </a:r>
            <a:r>
              <a:rPr lang="en-US" sz="2400" dirty="0"/>
              <a:t>:"Doe", age:46};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</a:t>
            </a:r>
            <a:r>
              <a:rPr lang="en-US" sz="2400" dirty="0" err="1"/>
              <a:t>person.firstName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7539D8-34A8-A038-69E2-D67E3DD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59CB81-C8EA-1F86-47EE-6AE9EBDC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2542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364254"/>
            <a:ext cx="8153400" cy="2421242"/>
          </a:xfrm>
        </p:spPr>
        <p:txBody>
          <a:bodyPr/>
          <a:lstStyle/>
          <a:p>
            <a:r>
              <a:rPr lang="en-US" sz="2200" dirty="0"/>
              <a:t>script tag should be placed in HTML page's head</a:t>
            </a:r>
          </a:p>
          <a:p>
            <a:r>
              <a:rPr lang="en-US" sz="2200" dirty="0"/>
              <a:t>script code is stored in a separate .</a:t>
            </a:r>
            <a:r>
              <a:rPr lang="en-US" sz="2200" dirty="0" err="1"/>
              <a:t>js</a:t>
            </a:r>
            <a:r>
              <a:rPr lang="en-US" sz="2200" dirty="0"/>
              <a:t> file</a:t>
            </a:r>
          </a:p>
          <a:p>
            <a:r>
              <a:rPr lang="en-US" sz="2200" dirty="0"/>
              <a:t>JS code can be placed directly in the HTML file's body or head (like CSS)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327" y="1364619"/>
            <a:ext cx="81534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250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0FA0F-6DA5-3738-8052-3BA980E6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egoe UI" panose="020B0502040204020203" pitchFamily="34" charset="0"/>
              </a:rPr>
              <a:t>JavaScript 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1621E8-E35C-952C-F94D-9391254A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 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const cars = [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"Saab",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"Volvo",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  "BMW"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effectLst/>
                <a:latin typeface="Consolas" panose="020B0609020204030204" pitchFamily="49" charset="0"/>
              </a:rPr>
              <a:t>];</a:t>
            </a:r>
            <a:endParaRPr lang="en-US" sz="2400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Array Elements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cars[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 //Saab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6CDADA-A89B-A457-0D39-8B035E04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9DF68D-6BC6-F848-6C97-CAE78753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29911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B2AA4-1332-E7E6-E061-2F8D441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49427E-1B27-F730-EB2A-A69262D5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//4</a:t>
            </a:r>
          </a:p>
          <a:p>
            <a:pPr marL="0" indent="0">
              <a:buNone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Looping Array Elements</a:t>
            </a:r>
          </a:p>
          <a:p>
            <a:pPr marL="0" indent="0">
              <a:buNone/>
            </a:pPr>
            <a:r>
              <a:rPr lang="en-US" sz="2000" dirty="0"/>
              <a:t>&lt;p id="demo"&gt;&lt;/p&gt;</a:t>
            </a:r>
          </a:p>
          <a:p>
            <a:pPr marL="0" indent="0">
              <a:buNone/>
            </a:pPr>
            <a:r>
              <a:rPr lang="en-US" sz="2000" dirty="0"/>
              <a:t>&lt;script&gt;</a:t>
            </a:r>
          </a:p>
          <a:p>
            <a:pPr marL="0" indent="0">
              <a:buNone/>
            </a:pPr>
            <a:r>
              <a:rPr lang="en-US" sz="2000" dirty="0"/>
              <a:t>const fruits = ["Banana", "Orange", "Apple", "Mango"];</a:t>
            </a:r>
          </a:p>
          <a:p>
            <a:pPr marL="0" indent="0">
              <a:buNone/>
            </a:pPr>
            <a:r>
              <a:rPr lang="en-US" sz="2000" dirty="0"/>
              <a:t>let text = "&lt;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fruits.forEach</a:t>
            </a:r>
            <a:r>
              <a:rPr lang="en-US" sz="2000" dirty="0"/>
              <a:t>(</a:t>
            </a:r>
            <a:r>
              <a:rPr lang="en-US" sz="2000" dirty="0" err="1"/>
              <a:t>myFunction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text += "&lt;/</a:t>
            </a:r>
            <a:r>
              <a:rPr lang="en-US" sz="2000" dirty="0" err="1"/>
              <a:t>ul</a:t>
            </a:r>
            <a:r>
              <a:rPr lang="en-US" sz="2000" dirty="0"/>
              <a:t>&gt;";</a:t>
            </a:r>
          </a:p>
          <a:p>
            <a:pPr marL="0" indent="0">
              <a:buNone/>
            </a:pP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text;</a:t>
            </a:r>
          </a:p>
          <a:p>
            <a:pPr marL="0" indent="0">
              <a:buNone/>
            </a:pPr>
            <a:r>
              <a:rPr lang="en-US" sz="2000" dirty="0"/>
              <a:t>function </a:t>
            </a:r>
            <a:r>
              <a:rPr lang="en-US" sz="2000" dirty="0" err="1"/>
              <a:t>myFunction</a:t>
            </a:r>
            <a:r>
              <a:rPr lang="en-US" sz="2000" dirty="0"/>
              <a:t>(value) {</a:t>
            </a:r>
          </a:p>
          <a:p>
            <a:pPr marL="0" indent="0">
              <a:buNone/>
            </a:pPr>
            <a:r>
              <a:rPr lang="en-US" sz="2000" dirty="0"/>
              <a:t>  text += "&lt;li&gt;" + value + "&lt;/li&gt;";</a:t>
            </a:r>
          </a:p>
          <a:p>
            <a:pPr marL="0" indent="0">
              <a:buNone/>
            </a:pPr>
            <a:r>
              <a:rPr lang="en-US" sz="2000" dirty="0"/>
              <a:t>}   &lt;/script&gt;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523285-D745-D8CF-AF61-FB280C1C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76BF9-BA99-FF56-F309-9365819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852584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BB3DB-9041-37BE-E97A-AD47DA65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F124B-EB1A-2690-279F-0FE1C402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 id="demo"&gt;&lt;/p&gt;</a:t>
            </a:r>
          </a:p>
          <a:p>
            <a:pPr marL="0" indent="0">
              <a:buNone/>
            </a:pPr>
            <a:r>
              <a:rPr lang="en-US" sz="2400" dirty="0"/>
              <a:t>&lt;script&gt;</a:t>
            </a:r>
          </a:p>
          <a:p>
            <a:pPr marL="0" indent="0">
              <a:buNone/>
            </a:pPr>
            <a:r>
              <a:rPr lang="en-US" sz="2400" dirty="0"/>
              <a:t>const numbers = [65, 44, 12, 4];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numbers.forEach</a:t>
            </a:r>
            <a:r>
              <a:rPr lang="en-US" sz="2400" dirty="0"/>
              <a:t>(</a:t>
            </a:r>
            <a:r>
              <a:rPr lang="en-US" sz="2400" dirty="0" err="1"/>
              <a:t>myFunction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 = numbers;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(item, index, </a:t>
            </a:r>
            <a:r>
              <a:rPr lang="en-US" sz="2400" dirty="0" err="1"/>
              <a:t>arr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arr</a:t>
            </a:r>
            <a:r>
              <a:rPr lang="en-US" sz="2400" dirty="0"/>
              <a:t>[index] = item * 10;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&lt;/script&gt;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092986-8DA3-A35A-60FD-D58BA399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999D9E-8ADE-0D3D-3D58-E8B1B56B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8828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253594-F893-FA38-DE4C-8B65080A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CC5657-4B64-960A-8499-662E6B24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OR</a:t>
            </a:r>
          </a:p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 = [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does not support associative arrays.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(text)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should use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when you want the element names to be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939AB4-496B-AB38-33BA-C1471805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C065A9-5E6D-23CA-0FCB-ACC718D2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489885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7255" y="1321475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		//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		// Kelly, Stef,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Kelly,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		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array serves as many data structures: list, queue, stack, ...</a:t>
            </a:r>
          </a:p>
          <a:p>
            <a:r>
              <a:rPr lang="en-US" sz="20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push and pop add / remove from back</a:t>
            </a:r>
          </a:p>
          <a:p>
            <a:pPr lvl="1"/>
            <a:r>
              <a:rPr lang="en-US" sz="2000" dirty="0" err="1"/>
              <a:t>unshift</a:t>
            </a:r>
            <a:r>
              <a:rPr lang="en-US" sz="2000" dirty="0"/>
              <a:t> and shift add / remove from front</a:t>
            </a:r>
          </a:p>
          <a:p>
            <a:pPr lvl="1"/>
            <a:r>
              <a:rPr lang="en-US" sz="2000" dirty="0"/>
              <a:t>shift and pop return the element that is removed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13C7EF-0FF9-B0D3-8781-F06B6131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45063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0327" y="1262258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91836" y="3744267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identical structure to Java's if/else statement</a:t>
            </a:r>
          </a:p>
          <a:p>
            <a:r>
              <a:rPr lang="en-US" sz="2400" dirty="0"/>
              <a:t>JavaScript allows almost anything as a condition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4934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818" y="1077546"/>
            <a:ext cx="8153400" cy="132343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sz="20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1" y="2414840"/>
            <a:ext cx="8153400" cy="163121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   // s2 stores 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BED595E-ED08-CA56-20A7-92C000A1E468}"/>
              </a:ext>
            </a:extLst>
          </p:cNvPr>
          <p:cNvSpPr txBox="1"/>
          <p:nvPr/>
        </p:nvSpPr>
        <p:spPr>
          <a:xfrm>
            <a:off x="533400" y="4059911"/>
            <a:ext cx="8153400" cy="286232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const cars = ["BMW", "Volvo", "Saab", "Ford", "Fiat", "Audi"];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let text = "";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for (let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cars.length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text += cars[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+ "&lt;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("demo").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text;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        		  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749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245B9B-3E7A-0639-B937-6DA4E609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In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E92341-C5C0-D169-EF3C-D60E544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(key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object)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Consolas" panose="020B0609020204030204" pitchFamily="49" charset="0"/>
              </a:rPr>
              <a:t>const person = {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fname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:"John", </a:t>
            </a:r>
            <a:r>
              <a:rPr lang="en-US" sz="2400" b="0" i="0" dirty="0" err="1">
                <a:effectLst/>
                <a:latin typeface="Consolas" panose="020B0609020204030204" pitchFamily="49" charset="0"/>
              </a:rPr>
              <a:t>lname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:"Doe", age:25};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text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 person[x];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/>
              <a:t>Output for text is John Doe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B04145-164D-2A64-DFC9-5BB9BB23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B9BC7-6EDA-1334-8BB4-191EBC1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2577108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7B34E-7B58-A731-F5EC-2965DC04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For Of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093B6-C053-F44F-137B-6F4CFF95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0762"/>
            <a:ext cx="8229600" cy="49852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(variable of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block to be executed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const cars = ["BMW", "Volvo", "Mini"];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let text = "";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for (let x of cars) {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  text += x;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0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}  // </a:t>
            </a:r>
            <a:r>
              <a:rPr lang="en-US" sz="8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</a:rPr>
              <a:t>BMW  Volvo  Mini</a:t>
            </a:r>
          </a:p>
          <a:p>
            <a:pPr lvl="2"/>
            <a:endParaRPr lang="en-US" sz="20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let language = "JavaScript";</a:t>
            </a:r>
          </a:p>
          <a:p>
            <a:pPr marL="0" indent="0">
              <a:buNone/>
            </a:pPr>
            <a:r>
              <a:rPr lang="en-US" sz="2400" dirty="0"/>
              <a:t>let text = "";</a:t>
            </a:r>
          </a:p>
          <a:p>
            <a:pPr marL="0" indent="0">
              <a:buNone/>
            </a:pPr>
            <a:r>
              <a:rPr lang="en-US" sz="2400" dirty="0"/>
              <a:t>for (let x of language) {</a:t>
            </a:r>
          </a:p>
          <a:p>
            <a:pPr marL="0" indent="0">
              <a:buNone/>
            </a:pPr>
            <a:r>
              <a:rPr lang="en-US" sz="2400" dirty="0"/>
              <a:t>  text += x ;  }  			 //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2DDEFC-3E7C-D535-D0B3-6F59DB1B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4EFF65-9F16-DC26-F561-1929AA37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42791029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break and continue </a:t>
            </a:r>
            <a:r>
              <a:rPr lang="en-US" sz="2800" dirty="0"/>
              <a:t>keywords also behave as in Java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xmlns="" val="284019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1EFC891-87A9-922A-C60C-D2F55994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467600" cy="3690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42453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3200400"/>
          </a:xfrm>
        </p:spPr>
        <p:txBody>
          <a:bodyPr/>
          <a:lstStyle/>
          <a:p>
            <a:r>
              <a:rPr lang="en-US" sz="2400" dirty="0"/>
              <a:t>methods: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/>
              <a:t>charAt</a:t>
            </a:r>
            <a:r>
              <a:rPr lang="en-US" sz="1800" dirty="0"/>
              <a:t> returns a one-letter String (there is no char type)</a:t>
            </a:r>
          </a:p>
          <a:p>
            <a:r>
              <a:rPr lang="en-US" sz="2400" dirty="0"/>
              <a:t>length property (not a method as in Java)</a:t>
            </a:r>
          </a:p>
          <a:p>
            <a:r>
              <a:rPr lang="en-US" sz="2400" dirty="0"/>
              <a:t>Strings can be specified with "" or ''</a:t>
            </a:r>
          </a:p>
          <a:p>
            <a:r>
              <a:rPr lang="en-US" sz="2400" dirty="0"/>
              <a:t>concatenation with + :</a:t>
            </a:r>
          </a:p>
          <a:p>
            <a:pPr lvl="1"/>
            <a:r>
              <a:rPr lang="en-US" sz="1800" dirty="0"/>
              <a:t>1 + 1 is 2, but "1" + 1 is "11"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866" y="1307147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8A3C015-4D0A-0328-887C-28B55A29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772213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1844EED-821E-E23B-0127-8C432F62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6391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4127" y="1371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you are used to programs start with a main method (or implicit main like in PHP)</a:t>
            </a:r>
          </a:p>
          <a:p>
            <a:r>
              <a:rPr lang="en-US" sz="2400" dirty="0"/>
              <a:t>JavaScript programs instead wait for user actions called </a:t>
            </a:r>
            <a:r>
              <a:rPr lang="en-US" sz="2400" i="1" dirty="0"/>
              <a:t>events</a:t>
            </a:r>
            <a:r>
              <a:rPr lang="en-US" sz="2400" dirty="0"/>
              <a:t> and respond to them</a:t>
            </a:r>
          </a:p>
          <a:p>
            <a:r>
              <a:rPr lang="en-US" sz="2400" dirty="0"/>
              <a:t>event-driven programming: writing programs driven by user events</a:t>
            </a:r>
          </a:p>
          <a:p>
            <a:r>
              <a:rPr lang="en-US" sz="2400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156500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2673" y="2565388"/>
            <a:ext cx="8153400" cy="1219200"/>
          </a:xfrm>
        </p:spPr>
        <p:txBody>
          <a:bodyPr/>
          <a:lstStyle/>
          <a:p>
            <a:r>
              <a:rPr lang="en-US" sz="2400" dirty="0"/>
              <a:t>JavaScript functions can be set as event handlers</a:t>
            </a:r>
          </a:p>
          <a:p>
            <a:pPr lvl="1"/>
            <a:r>
              <a:rPr lang="en-US" sz="2000" dirty="0"/>
              <a:t>when you interact with the element, the function will execute</a:t>
            </a:r>
          </a:p>
          <a:p>
            <a:r>
              <a:rPr lang="en-US" sz="2400" dirty="0" err="1"/>
              <a:t>onclick</a:t>
            </a:r>
            <a:r>
              <a:rPr lang="en-US" sz="2400" dirty="0"/>
              <a:t> is just one of many event HTML attributes we'll use</a:t>
            </a:r>
          </a:p>
          <a:p>
            <a:r>
              <a:rPr lang="en-US" sz="2400" dirty="0"/>
              <a:t>but popping up an alert window is disruptive and annoying</a:t>
            </a:r>
          </a:p>
          <a:p>
            <a:pPr lvl="1"/>
            <a:r>
              <a:rPr lang="en-US" sz="2000" dirty="0"/>
              <a:t>A better user experience would be to have the message appear on the page...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673" y="1309274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onclick="function();"&gt;...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673" y="1937331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onclick="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9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C76F15A-3445-4ED0-A4DF-DE4BBF06AE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319657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above could be the contents of example.js linked to our HTML page</a:t>
            </a:r>
          </a:p>
          <a:p>
            <a:r>
              <a:rPr lang="en-US" sz="2000" dirty="0"/>
              <a:t>statements placed into functions can be evaluated in response to user events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27989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</a:t>
            </a:r>
          </a:p>
        </p:txBody>
      </p:sp>
    </p:spTree>
    <p:extLst>
      <p:ext uri="{BB962C8B-B14F-4D97-AF65-F5344CB8AC3E}">
        <p14:creationId xmlns:p14="http://schemas.microsoft.com/office/powerpoint/2010/main" xmlns="" val="329442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6ECE18C15B64BA275139F46FF2C81" ma:contentTypeVersion="4" ma:contentTypeDescription="Create a new document." ma:contentTypeScope="" ma:versionID="3dd488f0349da6d23cb90b34661af1fd">
  <xsd:schema xmlns:xsd="http://www.w3.org/2001/XMLSchema" xmlns:xs="http://www.w3.org/2001/XMLSchema" xmlns:p="http://schemas.microsoft.com/office/2006/metadata/properties" xmlns:ns2="d5381a84-fcc3-4e2d-b9be-dc10478395af" targetNamespace="http://schemas.microsoft.com/office/2006/metadata/properties" ma:root="true" ma:fieldsID="33e8311723d15c4554f9138e89eb318d" ns2:_="">
    <xsd:import namespace="d5381a84-fcc3-4e2d-b9be-dc1047839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1a84-fcc3-4e2d-b9be-dc104783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7F4137-5F3B-4A0C-B17F-A5FA2C97E4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81a84-fcc3-4e2d-b9be-dc1047839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6604</TotalTime>
  <Words>2659</Words>
  <Application>Microsoft Office PowerPoint</Application>
  <PresentationFormat>On-screen Show (4:3)</PresentationFormat>
  <Paragraphs>625</Paragraphs>
  <Slides>61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Thiru_Regular</vt:lpstr>
      <vt:lpstr>1_Custom Design</vt:lpstr>
      <vt:lpstr>Custom Design</vt:lpstr>
      <vt:lpstr>Slide 1</vt:lpstr>
      <vt:lpstr>Module 2 - Responsive web design</vt:lpstr>
      <vt:lpstr>What is Javascript?</vt:lpstr>
      <vt:lpstr>Javascript vs Java</vt:lpstr>
      <vt:lpstr>Linking to a JavaScript file: script</vt:lpstr>
      <vt:lpstr>Event-driven programming</vt:lpstr>
      <vt:lpstr>Event-driven programming</vt:lpstr>
      <vt:lpstr>Event handlers</vt:lpstr>
      <vt:lpstr>JavaScript functions</vt:lpstr>
      <vt:lpstr>The HTML DOM (Document Object Model)</vt:lpstr>
      <vt:lpstr>Document Object Model (DOM)</vt:lpstr>
      <vt:lpstr>DOM element objects</vt:lpstr>
      <vt:lpstr>Accessing elements: document.getElementById</vt:lpstr>
      <vt:lpstr>Accessing elements: document.getElementById</vt:lpstr>
      <vt:lpstr>Accessing elements: document.getElementById</vt:lpstr>
      <vt:lpstr>Changing element style: element.style</vt:lpstr>
      <vt:lpstr>Slide 17</vt:lpstr>
      <vt:lpstr>Reading Properties with JavaScript</vt:lpstr>
      <vt:lpstr>JavaScript Output</vt:lpstr>
      <vt:lpstr>Using innerHTML</vt:lpstr>
      <vt:lpstr>Using document.write()</vt:lpstr>
      <vt:lpstr>Displaying text </vt:lpstr>
      <vt:lpstr>document.write() </vt:lpstr>
      <vt:lpstr>Using window.alert()</vt:lpstr>
      <vt:lpstr>Comments in JavaScript</vt:lpstr>
      <vt:lpstr>Language Basics</vt:lpstr>
      <vt:lpstr>JavaScript Primitive Datatypes</vt:lpstr>
      <vt:lpstr>4 Ways to Declare a JavaScript Variable</vt:lpstr>
      <vt:lpstr>Variables</vt:lpstr>
      <vt:lpstr>Slide 30</vt:lpstr>
      <vt:lpstr>Number type</vt:lpstr>
      <vt:lpstr>Comments (same as Java)</vt:lpstr>
      <vt:lpstr> Math object</vt:lpstr>
      <vt:lpstr>Slide 34</vt:lpstr>
      <vt:lpstr> Special values: null and undefined</vt:lpstr>
      <vt:lpstr>Operators (self study) </vt:lpstr>
      <vt:lpstr> Logical operators</vt:lpstr>
      <vt:lpstr>JavaScript Strings</vt:lpstr>
      <vt:lpstr>JavaScript Functions</vt:lpstr>
      <vt:lpstr>Example 1</vt:lpstr>
      <vt:lpstr>Example 2</vt:lpstr>
      <vt:lpstr>Popup boxes</vt:lpstr>
      <vt:lpstr>JavaScript Objects</vt:lpstr>
      <vt:lpstr>Slide 44</vt:lpstr>
      <vt:lpstr>Slide 45</vt:lpstr>
      <vt:lpstr>JavaScript Events</vt:lpstr>
      <vt:lpstr>Slide 47</vt:lpstr>
      <vt:lpstr>Try this </vt:lpstr>
      <vt:lpstr>Slide 49</vt:lpstr>
      <vt:lpstr>JavaScript Arrays</vt:lpstr>
      <vt:lpstr>Slide 51</vt:lpstr>
      <vt:lpstr>Slide 52</vt:lpstr>
      <vt:lpstr>Adding elements to array</vt:lpstr>
      <vt:lpstr>Array methods</vt:lpstr>
      <vt:lpstr> if/else statement (same as Java)</vt:lpstr>
      <vt:lpstr> for loop (same as Java)</vt:lpstr>
      <vt:lpstr>The For In Loop</vt:lpstr>
      <vt:lpstr>The For Of Loop</vt:lpstr>
      <vt:lpstr>while loops (same as Java) </vt:lpstr>
      <vt:lpstr>String type</vt:lpstr>
      <vt:lpstr>Slide 61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Jayanthy Kamal</cp:lastModifiedBy>
  <cp:revision>507</cp:revision>
  <dcterms:created xsi:type="dcterms:W3CDTF">2006-08-16T00:00:00Z</dcterms:created>
  <dcterms:modified xsi:type="dcterms:W3CDTF">2025-02-28T06:37:08Z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0x010100C8E6ECE18C15B64BA275139F46FF2C81</vt:lpwstr>
  </property>
</Properties>
</file>