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5" roundtripDataSignature="AMtx7mhwBYR7r5ak0OBLQlQK2V6O/qJ5R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customschemas.google.com/relationships/presentationmetadata" Target="meta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3" name="Google Shape;143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2" name="Google Shape;172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3" name="Google Shape;193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9" name="Google Shape;229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3" name="Google Shape;243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7" name="Google Shape;257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4" name="Google Shape;26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4" name="Google Shape;11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2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41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</a:lstStyle>
          <a:p>
            <a:endParaRPr/>
          </a:p>
        </p:txBody>
      </p:sp>
      <p:sp>
        <p:nvSpPr>
          <p:cNvPr id="49" name="Google Shape;49;p4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2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2" name="Google Shape;52;p42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81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4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3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5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24" name="Google Shape;24;p35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25" name="Google Shape;25;p3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6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28" name="Google Shape;28;p3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3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2" name="Google Shape;32;p37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3" name="Google Shape;33;p3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8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36" name="Google Shape;36;p38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37" name="Google Shape;37;p3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39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>
            <a:endParaRPr/>
          </a:p>
        </p:txBody>
      </p:sp>
      <p:sp>
        <p:nvSpPr>
          <p:cNvPr id="40" name="Google Shape;40;p3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40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40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44" name="Google Shape;44;p40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45" name="Google Shape;45;p40"/>
          <p:cNvSpPr txBox="1">
            <a:spLocks noGrp="1"/>
          </p:cNvSpPr>
          <p:nvPr>
            <p:ph type="body" idx="2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381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marL="914400" lvl="1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marL="1371600" lvl="2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marL="1828800" lvl="3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marL="2286000" lvl="4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marL="2743200" lvl="5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marL="3200400" lvl="6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marL="3657600" lvl="7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marL="4114800" lvl="8" indent="-34925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4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sz="37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marR="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Char char="●"/>
              <a:defRPr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●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○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92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Font typeface="Arial"/>
              <a:buChar char="■"/>
              <a:defRPr sz="19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3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61753" y="2165526"/>
            <a:ext cx="4268493" cy="252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Benefits of Individual Brainstorming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Allows for uninterrupted focus and concentration.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Provides privacy and freedom to explore unique ideas.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Encourages deep introspection and self-discovery.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Builds self-confidence in generating creative solutions.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Importance of Individual Brainstorming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Enables personal innovation and creativity.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Fosters independence in idea generation.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Enhances critical thinking and self-reflection.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Complements group brainstorming by adding diverse perspectives.</a:t>
            </a:r>
            <a:b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2" name="Google Shape;132;p1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12"/>
          <p:cNvSpPr txBox="1">
            <a:spLocks noGrp="1"/>
          </p:cNvSpPr>
          <p:nvPr>
            <p:ph type="title"/>
          </p:nvPr>
        </p:nvSpPr>
        <p:spPr>
          <a:xfrm>
            <a:off x="415290" y="269875"/>
            <a:ext cx="11360785" cy="10864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Techniques for Effective Individual Brainstorming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12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20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Mind mapping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Freewriting or journaling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Visualization exercises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Concept sketching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789295" y="1733550"/>
            <a:ext cx="5252720" cy="3326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Tips for Successful Individual Brainstorming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3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Eliminate distractions.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Stay open to unconventional ideas.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Record all ideas, even seemingly small ones.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Review and refine ideas after the brainstorming session.</a:t>
            </a:r>
            <a:b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7" name="Google Shape;14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Applications of Individual Brainstorming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1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Personal goal setting and planning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Writing and creative projects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Personal problem-solving and decision-making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Self-improvement and self-development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Why Individual Brainstorming Matters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0" name="Google Shape;160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Cultivates self-reliance and self-expression.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Stimulates unique ideas and perspectives.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Empowers individuals to contribute distinct insights.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Supports personal growth and development.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1" name="Google Shape;161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Group Brainstorming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p16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17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Group brainstorming is a collaborative process that involves a team or a group of individuals coming together to generate a wide array of ideas, solutions, or concepts for a specific problem or goal.</a:t>
            </a:r>
            <a:endParaRPr sz="2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16"/>
          <p:cNvPicPr preferRelativeResize="0"/>
          <p:nvPr/>
        </p:nvPicPr>
        <p:blipFill rotWithShape="1">
          <a:blip r:embed="rId4">
            <a:alphaModFix/>
          </a:blip>
          <a:srcRect l="48832"/>
          <a:stretch/>
        </p:blipFill>
        <p:spPr>
          <a:xfrm>
            <a:off x="3060065" y="3592195"/>
            <a:ext cx="3811270" cy="2807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Group Brainstorming Process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17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Steps of group brainstorming: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Formulate a clear problem statement or goal.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Set ground rules for participation and idea generation.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Facilitate the brainstorming session to encourage everyone's input.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Capture and organize all ideas for evaluation and selection.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Benefits of Group Brainstorming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18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Diverse perspectives lead to comprehensive solutions.</a:t>
            </a:r>
            <a:endParaRPr sz="28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Builds team cohesion and fosters a collaborative culture.</a:t>
            </a:r>
            <a:endParaRPr sz="28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Enhances creativity through idea bouncing and combination.</a:t>
            </a:r>
            <a:endParaRPr sz="28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Allows for immediate feedback and idea refinement.</a:t>
            </a:r>
            <a:endParaRPr sz="28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Importance of Group Brainstorming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Capitalizes on collective knowledge and creativity.</a:t>
            </a:r>
            <a:endParaRPr sz="28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Boosts employee engagement and involvement.</a:t>
            </a:r>
            <a:endParaRPr sz="28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Stimulates innovation and accelerates problem-solving.</a:t>
            </a:r>
            <a:endParaRPr sz="28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Encourages a sense of ownership and commitment to solutions.</a:t>
            </a:r>
            <a:endParaRPr sz="28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0" name="Google Shape;190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"/>
          <p:cNvSpPr txBox="1">
            <a:spLocks noGrp="1"/>
          </p:cNvSpPr>
          <p:nvPr>
            <p:ph type="title"/>
          </p:nvPr>
        </p:nvSpPr>
        <p:spPr>
          <a:xfrm>
            <a:off x="394091" y="2615825"/>
            <a:ext cx="11403817" cy="1626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ctr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C1512"/>
              </a:buClr>
              <a:buSzPts val="6400"/>
              <a:buFont typeface="Arial"/>
              <a:buNone/>
            </a:pPr>
            <a:r>
              <a:rPr lang="en-US" sz="6600" dirty="0">
                <a:latin typeface="Arial"/>
                <a:ea typeface="Arial"/>
                <a:cs typeface="Arial"/>
                <a:sym typeface="Arial"/>
              </a:rPr>
              <a:t>BRAINSTORMING </a:t>
            </a:r>
            <a:endParaRPr sz="660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33462" y="5810895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0"/>
          <p:cNvSpPr txBox="1">
            <a:spLocks noGrp="1"/>
          </p:cNvSpPr>
          <p:nvPr>
            <p:ph type="title"/>
          </p:nvPr>
        </p:nvSpPr>
        <p:spPr>
          <a:xfrm>
            <a:off x="415290" y="330835"/>
            <a:ext cx="11360785" cy="1025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Techniques for Effective Group Brainstorming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20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Traditional brainstorming sessions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Nominal Group Technique (NGT)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Round-robin brainstorming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Brainwriting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7" name="Google Shape;197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Tips for Successful Group Brainstorming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21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3359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Encourage active participation from all team members.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Foster an open and non-judgmental environment.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Embrace and build upon each other's ideas.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Set a time limit for the session to maintain focus.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2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Applications of Group Brainstorming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2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314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200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Product development and design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Strategic planning and decision-making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Marketing campaigns and branding initiatives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Process improvement and organizational development</a:t>
            </a:r>
            <a:b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Why Group Brainstorming Matters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7" name="Google Shape;217;p23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292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 lnSpcReduction="100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5238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Harnesses collective intelligence and creativity.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5238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Promotes a culture of collaboration and cooperation.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5238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Results in more innovative and viable solutions.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5238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Strengthens team relationships and morale.</a:t>
            </a:r>
            <a:b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Stepladder Technique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4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292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Stepladder Technique is a method to ensure equal participation in group decision-making, allowing all members to share their ideas without being influenced by initial input from others.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5" name="Google Shape;225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24"/>
          <p:cNvPicPr preferRelativeResize="0"/>
          <p:nvPr/>
        </p:nvPicPr>
        <p:blipFill rotWithShape="1">
          <a:blip r:embed="rId4">
            <a:alphaModFix/>
          </a:blip>
          <a:srcRect r="476" b="10558"/>
          <a:stretch/>
        </p:blipFill>
        <p:spPr>
          <a:xfrm>
            <a:off x="2654935" y="3907790"/>
            <a:ext cx="5439410" cy="2103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5"/>
          <p:cNvSpPr txBox="1">
            <a:spLocks noGrp="1"/>
          </p:cNvSpPr>
          <p:nvPr>
            <p:ph type="title"/>
          </p:nvPr>
        </p:nvSpPr>
        <p:spPr>
          <a:xfrm>
            <a:off x="415290" y="229235"/>
            <a:ext cx="11360785" cy="79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0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Steps of the Stepladder Technique</a:t>
            </a:r>
            <a:endParaRPr sz="40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25"/>
          <p:cNvSpPr txBox="1">
            <a:spLocks noGrp="1"/>
          </p:cNvSpPr>
          <p:nvPr>
            <p:ph type="body" idx="1"/>
          </p:nvPr>
        </p:nvSpPr>
        <p:spPr>
          <a:xfrm>
            <a:off x="415290" y="866140"/>
            <a:ext cx="11360785" cy="5751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3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Step 1: Individual Preparation</a:t>
            </a: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3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Participants familiarize themselves with the problem or topic and generate initial ideas independently.</a:t>
            </a: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3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Step 2: Pairing</a:t>
            </a: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3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Each member joins the group one-on-one with an existing group member to share their ideas without influence from others.</a:t>
            </a: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3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Step 3: Joining the Triad</a:t>
            </a: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3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Members pair with another existing group member and share both their ideas and those of the first pairing.</a:t>
            </a: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3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Step 4: Joining the Group</a:t>
            </a: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3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full group discusses and builds upon the ideas shared in the triads.</a:t>
            </a: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3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6"/>
          <p:cNvSpPr txBox="1">
            <a:spLocks noGrp="1"/>
          </p:cNvSpPr>
          <p:nvPr>
            <p:ph type="title"/>
          </p:nvPr>
        </p:nvSpPr>
        <p:spPr>
          <a:xfrm>
            <a:off x="414655" y="593090"/>
            <a:ext cx="11361420" cy="763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Benefits of the Stepladder Technique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9" name="Google Shape;239;p26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292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5238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Ensures equal participation and idea sharing.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5238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Prevents dominant individuals from overshadowing quieter members.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5238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Encourages a diversity of ideas.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ct val="95238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Fosters a fair and structured decision-making process.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0" name="Google Shape;24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Applications of the Stepladder Technique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7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29222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Group brainstorming sessions for problem-solving.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Decision-making in teams or committees.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Strategic planning meetings.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Innovative product development sessions.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p2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Tips for Implementing the Stepladder Technique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" name="Google Shape;253;p28"/>
          <p:cNvSpPr txBox="1">
            <a:spLocks noGrp="1"/>
          </p:cNvSpPr>
          <p:nvPr>
            <p:ph type="body" idx="1"/>
          </p:nvPr>
        </p:nvSpPr>
        <p:spPr>
          <a:xfrm>
            <a:off x="415290" y="1857375"/>
            <a:ext cx="11360785" cy="32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200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Set clear guidelines and expectations for each step.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Assign a facilitator to guide the process and ensure adherence to the technique.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Encourage an open and respectful atmosphere for idea sharing.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4" name="Google Shape;254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2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Why Use the Stepladder Technique?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29"/>
          <p:cNvSpPr txBox="1">
            <a:spLocks noGrp="1"/>
          </p:cNvSpPr>
          <p:nvPr>
            <p:ph type="body" idx="1"/>
          </p:nvPr>
        </p:nvSpPr>
        <p:spPr>
          <a:xfrm>
            <a:off x="415290" y="1857375"/>
            <a:ext cx="11360785" cy="3229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20000"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Ensures everyone's voice is heard.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Maximizes idea generation and collaboration.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Prevents groupthink and encourages diverse perspectives.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1" name="Google Shape;261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sz="4400" b="1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3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134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2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Brainstorming is a creative process for generating ideas, solutions, or approaches to a problem through spontaneous and collaborative thinking.</a:t>
            </a:r>
            <a:b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 sz="24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/>
          </a:p>
        </p:txBody>
      </p:sp>
      <p:pic>
        <p:nvPicPr>
          <p:cNvPr id="71" name="Google Shape;71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3"/>
          <p:cNvPicPr preferRelativeResize="0"/>
          <p:nvPr/>
        </p:nvPicPr>
        <p:blipFill rotWithShape="1">
          <a:blip r:embed="rId4">
            <a:alphaModFix/>
          </a:blip>
          <a:srcRect r="5117" b="7283"/>
          <a:stretch/>
        </p:blipFill>
        <p:spPr>
          <a:xfrm>
            <a:off x="3455670" y="2882900"/>
            <a:ext cx="4273550" cy="26028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0"/>
          <p:cNvSpPr txBox="1"/>
          <p:nvPr/>
        </p:nvSpPr>
        <p:spPr>
          <a:xfrm>
            <a:off x="2946750" y="3021750"/>
            <a:ext cx="6298500" cy="81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83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Arial"/>
              <a:buNone/>
            </a:pPr>
            <a:r>
              <a:rPr lang="en-US" sz="6400" b="1" i="0" u="none" strike="noStrike" cap="none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6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67" name="Google Shape;267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Brainstorming Process</a:t>
            </a:r>
            <a:endParaRPr sz="4400" b="1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Steps of brainstorming:</a:t>
            </a:r>
            <a:endParaRPr sz="24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4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Define the problem or topic.</a:t>
            </a:r>
            <a:endParaRPr sz="24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Encourage idea generation without criticism.</a:t>
            </a:r>
            <a:endParaRPr sz="24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Collect a diverse range of ideas.</a:t>
            </a:r>
            <a:endParaRPr sz="24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Analyze and refine the ideas.</a:t>
            </a:r>
            <a:b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79" name="Google Shape;7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Benefits of Brainstorming</a:t>
            </a:r>
            <a:endParaRPr sz="4400" b="1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5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225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Increased creativity and innovation.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Fosters a collaborative environment.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Enhances problem-solving abilities.</a:t>
            </a:r>
            <a:endParaRPr sz="2400"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Promotes team engagement and motivation.</a:t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6" name="Google Shape;8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5"/>
          <p:cNvPicPr preferRelativeResize="0"/>
          <p:nvPr/>
        </p:nvPicPr>
        <p:blipFill rotWithShape="1">
          <a:blip r:embed="rId4">
            <a:alphaModFix/>
          </a:blip>
          <a:srcRect t="13834" r="-1085"/>
          <a:stretch/>
        </p:blipFill>
        <p:spPr>
          <a:xfrm>
            <a:off x="1735455" y="4318635"/>
            <a:ext cx="6971664" cy="218694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b="1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Importance of Brainstorming</a:t>
            </a:r>
            <a:endParaRPr sz="4400" b="1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6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37388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Encourages creativity and out-of-the-box thinking.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Enhances team communication and collaboration.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Maximizes problem-solving efficiency.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Drives innovation and competitive advantage.</a:t>
            </a:r>
            <a:b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 sz="2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4" name="Google Shape;94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Techniques for Effective Brainstorming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7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21342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 lnSpcReduction="20000"/>
          </a:bodyPr>
          <a:lstStyle/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Mind mapping</a:t>
            </a:r>
            <a:endParaRPr sz="24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SWOT analysis</a:t>
            </a:r>
            <a:endParaRPr sz="24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Rolestorming</a:t>
            </a:r>
            <a:endParaRPr sz="24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SCAMPER technique</a:t>
            </a:r>
            <a:br>
              <a:rPr lang="en-US" sz="2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</a:br>
            <a:endParaRPr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7"/>
          <p:cNvPicPr preferRelativeResize="0"/>
          <p:nvPr/>
        </p:nvPicPr>
        <p:blipFill rotWithShape="1">
          <a:blip r:embed="rId4">
            <a:alphaModFix/>
          </a:blip>
          <a:srcRect t="17729" r="-2913" b="4425"/>
          <a:stretch/>
        </p:blipFill>
        <p:spPr>
          <a:xfrm>
            <a:off x="4363350" y="1536700"/>
            <a:ext cx="7683500" cy="4271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7"/>
          <p:cNvSpPr txBox="1"/>
          <p:nvPr/>
        </p:nvSpPr>
        <p:spPr>
          <a:xfrm flipH="1">
            <a:off x="136100" y="3228900"/>
            <a:ext cx="4689900" cy="7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/>
              <a:t>Substitute Combined Adapt Modify Purpose Eliminate Reverse or Rearrange</a:t>
            </a:r>
            <a:endParaRPr sz="180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Individual Brainstorming</a:t>
            </a:r>
            <a:r>
              <a:rPr lang="en-US" sz="44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42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8"/>
          <p:cNvSpPr txBox="1">
            <a:spLocks noGrp="1"/>
          </p:cNvSpPr>
          <p:nvPr>
            <p:ph type="body" idx="1"/>
          </p:nvPr>
        </p:nvSpPr>
        <p:spPr>
          <a:xfrm>
            <a:off x="415290" y="1536700"/>
            <a:ext cx="11360785" cy="13328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Individual brainstorming is a personal creative process for generating ideas, solutions, or concepts by an individual, often in solitude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62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None/>
            </a:pP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866515" y="3885565"/>
            <a:ext cx="3860165" cy="2181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875" rIns="0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440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The Individual Brainstorming Process</a:t>
            </a:r>
            <a:endParaRPr sz="440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Steps of individual brainstorming: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Choose a quiet and comfortable space.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Clearly define the problem or objective.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Set a time limit for brainstorming.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81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400"/>
              <a:buFont typeface="Noto Sans Symbols"/>
              <a:buChar char="⮚"/>
            </a:pPr>
            <a:r>
              <a:rPr lang="en-US" sz="2800" b="0" i="0">
                <a:solidFill>
                  <a:srgbClr val="374151"/>
                </a:solidFill>
                <a:latin typeface="Arial"/>
                <a:ea typeface="Arial"/>
                <a:cs typeface="Arial"/>
                <a:sym typeface="Arial"/>
              </a:rPr>
              <a:t>Generate as many ideas as possible without self-judgment.</a:t>
            </a:r>
            <a:endParaRPr sz="2800" b="0" i="0">
              <a:solidFill>
                <a:srgbClr val="37415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8" name="Google Shape;118;p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417964" y="5807771"/>
            <a:ext cx="1774036" cy="10502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865</Words>
  <Application>Microsoft Office PowerPoint</Application>
  <PresentationFormat>Widescreen</PresentationFormat>
  <Paragraphs>133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Noto Sans Symbols</vt:lpstr>
      <vt:lpstr>Times New Roman</vt:lpstr>
      <vt:lpstr>Simple Light</vt:lpstr>
      <vt:lpstr>PowerPoint Presentation</vt:lpstr>
      <vt:lpstr>BRAINSTORMING </vt:lpstr>
      <vt:lpstr>Introduction</vt:lpstr>
      <vt:lpstr>The Brainstorming Process</vt:lpstr>
      <vt:lpstr>Benefits of Brainstorming</vt:lpstr>
      <vt:lpstr>Importance of Brainstorming</vt:lpstr>
      <vt:lpstr>Techniques for Effective Brainstorming</vt:lpstr>
      <vt:lpstr>Individual Brainstorming </vt:lpstr>
      <vt:lpstr>The Individual Brainstorming Process</vt:lpstr>
      <vt:lpstr>Benefits of Individual Brainstorming</vt:lpstr>
      <vt:lpstr>Importance of Individual Brainstorming</vt:lpstr>
      <vt:lpstr>Techniques for Effective Individual Brainstorming</vt:lpstr>
      <vt:lpstr>Tips for Successful Individual Brainstorming</vt:lpstr>
      <vt:lpstr>Applications of Individual Brainstorming</vt:lpstr>
      <vt:lpstr>Why Individual Brainstorming Matters</vt:lpstr>
      <vt:lpstr>Group Brainstorming</vt:lpstr>
      <vt:lpstr>The Group Brainstorming Process</vt:lpstr>
      <vt:lpstr>Benefits of Group Brainstorming</vt:lpstr>
      <vt:lpstr>Importance of Group Brainstorming</vt:lpstr>
      <vt:lpstr>Techniques for Effective Group Brainstorming</vt:lpstr>
      <vt:lpstr>Tips for Successful Group Brainstorming</vt:lpstr>
      <vt:lpstr>Applications of Group Brainstorming</vt:lpstr>
      <vt:lpstr>Why Group Brainstorming Matters</vt:lpstr>
      <vt:lpstr>Stepladder Technique</vt:lpstr>
      <vt:lpstr>Steps of the Stepladder Technique</vt:lpstr>
      <vt:lpstr>Benefits of the Stepladder Technique</vt:lpstr>
      <vt:lpstr>Applications of the Stepladder Technique</vt:lpstr>
      <vt:lpstr>Tips for Implementing the Stepladder Technique</vt:lpstr>
      <vt:lpstr>Why Use the Stepladder Technique?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Janakiraman Selvaraj</dc:creator>
  <cp:lastModifiedBy>Mahalackshmi MS</cp:lastModifiedBy>
  <cp:revision>1</cp:revision>
  <dcterms:created xsi:type="dcterms:W3CDTF">2022-11-15T12:41:00Z</dcterms:created>
  <dcterms:modified xsi:type="dcterms:W3CDTF">2023-12-16T06:04:57Z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A260751AD86E45C6A871830CF5538075_13</vt:lpwstr>
  </property>
  <property fmtid="{D5CDD505-2E9C-101B-9397-08002B2CF9AE}" pid="3" name="KSOProductBuildVer">
    <vt:lpwstr>1033-12.2.0.13215</vt:lpwstr>
  </property>
</Properties>
</file>