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8" r:id="rId2"/>
    <p:sldId id="256" r:id="rId3"/>
    <p:sldId id="279" r:id="rId4"/>
    <p:sldId id="280" r:id="rId5"/>
    <p:sldId id="281" r:id="rId6"/>
    <p:sldId id="282" r:id="rId7"/>
    <p:sldId id="283" r:id="rId8"/>
    <p:sldId id="289" r:id="rId9"/>
    <p:sldId id="290" r:id="rId10"/>
    <p:sldId id="291" r:id="rId11"/>
    <p:sldId id="284" r:id="rId12"/>
    <p:sldId id="285" r:id="rId13"/>
    <p:sldId id="286" r:id="rId14"/>
    <p:sldId id="287" r:id="rId15"/>
    <p:sldId id="288" r:id="rId16"/>
    <p:sldId id="292" r:id="rId17"/>
    <p:sldId id="30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0CB6EA-6CC5-49F9-9CE7-EBC3B1428264}" v="29" dt="2025-01-16T10:07:14.6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RTHIKA SRIDHAR" userId="fa20d9144cb54ff3" providerId="LiveId" clId="{8C0CB6EA-6CC5-49F9-9CE7-EBC3B1428264}"/>
    <pc:docChg chg="undo custSel addSld delSld modSld sldOrd">
      <pc:chgData name="KEERTHIKA SRIDHAR" userId="fa20d9144cb54ff3" providerId="LiveId" clId="{8C0CB6EA-6CC5-49F9-9CE7-EBC3B1428264}" dt="2025-01-16T10:07:14.681" v="408"/>
      <pc:docMkLst>
        <pc:docMk/>
      </pc:docMkLst>
      <pc:sldChg chg="addSp modSp">
        <pc:chgData name="KEERTHIKA SRIDHAR" userId="fa20d9144cb54ff3" providerId="LiveId" clId="{8C0CB6EA-6CC5-49F9-9CE7-EBC3B1428264}" dt="2025-01-16T10:06:42.160" v="394"/>
        <pc:sldMkLst>
          <pc:docMk/>
          <pc:sldMk cId="1502088221" sldId="256"/>
        </pc:sldMkLst>
        <pc:picChg chg="add mod">
          <ac:chgData name="KEERTHIKA SRIDHAR" userId="fa20d9144cb54ff3" providerId="LiveId" clId="{8C0CB6EA-6CC5-49F9-9CE7-EBC3B1428264}" dt="2025-01-16T10:06:42.160" v="394"/>
          <ac:picMkLst>
            <pc:docMk/>
            <pc:sldMk cId="1502088221" sldId="256"/>
            <ac:picMk id="4" creationId="{620C1D95-64C6-DE54-E68A-293ECC381B14}"/>
          </ac:picMkLst>
        </pc:picChg>
      </pc:sldChg>
      <pc:sldChg chg="addSp modSp mod">
        <pc:chgData name="KEERTHIKA SRIDHAR" userId="fa20d9144cb54ff3" providerId="LiveId" clId="{8C0CB6EA-6CC5-49F9-9CE7-EBC3B1428264}" dt="2025-01-16T10:06:43.824" v="395"/>
        <pc:sldMkLst>
          <pc:docMk/>
          <pc:sldMk cId="1733204486" sldId="279"/>
        </pc:sldMkLst>
        <pc:spChg chg="mod">
          <ac:chgData name="KEERTHIKA SRIDHAR" userId="fa20d9144cb54ff3" providerId="LiveId" clId="{8C0CB6EA-6CC5-49F9-9CE7-EBC3B1428264}" dt="2025-01-16T09:08:26.916" v="25" actId="14100"/>
          <ac:spMkLst>
            <pc:docMk/>
            <pc:sldMk cId="1733204486" sldId="279"/>
            <ac:spMk id="2" creationId="{7D6D3918-6DEC-BE70-C410-1EC10C764B21}"/>
          </ac:spMkLst>
        </pc:spChg>
        <pc:spChg chg="mod">
          <ac:chgData name="KEERTHIKA SRIDHAR" userId="fa20d9144cb54ff3" providerId="LiveId" clId="{8C0CB6EA-6CC5-49F9-9CE7-EBC3B1428264}" dt="2025-01-16T09:08:46.216" v="29" actId="27636"/>
          <ac:spMkLst>
            <pc:docMk/>
            <pc:sldMk cId="1733204486" sldId="279"/>
            <ac:spMk id="3" creationId="{64934A45-192C-E740-53AD-C74C2F097796}"/>
          </ac:spMkLst>
        </pc:spChg>
        <pc:picChg chg="add mod">
          <ac:chgData name="KEERTHIKA SRIDHAR" userId="fa20d9144cb54ff3" providerId="LiveId" clId="{8C0CB6EA-6CC5-49F9-9CE7-EBC3B1428264}" dt="2025-01-16T10:06:43.824" v="395"/>
          <ac:picMkLst>
            <pc:docMk/>
            <pc:sldMk cId="1733204486" sldId="279"/>
            <ac:picMk id="4" creationId="{D2DA2BAE-373D-EB28-E8B1-FF7E112C9D63}"/>
          </ac:picMkLst>
        </pc:picChg>
      </pc:sldChg>
      <pc:sldChg chg="addSp modSp mod">
        <pc:chgData name="KEERTHIKA SRIDHAR" userId="fa20d9144cb54ff3" providerId="LiveId" clId="{8C0CB6EA-6CC5-49F9-9CE7-EBC3B1428264}" dt="2025-01-16T10:06:45.634" v="396"/>
        <pc:sldMkLst>
          <pc:docMk/>
          <pc:sldMk cId="1766117747" sldId="280"/>
        </pc:sldMkLst>
        <pc:spChg chg="mod">
          <ac:chgData name="KEERTHIKA SRIDHAR" userId="fa20d9144cb54ff3" providerId="LiveId" clId="{8C0CB6EA-6CC5-49F9-9CE7-EBC3B1428264}" dt="2025-01-16T09:10:41.440" v="53" actId="2711"/>
          <ac:spMkLst>
            <pc:docMk/>
            <pc:sldMk cId="1766117747" sldId="280"/>
            <ac:spMk id="2" creationId="{873B430D-E392-57F4-39B3-5699F461EDF3}"/>
          </ac:spMkLst>
        </pc:spChg>
        <pc:spChg chg="mod">
          <ac:chgData name="KEERTHIKA SRIDHAR" userId="fa20d9144cb54ff3" providerId="LiveId" clId="{8C0CB6EA-6CC5-49F9-9CE7-EBC3B1428264}" dt="2025-01-16T09:10:07.296" v="47" actId="12"/>
          <ac:spMkLst>
            <pc:docMk/>
            <pc:sldMk cId="1766117747" sldId="280"/>
            <ac:spMk id="3" creationId="{8A8E6A39-BD49-F775-6E5B-C34E0B2EFDBA}"/>
          </ac:spMkLst>
        </pc:spChg>
        <pc:picChg chg="add mod">
          <ac:chgData name="KEERTHIKA SRIDHAR" userId="fa20d9144cb54ff3" providerId="LiveId" clId="{8C0CB6EA-6CC5-49F9-9CE7-EBC3B1428264}" dt="2025-01-16T10:06:45.634" v="396"/>
          <ac:picMkLst>
            <pc:docMk/>
            <pc:sldMk cId="1766117747" sldId="280"/>
            <ac:picMk id="4" creationId="{70048A95-EB1B-016A-1532-901362C622CA}"/>
          </ac:picMkLst>
        </pc:picChg>
      </pc:sldChg>
      <pc:sldChg chg="addSp modSp mod">
        <pc:chgData name="KEERTHIKA SRIDHAR" userId="fa20d9144cb54ff3" providerId="LiveId" clId="{8C0CB6EA-6CC5-49F9-9CE7-EBC3B1428264}" dt="2025-01-16T10:06:47.154" v="397"/>
        <pc:sldMkLst>
          <pc:docMk/>
          <pc:sldMk cId="1377631384" sldId="281"/>
        </pc:sldMkLst>
        <pc:spChg chg="mod">
          <ac:chgData name="KEERTHIKA SRIDHAR" userId="fa20d9144cb54ff3" providerId="LiveId" clId="{8C0CB6EA-6CC5-49F9-9CE7-EBC3B1428264}" dt="2025-01-16T09:43:03.911" v="204" actId="113"/>
          <ac:spMkLst>
            <pc:docMk/>
            <pc:sldMk cId="1377631384" sldId="281"/>
            <ac:spMk id="2" creationId="{3C4654BC-EA60-B833-9B8F-CD1D20E01C2E}"/>
          </ac:spMkLst>
        </pc:spChg>
        <pc:spChg chg="mod">
          <ac:chgData name="KEERTHIKA SRIDHAR" userId="fa20d9144cb54ff3" providerId="LiveId" clId="{8C0CB6EA-6CC5-49F9-9CE7-EBC3B1428264}" dt="2025-01-16T09:12:24.203" v="71" actId="27636"/>
          <ac:spMkLst>
            <pc:docMk/>
            <pc:sldMk cId="1377631384" sldId="281"/>
            <ac:spMk id="3" creationId="{35CC02DA-8111-3203-A928-98BC5254DF36}"/>
          </ac:spMkLst>
        </pc:spChg>
        <pc:picChg chg="add mod">
          <ac:chgData name="KEERTHIKA SRIDHAR" userId="fa20d9144cb54ff3" providerId="LiveId" clId="{8C0CB6EA-6CC5-49F9-9CE7-EBC3B1428264}" dt="2025-01-16T10:06:47.154" v="397"/>
          <ac:picMkLst>
            <pc:docMk/>
            <pc:sldMk cId="1377631384" sldId="281"/>
            <ac:picMk id="4" creationId="{99C3863A-ECC4-E278-818A-B586B4415BE0}"/>
          </ac:picMkLst>
        </pc:picChg>
      </pc:sldChg>
      <pc:sldChg chg="addSp delSp modSp mod">
        <pc:chgData name="KEERTHIKA SRIDHAR" userId="fa20d9144cb54ff3" providerId="LiveId" clId="{8C0CB6EA-6CC5-49F9-9CE7-EBC3B1428264}" dt="2025-01-16T10:06:53.831" v="398"/>
        <pc:sldMkLst>
          <pc:docMk/>
          <pc:sldMk cId="1524454794" sldId="282"/>
        </pc:sldMkLst>
        <pc:spChg chg="del">
          <ac:chgData name="KEERTHIKA SRIDHAR" userId="fa20d9144cb54ff3" providerId="LiveId" clId="{8C0CB6EA-6CC5-49F9-9CE7-EBC3B1428264}" dt="2025-01-16T09:12:06.368" v="68" actId="21"/>
          <ac:spMkLst>
            <pc:docMk/>
            <pc:sldMk cId="1524454794" sldId="282"/>
            <ac:spMk id="2" creationId="{95D72E26-2529-A9B8-1307-799A977E0507}"/>
          </ac:spMkLst>
        </pc:spChg>
        <pc:spChg chg="mod">
          <ac:chgData name="KEERTHIKA SRIDHAR" userId="fa20d9144cb54ff3" providerId="LiveId" clId="{8C0CB6EA-6CC5-49F9-9CE7-EBC3B1428264}" dt="2025-01-16T09:15:05.843" v="79" actId="2711"/>
          <ac:spMkLst>
            <pc:docMk/>
            <pc:sldMk cId="1524454794" sldId="282"/>
            <ac:spMk id="3" creationId="{47929327-15C8-A1A3-9818-F543F70470E0}"/>
          </ac:spMkLst>
        </pc:spChg>
        <pc:picChg chg="add mod">
          <ac:chgData name="KEERTHIKA SRIDHAR" userId="fa20d9144cb54ff3" providerId="LiveId" clId="{8C0CB6EA-6CC5-49F9-9CE7-EBC3B1428264}" dt="2025-01-16T10:06:53.831" v="398"/>
          <ac:picMkLst>
            <pc:docMk/>
            <pc:sldMk cId="1524454794" sldId="282"/>
            <ac:picMk id="4" creationId="{B9200723-E8A7-9F86-1BE1-960DAF8808C4}"/>
          </ac:picMkLst>
        </pc:picChg>
      </pc:sldChg>
      <pc:sldChg chg="addSp delSp modSp mod">
        <pc:chgData name="KEERTHIKA SRIDHAR" userId="fa20d9144cb54ff3" providerId="LiveId" clId="{8C0CB6EA-6CC5-49F9-9CE7-EBC3B1428264}" dt="2025-01-16T10:07:00.794" v="400"/>
        <pc:sldMkLst>
          <pc:docMk/>
          <pc:sldMk cId="3604127415" sldId="283"/>
        </pc:sldMkLst>
        <pc:spChg chg="mod">
          <ac:chgData name="KEERTHIKA SRIDHAR" userId="fa20d9144cb54ff3" providerId="LiveId" clId="{8C0CB6EA-6CC5-49F9-9CE7-EBC3B1428264}" dt="2025-01-16T09:42:54.972" v="202" actId="113"/>
          <ac:spMkLst>
            <pc:docMk/>
            <pc:sldMk cId="3604127415" sldId="283"/>
            <ac:spMk id="2" creationId="{63240D21-D25D-FC6B-A650-C1055447B16D}"/>
          </ac:spMkLst>
        </pc:spChg>
        <pc:spChg chg="add del mod">
          <ac:chgData name="KEERTHIKA SRIDHAR" userId="fa20d9144cb54ff3" providerId="LiveId" clId="{8C0CB6EA-6CC5-49F9-9CE7-EBC3B1428264}" dt="2025-01-16T09:37:03.554" v="171" actId="3680"/>
          <ac:spMkLst>
            <pc:docMk/>
            <pc:sldMk cId="3604127415" sldId="283"/>
            <ac:spMk id="3" creationId="{5DCC3483-99C4-433D-77D1-F51F7B05878D}"/>
          </ac:spMkLst>
        </pc:spChg>
        <pc:graphicFrameChg chg="add del mod ord modGraphic">
          <ac:chgData name="KEERTHIKA SRIDHAR" userId="fa20d9144cb54ff3" providerId="LiveId" clId="{8C0CB6EA-6CC5-49F9-9CE7-EBC3B1428264}" dt="2025-01-16T09:36:56.847" v="170" actId="3680"/>
          <ac:graphicFrameMkLst>
            <pc:docMk/>
            <pc:sldMk cId="3604127415" sldId="283"/>
            <ac:graphicFrameMk id="4" creationId="{B39D9BC7-CCA7-476B-DE93-2EE678713B22}"/>
          </ac:graphicFrameMkLst>
        </pc:graphicFrameChg>
        <pc:graphicFrameChg chg="add mod ord modGraphic">
          <ac:chgData name="KEERTHIKA SRIDHAR" userId="fa20d9144cb54ff3" providerId="LiveId" clId="{8C0CB6EA-6CC5-49F9-9CE7-EBC3B1428264}" dt="2025-01-16T09:39:49.502" v="197" actId="403"/>
          <ac:graphicFrameMkLst>
            <pc:docMk/>
            <pc:sldMk cId="3604127415" sldId="283"/>
            <ac:graphicFrameMk id="5" creationId="{D10EF819-F479-1824-EEE7-57E426EF00E0}"/>
          </ac:graphicFrameMkLst>
        </pc:graphicFrameChg>
        <pc:picChg chg="add mod">
          <ac:chgData name="KEERTHIKA SRIDHAR" userId="fa20d9144cb54ff3" providerId="LiveId" clId="{8C0CB6EA-6CC5-49F9-9CE7-EBC3B1428264}" dt="2025-01-16T10:07:00.794" v="400"/>
          <ac:picMkLst>
            <pc:docMk/>
            <pc:sldMk cId="3604127415" sldId="283"/>
            <ac:picMk id="6" creationId="{AA9D0D25-9187-AE71-FE72-7B9F12BD4410}"/>
          </ac:picMkLst>
        </pc:picChg>
      </pc:sldChg>
      <pc:sldChg chg="addSp modSp mod">
        <pc:chgData name="KEERTHIKA SRIDHAR" userId="fa20d9144cb54ff3" providerId="LiveId" clId="{8C0CB6EA-6CC5-49F9-9CE7-EBC3B1428264}" dt="2025-01-16T10:07:05.960" v="403"/>
        <pc:sldMkLst>
          <pc:docMk/>
          <pc:sldMk cId="2417843279" sldId="284"/>
        </pc:sldMkLst>
        <pc:spChg chg="mod">
          <ac:chgData name="KEERTHIKA SRIDHAR" userId="fa20d9144cb54ff3" providerId="LiveId" clId="{8C0CB6EA-6CC5-49F9-9CE7-EBC3B1428264}" dt="2025-01-16T09:43:19.063" v="208" actId="207"/>
          <ac:spMkLst>
            <pc:docMk/>
            <pc:sldMk cId="2417843279" sldId="284"/>
            <ac:spMk id="2" creationId="{E3F89003-1371-DC22-E99C-F2517B3B3901}"/>
          </ac:spMkLst>
        </pc:spChg>
        <pc:spChg chg="mod">
          <ac:chgData name="KEERTHIKA SRIDHAR" userId="fa20d9144cb54ff3" providerId="LiveId" clId="{8C0CB6EA-6CC5-49F9-9CE7-EBC3B1428264}" dt="2025-01-16T09:44:17.806" v="219" actId="113"/>
          <ac:spMkLst>
            <pc:docMk/>
            <pc:sldMk cId="2417843279" sldId="284"/>
            <ac:spMk id="3" creationId="{2FB1A919-3998-D066-3087-10C42076A159}"/>
          </ac:spMkLst>
        </pc:spChg>
        <pc:picChg chg="add mod">
          <ac:chgData name="KEERTHIKA SRIDHAR" userId="fa20d9144cb54ff3" providerId="LiveId" clId="{8C0CB6EA-6CC5-49F9-9CE7-EBC3B1428264}" dt="2025-01-16T10:07:05.960" v="403"/>
          <ac:picMkLst>
            <pc:docMk/>
            <pc:sldMk cId="2417843279" sldId="284"/>
            <ac:picMk id="4" creationId="{E9565CAD-E111-A506-3248-9B6117A01D13}"/>
          </ac:picMkLst>
        </pc:picChg>
      </pc:sldChg>
      <pc:sldChg chg="addSp delSp modSp mod">
        <pc:chgData name="KEERTHIKA SRIDHAR" userId="fa20d9144cb54ff3" providerId="LiveId" clId="{8C0CB6EA-6CC5-49F9-9CE7-EBC3B1428264}" dt="2025-01-16T10:07:07.330" v="404"/>
        <pc:sldMkLst>
          <pc:docMk/>
          <pc:sldMk cId="927867207" sldId="285"/>
        </pc:sldMkLst>
        <pc:spChg chg="del">
          <ac:chgData name="KEERTHIKA SRIDHAR" userId="fa20d9144cb54ff3" providerId="LiveId" clId="{8C0CB6EA-6CC5-49F9-9CE7-EBC3B1428264}" dt="2025-01-16T09:44:33.837" v="223" actId="21"/>
          <ac:spMkLst>
            <pc:docMk/>
            <pc:sldMk cId="927867207" sldId="285"/>
            <ac:spMk id="2" creationId="{D41EAA0E-4D6F-D65C-ED38-8B30D0AAEA75}"/>
          </ac:spMkLst>
        </pc:spChg>
        <pc:spChg chg="mod">
          <ac:chgData name="KEERTHIKA SRIDHAR" userId="fa20d9144cb54ff3" providerId="LiveId" clId="{8C0CB6EA-6CC5-49F9-9CE7-EBC3B1428264}" dt="2025-01-16T09:44:42.339" v="227" actId="113"/>
          <ac:spMkLst>
            <pc:docMk/>
            <pc:sldMk cId="927867207" sldId="285"/>
            <ac:spMk id="3" creationId="{FC7031FD-031F-4613-BF35-E0F547104D02}"/>
          </ac:spMkLst>
        </pc:spChg>
        <pc:picChg chg="add mod">
          <ac:chgData name="KEERTHIKA SRIDHAR" userId="fa20d9144cb54ff3" providerId="LiveId" clId="{8C0CB6EA-6CC5-49F9-9CE7-EBC3B1428264}" dt="2025-01-16T10:07:07.330" v="404"/>
          <ac:picMkLst>
            <pc:docMk/>
            <pc:sldMk cId="927867207" sldId="285"/>
            <ac:picMk id="4" creationId="{1DC5464B-352E-739B-2B57-466BE1CEB903}"/>
          </ac:picMkLst>
        </pc:picChg>
      </pc:sldChg>
      <pc:sldChg chg="addSp delSp modSp mod">
        <pc:chgData name="KEERTHIKA SRIDHAR" userId="fa20d9144cb54ff3" providerId="LiveId" clId="{8C0CB6EA-6CC5-49F9-9CE7-EBC3B1428264}" dt="2025-01-16T10:07:09.899" v="405"/>
        <pc:sldMkLst>
          <pc:docMk/>
          <pc:sldMk cId="3159160836" sldId="286"/>
        </pc:sldMkLst>
        <pc:spChg chg="del">
          <ac:chgData name="KEERTHIKA SRIDHAR" userId="fa20d9144cb54ff3" providerId="LiveId" clId="{8C0CB6EA-6CC5-49F9-9CE7-EBC3B1428264}" dt="2025-01-16T09:45:25.310" v="230" actId="21"/>
          <ac:spMkLst>
            <pc:docMk/>
            <pc:sldMk cId="3159160836" sldId="286"/>
            <ac:spMk id="2" creationId="{B3BBDEEC-C051-CECB-28C0-125DB4F5C827}"/>
          </ac:spMkLst>
        </pc:spChg>
        <pc:spChg chg="mod">
          <ac:chgData name="KEERTHIKA SRIDHAR" userId="fa20d9144cb54ff3" providerId="LiveId" clId="{8C0CB6EA-6CC5-49F9-9CE7-EBC3B1428264}" dt="2025-01-16T09:45:33.607" v="233" actId="113"/>
          <ac:spMkLst>
            <pc:docMk/>
            <pc:sldMk cId="3159160836" sldId="286"/>
            <ac:spMk id="3" creationId="{DA4065B5-F8FB-E813-1C41-16033742A08E}"/>
          </ac:spMkLst>
        </pc:spChg>
        <pc:picChg chg="add mod">
          <ac:chgData name="KEERTHIKA SRIDHAR" userId="fa20d9144cb54ff3" providerId="LiveId" clId="{8C0CB6EA-6CC5-49F9-9CE7-EBC3B1428264}" dt="2025-01-16T10:07:09.899" v="405"/>
          <ac:picMkLst>
            <pc:docMk/>
            <pc:sldMk cId="3159160836" sldId="286"/>
            <ac:picMk id="4" creationId="{C26762E6-28DB-0A0E-2921-B8386079B53D}"/>
          </ac:picMkLst>
        </pc:picChg>
      </pc:sldChg>
      <pc:sldChg chg="addSp modSp mod">
        <pc:chgData name="KEERTHIKA SRIDHAR" userId="fa20d9144cb54ff3" providerId="LiveId" clId="{8C0CB6EA-6CC5-49F9-9CE7-EBC3B1428264}" dt="2025-01-16T10:07:11.392" v="406"/>
        <pc:sldMkLst>
          <pc:docMk/>
          <pc:sldMk cId="3210379432" sldId="287"/>
        </pc:sldMkLst>
        <pc:spChg chg="mod">
          <ac:chgData name="KEERTHIKA SRIDHAR" userId="fa20d9144cb54ff3" providerId="LiveId" clId="{8C0CB6EA-6CC5-49F9-9CE7-EBC3B1428264}" dt="2025-01-16T09:51:23.910" v="270" actId="2711"/>
          <ac:spMkLst>
            <pc:docMk/>
            <pc:sldMk cId="3210379432" sldId="287"/>
            <ac:spMk id="2" creationId="{5643A421-DFB8-AE01-35C1-9A00C56F871E}"/>
          </ac:spMkLst>
        </pc:spChg>
        <pc:spChg chg="mod">
          <ac:chgData name="KEERTHIKA SRIDHAR" userId="fa20d9144cb54ff3" providerId="LiveId" clId="{8C0CB6EA-6CC5-49F9-9CE7-EBC3B1428264}" dt="2025-01-16T09:50:06.435" v="250" actId="12"/>
          <ac:spMkLst>
            <pc:docMk/>
            <pc:sldMk cId="3210379432" sldId="287"/>
            <ac:spMk id="3" creationId="{A6C948F3-BAE5-5019-CE88-61606DAC04D8}"/>
          </ac:spMkLst>
        </pc:spChg>
        <pc:picChg chg="add mod">
          <ac:chgData name="KEERTHIKA SRIDHAR" userId="fa20d9144cb54ff3" providerId="LiveId" clId="{8C0CB6EA-6CC5-49F9-9CE7-EBC3B1428264}" dt="2025-01-16T10:07:11.392" v="406"/>
          <ac:picMkLst>
            <pc:docMk/>
            <pc:sldMk cId="3210379432" sldId="287"/>
            <ac:picMk id="4" creationId="{76CB5599-087D-0282-26F7-95A32E3171F3}"/>
          </ac:picMkLst>
        </pc:picChg>
      </pc:sldChg>
      <pc:sldChg chg="addSp delSp modSp mod">
        <pc:chgData name="KEERTHIKA SRIDHAR" userId="fa20d9144cb54ff3" providerId="LiveId" clId="{8C0CB6EA-6CC5-49F9-9CE7-EBC3B1428264}" dt="2025-01-16T10:07:12.830" v="407"/>
        <pc:sldMkLst>
          <pc:docMk/>
          <pc:sldMk cId="1969873551" sldId="288"/>
        </pc:sldMkLst>
        <pc:spChg chg="del">
          <ac:chgData name="KEERTHIKA SRIDHAR" userId="fa20d9144cb54ff3" providerId="LiveId" clId="{8C0CB6EA-6CC5-49F9-9CE7-EBC3B1428264}" dt="2025-01-16T09:50:24.129" v="256" actId="21"/>
          <ac:spMkLst>
            <pc:docMk/>
            <pc:sldMk cId="1969873551" sldId="288"/>
            <ac:spMk id="2" creationId="{DA9CDDA2-A3E3-13C6-B4AC-77B7251DE710}"/>
          </ac:spMkLst>
        </pc:spChg>
        <pc:spChg chg="mod">
          <ac:chgData name="KEERTHIKA SRIDHAR" userId="fa20d9144cb54ff3" providerId="LiveId" clId="{8C0CB6EA-6CC5-49F9-9CE7-EBC3B1428264}" dt="2025-01-16T09:50:35.497" v="259" actId="2711"/>
          <ac:spMkLst>
            <pc:docMk/>
            <pc:sldMk cId="1969873551" sldId="288"/>
            <ac:spMk id="3" creationId="{1F5E24FC-E662-AA8C-6218-8849880EF490}"/>
          </ac:spMkLst>
        </pc:spChg>
        <pc:picChg chg="add mod">
          <ac:chgData name="KEERTHIKA SRIDHAR" userId="fa20d9144cb54ff3" providerId="LiveId" clId="{8C0CB6EA-6CC5-49F9-9CE7-EBC3B1428264}" dt="2025-01-16T10:07:12.830" v="407"/>
          <ac:picMkLst>
            <pc:docMk/>
            <pc:sldMk cId="1969873551" sldId="288"/>
            <ac:picMk id="4" creationId="{31BD9105-A29B-1A26-3423-7E13C2D2F90F}"/>
          </ac:picMkLst>
        </pc:picChg>
      </pc:sldChg>
      <pc:sldChg chg="addSp modSp new mod ord">
        <pc:chgData name="KEERTHIKA SRIDHAR" userId="fa20d9144cb54ff3" providerId="LiveId" clId="{8C0CB6EA-6CC5-49F9-9CE7-EBC3B1428264}" dt="2025-01-16T10:06:58.339" v="399"/>
        <pc:sldMkLst>
          <pc:docMk/>
          <pc:sldMk cId="4013971781" sldId="289"/>
        </pc:sldMkLst>
        <pc:spChg chg="mod">
          <ac:chgData name="KEERTHIKA SRIDHAR" userId="fa20d9144cb54ff3" providerId="LiveId" clId="{8C0CB6EA-6CC5-49F9-9CE7-EBC3B1428264}" dt="2025-01-16T09:55:22.142" v="291" actId="14100"/>
          <ac:spMkLst>
            <pc:docMk/>
            <pc:sldMk cId="4013971781" sldId="289"/>
            <ac:spMk id="2" creationId="{8B351852-B260-5F5B-DCC8-C2025AC92449}"/>
          </ac:spMkLst>
        </pc:spChg>
        <pc:spChg chg="mod">
          <ac:chgData name="KEERTHIKA SRIDHAR" userId="fa20d9144cb54ff3" providerId="LiveId" clId="{8C0CB6EA-6CC5-49F9-9CE7-EBC3B1428264}" dt="2025-01-16T09:59:49.737" v="324" actId="5793"/>
          <ac:spMkLst>
            <pc:docMk/>
            <pc:sldMk cId="4013971781" sldId="289"/>
            <ac:spMk id="3" creationId="{FFA6CD24-C672-252E-8034-C18721C5AFAE}"/>
          </ac:spMkLst>
        </pc:spChg>
        <pc:picChg chg="add mod">
          <ac:chgData name="KEERTHIKA SRIDHAR" userId="fa20d9144cb54ff3" providerId="LiveId" clId="{8C0CB6EA-6CC5-49F9-9CE7-EBC3B1428264}" dt="2025-01-16T10:06:58.339" v="399"/>
          <ac:picMkLst>
            <pc:docMk/>
            <pc:sldMk cId="4013971781" sldId="289"/>
            <ac:picMk id="4" creationId="{59B808C5-A180-8484-9059-15F72AE3CBF4}"/>
          </ac:picMkLst>
        </pc:picChg>
      </pc:sldChg>
      <pc:sldChg chg="addSp delSp modSp add mod ord">
        <pc:chgData name="KEERTHIKA SRIDHAR" userId="fa20d9144cb54ff3" providerId="LiveId" clId="{8C0CB6EA-6CC5-49F9-9CE7-EBC3B1428264}" dt="2025-01-16T10:07:03.170" v="401"/>
        <pc:sldMkLst>
          <pc:docMk/>
          <pc:sldMk cId="2309249837" sldId="290"/>
        </pc:sldMkLst>
        <pc:spChg chg="del">
          <ac:chgData name="KEERTHIKA SRIDHAR" userId="fa20d9144cb54ff3" providerId="LiveId" clId="{8C0CB6EA-6CC5-49F9-9CE7-EBC3B1428264}" dt="2025-01-16T09:59:56.777" v="325" actId="21"/>
          <ac:spMkLst>
            <pc:docMk/>
            <pc:sldMk cId="2309249837" sldId="290"/>
            <ac:spMk id="2" creationId="{6999C1B6-8FB1-5E01-DA06-F04EE81BBF96}"/>
          </ac:spMkLst>
        </pc:spChg>
        <pc:spChg chg="mod">
          <ac:chgData name="KEERTHIKA SRIDHAR" userId="fa20d9144cb54ff3" providerId="LiveId" clId="{8C0CB6EA-6CC5-49F9-9CE7-EBC3B1428264}" dt="2025-01-16T10:00:39.399" v="340" actId="207"/>
          <ac:spMkLst>
            <pc:docMk/>
            <pc:sldMk cId="2309249837" sldId="290"/>
            <ac:spMk id="3" creationId="{CC90FC73-65B5-5F49-9699-77310B3F01EB}"/>
          </ac:spMkLst>
        </pc:spChg>
        <pc:picChg chg="add mod">
          <ac:chgData name="KEERTHIKA SRIDHAR" userId="fa20d9144cb54ff3" providerId="LiveId" clId="{8C0CB6EA-6CC5-49F9-9CE7-EBC3B1428264}" dt="2025-01-16T10:07:03.170" v="401"/>
          <ac:picMkLst>
            <pc:docMk/>
            <pc:sldMk cId="2309249837" sldId="290"/>
            <ac:picMk id="4" creationId="{D427DDC5-5132-11C5-313E-4A53DEF28DC2}"/>
          </ac:picMkLst>
        </pc:picChg>
      </pc:sldChg>
      <pc:sldChg chg="addSp delSp modSp add mod ord">
        <pc:chgData name="KEERTHIKA SRIDHAR" userId="fa20d9144cb54ff3" providerId="LiveId" clId="{8C0CB6EA-6CC5-49F9-9CE7-EBC3B1428264}" dt="2025-01-16T10:07:04.590" v="402"/>
        <pc:sldMkLst>
          <pc:docMk/>
          <pc:sldMk cId="3360534951" sldId="291"/>
        </pc:sldMkLst>
        <pc:spChg chg="del">
          <ac:chgData name="KEERTHIKA SRIDHAR" userId="fa20d9144cb54ff3" providerId="LiveId" clId="{8C0CB6EA-6CC5-49F9-9CE7-EBC3B1428264}" dt="2025-01-16T10:01:06.826" v="344" actId="21"/>
          <ac:spMkLst>
            <pc:docMk/>
            <pc:sldMk cId="3360534951" sldId="291"/>
            <ac:spMk id="2" creationId="{7382ECC8-F6A4-90A9-AE1A-07AEBE61B9A7}"/>
          </ac:spMkLst>
        </pc:spChg>
        <pc:spChg chg="mod">
          <ac:chgData name="KEERTHIKA SRIDHAR" userId="fa20d9144cb54ff3" providerId="LiveId" clId="{8C0CB6EA-6CC5-49F9-9CE7-EBC3B1428264}" dt="2025-01-16T10:01:29.009" v="354" actId="207"/>
          <ac:spMkLst>
            <pc:docMk/>
            <pc:sldMk cId="3360534951" sldId="291"/>
            <ac:spMk id="3" creationId="{0F08FA8F-74BD-F01F-F54C-D54FBB4BE202}"/>
          </ac:spMkLst>
        </pc:spChg>
        <pc:picChg chg="add mod">
          <ac:chgData name="KEERTHIKA SRIDHAR" userId="fa20d9144cb54ff3" providerId="LiveId" clId="{8C0CB6EA-6CC5-49F9-9CE7-EBC3B1428264}" dt="2025-01-16T10:07:04.590" v="402"/>
          <ac:picMkLst>
            <pc:docMk/>
            <pc:sldMk cId="3360534951" sldId="291"/>
            <ac:picMk id="4" creationId="{D6756F4C-94D8-F7B6-AF26-011EEB7009A4}"/>
          </ac:picMkLst>
        </pc:picChg>
      </pc:sldChg>
      <pc:sldChg chg="add del ord">
        <pc:chgData name="KEERTHIKA SRIDHAR" userId="fa20d9144cb54ff3" providerId="LiveId" clId="{8C0CB6EA-6CC5-49F9-9CE7-EBC3B1428264}" dt="2025-01-16T10:01:41.344" v="355" actId="2696"/>
        <pc:sldMkLst>
          <pc:docMk/>
          <pc:sldMk cId="127619165" sldId="292"/>
        </pc:sldMkLst>
      </pc:sldChg>
      <pc:sldChg chg="addSp modSp new mod">
        <pc:chgData name="KEERTHIKA SRIDHAR" userId="fa20d9144cb54ff3" providerId="LiveId" clId="{8C0CB6EA-6CC5-49F9-9CE7-EBC3B1428264}" dt="2025-01-16T10:07:14.681" v="408"/>
        <pc:sldMkLst>
          <pc:docMk/>
          <pc:sldMk cId="1834564753" sldId="292"/>
        </pc:sldMkLst>
        <pc:spChg chg="mod">
          <ac:chgData name="KEERTHIKA SRIDHAR" userId="fa20d9144cb54ff3" providerId="LiveId" clId="{8C0CB6EA-6CC5-49F9-9CE7-EBC3B1428264}" dt="2025-01-16T10:05:10.306" v="386" actId="207"/>
          <ac:spMkLst>
            <pc:docMk/>
            <pc:sldMk cId="1834564753" sldId="292"/>
            <ac:spMk id="2" creationId="{E1B81A8C-C438-298B-BEB8-251242D230D0}"/>
          </ac:spMkLst>
        </pc:spChg>
        <pc:spChg chg="mod">
          <ac:chgData name="KEERTHIKA SRIDHAR" userId="fa20d9144cb54ff3" providerId="LiveId" clId="{8C0CB6EA-6CC5-49F9-9CE7-EBC3B1428264}" dt="2025-01-16T10:05:49.442" v="392" actId="11"/>
          <ac:spMkLst>
            <pc:docMk/>
            <pc:sldMk cId="1834564753" sldId="292"/>
            <ac:spMk id="3" creationId="{3E4840CE-5642-1D81-6229-AFF1BCC281E9}"/>
          </ac:spMkLst>
        </pc:spChg>
        <pc:picChg chg="add mod">
          <ac:chgData name="KEERTHIKA SRIDHAR" userId="fa20d9144cb54ff3" providerId="LiveId" clId="{8C0CB6EA-6CC5-49F9-9CE7-EBC3B1428264}" dt="2025-01-16T10:07:14.681" v="408"/>
          <ac:picMkLst>
            <pc:docMk/>
            <pc:sldMk cId="1834564753" sldId="292"/>
            <ac:picMk id="4" creationId="{423C0C86-068D-4120-AC06-C5186523363D}"/>
          </ac:picMkLst>
        </pc:picChg>
      </pc:sldChg>
      <pc:sldChg chg="add">
        <pc:chgData name="KEERTHIKA SRIDHAR" userId="fa20d9144cb54ff3" providerId="LiveId" clId="{8C0CB6EA-6CC5-49F9-9CE7-EBC3B1428264}" dt="2025-01-16T10:06:35.541" v="393"/>
        <pc:sldMkLst>
          <pc:docMk/>
          <pc:sldMk cId="0" sldId="30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B34AE-A5E6-4E3F-A144-C0A05C5E6165}" type="datetimeFigureOut">
              <a:rPr lang="en-IN" smtClean="0"/>
              <a:t>16-01-2025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0F526-5A7C-483A-8078-401C971336ED}" type="slidenum">
              <a:rPr lang="en-IN" smtClean="0"/>
              <a:t>‹#›</a:t>
            </a:fld>
            <a:endParaRPr lang="en-IN"/>
          </a:p>
        </p:txBody>
      </p:sp>
    </p:spTree>
    <p:extLst>
      <p:ext uri="{BB962C8B-B14F-4D97-AF65-F5344CB8AC3E}">
        <p14:creationId xmlns:p14="http://schemas.microsoft.com/office/powerpoint/2010/main" val="3426818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5FFD27-2696-4E97-A2BD-8038DC61F3C3}"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46EF-FA0E-F032-FC2A-27CF9E0633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C120F6-5AB8-AE02-73C0-AACE36AD08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37686E-7A48-0DA6-D882-D55B5CAFE16E}"/>
              </a:ext>
            </a:extLst>
          </p:cNvPr>
          <p:cNvSpPr>
            <a:spLocks noGrp="1"/>
          </p:cNvSpPr>
          <p:nvPr>
            <p:ph type="dt" sz="half" idx="10"/>
          </p:nvPr>
        </p:nvSpPr>
        <p:spPr/>
        <p:txBody>
          <a:bodyPr/>
          <a:lstStyle/>
          <a:p>
            <a:fld id="{C9638932-3E68-4BCE-9842-75ABBA82A04A}" type="datetimeFigureOut">
              <a:rPr lang="en-IN" smtClean="0"/>
              <a:t>16-01-2025</a:t>
            </a:fld>
            <a:endParaRPr lang="en-IN"/>
          </a:p>
        </p:txBody>
      </p:sp>
      <p:sp>
        <p:nvSpPr>
          <p:cNvPr id="5" name="Footer Placeholder 4">
            <a:extLst>
              <a:ext uri="{FF2B5EF4-FFF2-40B4-BE49-F238E27FC236}">
                <a16:creationId xmlns:a16="http://schemas.microsoft.com/office/drawing/2014/main" id="{B26B3F85-18FA-AAA1-EB2D-94477109A6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101684-D2A6-E621-90F4-395E0825AFBD}"/>
              </a:ext>
            </a:extLst>
          </p:cNvPr>
          <p:cNvSpPr>
            <a:spLocks noGrp="1"/>
          </p:cNvSpPr>
          <p:nvPr>
            <p:ph type="sldNum" sz="quarter" idx="12"/>
          </p:nvPr>
        </p:nvSpPr>
        <p:spPr/>
        <p:txBody>
          <a:bodyPr/>
          <a:lstStyle/>
          <a:p>
            <a:fld id="{32F366FC-B526-4822-B4D1-E8232EA2C569}" type="slidenum">
              <a:rPr lang="en-IN" smtClean="0"/>
              <a:t>‹#›</a:t>
            </a:fld>
            <a:endParaRPr lang="en-IN"/>
          </a:p>
        </p:txBody>
      </p:sp>
    </p:spTree>
    <p:extLst>
      <p:ext uri="{BB962C8B-B14F-4D97-AF65-F5344CB8AC3E}">
        <p14:creationId xmlns:p14="http://schemas.microsoft.com/office/powerpoint/2010/main" val="1445417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A897F-D8E9-8FA3-983C-9FCC4DB53F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C1012B-3D02-3C04-9FA7-2F776B9497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135142-68B4-CA28-B5AA-3CCAA2BA40AE}"/>
              </a:ext>
            </a:extLst>
          </p:cNvPr>
          <p:cNvSpPr>
            <a:spLocks noGrp="1"/>
          </p:cNvSpPr>
          <p:nvPr>
            <p:ph type="dt" sz="half" idx="10"/>
          </p:nvPr>
        </p:nvSpPr>
        <p:spPr/>
        <p:txBody>
          <a:bodyPr/>
          <a:lstStyle/>
          <a:p>
            <a:fld id="{C9638932-3E68-4BCE-9842-75ABBA82A04A}" type="datetimeFigureOut">
              <a:rPr lang="en-IN" smtClean="0"/>
              <a:t>16-01-2025</a:t>
            </a:fld>
            <a:endParaRPr lang="en-IN"/>
          </a:p>
        </p:txBody>
      </p:sp>
      <p:sp>
        <p:nvSpPr>
          <p:cNvPr id="5" name="Footer Placeholder 4">
            <a:extLst>
              <a:ext uri="{FF2B5EF4-FFF2-40B4-BE49-F238E27FC236}">
                <a16:creationId xmlns:a16="http://schemas.microsoft.com/office/drawing/2014/main" id="{F75B6EB1-CE03-BAC3-991F-E1D035E22A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6AE09C-DDB8-2A89-BAFE-D6AB3EA40F71}"/>
              </a:ext>
            </a:extLst>
          </p:cNvPr>
          <p:cNvSpPr>
            <a:spLocks noGrp="1"/>
          </p:cNvSpPr>
          <p:nvPr>
            <p:ph type="sldNum" sz="quarter" idx="12"/>
          </p:nvPr>
        </p:nvSpPr>
        <p:spPr/>
        <p:txBody>
          <a:bodyPr/>
          <a:lstStyle/>
          <a:p>
            <a:fld id="{32F366FC-B526-4822-B4D1-E8232EA2C569}" type="slidenum">
              <a:rPr lang="en-IN" smtClean="0"/>
              <a:t>‹#›</a:t>
            </a:fld>
            <a:endParaRPr lang="en-IN"/>
          </a:p>
        </p:txBody>
      </p:sp>
    </p:spTree>
    <p:extLst>
      <p:ext uri="{BB962C8B-B14F-4D97-AF65-F5344CB8AC3E}">
        <p14:creationId xmlns:p14="http://schemas.microsoft.com/office/powerpoint/2010/main" val="156587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8B2274-5FBB-9E47-0680-77267980EB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2BA36F-E284-4DA1-DF28-7F5E4D9B09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8C912E-1896-65DE-E5DC-8C1E97E0D64D}"/>
              </a:ext>
            </a:extLst>
          </p:cNvPr>
          <p:cNvSpPr>
            <a:spLocks noGrp="1"/>
          </p:cNvSpPr>
          <p:nvPr>
            <p:ph type="dt" sz="half" idx="10"/>
          </p:nvPr>
        </p:nvSpPr>
        <p:spPr/>
        <p:txBody>
          <a:bodyPr/>
          <a:lstStyle/>
          <a:p>
            <a:fld id="{C9638932-3E68-4BCE-9842-75ABBA82A04A}" type="datetimeFigureOut">
              <a:rPr lang="en-IN" smtClean="0"/>
              <a:t>16-01-2025</a:t>
            </a:fld>
            <a:endParaRPr lang="en-IN"/>
          </a:p>
        </p:txBody>
      </p:sp>
      <p:sp>
        <p:nvSpPr>
          <p:cNvPr id="5" name="Footer Placeholder 4">
            <a:extLst>
              <a:ext uri="{FF2B5EF4-FFF2-40B4-BE49-F238E27FC236}">
                <a16:creationId xmlns:a16="http://schemas.microsoft.com/office/drawing/2014/main" id="{5AE7B83F-F249-9285-883A-A05F5F80D8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BA8359-175E-EF94-2222-54D375CEF819}"/>
              </a:ext>
            </a:extLst>
          </p:cNvPr>
          <p:cNvSpPr>
            <a:spLocks noGrp="1"/>
          </p:cNvSpPr>
          <p:nvPr>
            <p:ph type="sldNum" sz="quarter" idx="12"/>
          </p:nvPr>
        </p:nvSpPr>
        <p:spPr/>
        <p:txBody>
          <a:bodyPr/>
          <a:lstStyle/>
          <a:p>
            <a:fld id="{32F366FC-B526-4822-B4D1-E8232EA2C569}" type="slidenum">
              <a:rPr lang="en-IN" smtClean="0"/>
              <a:t>‹#›</a:t>
            </a:fld>
            <a:endParaRPr lang="en-IN"/>
          </a:p>
        </p:txBody>
      </p:sp>
    </p:spTree>
    <p:extLst>
      <p:ext uri="{BB962C8B-B14F-4D97-AF65-F5344CB8AC3E}">
        <p14:creationId xmlns:p14="http://schemas.microsoft.com/office/powerpoint/2010/main" val="3151969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D20FD-4B94-1C45-F751-BFD64EF23E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FF38C3-5A99-832B-1EED-53B52D9100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848D50-97E6-66FF-C221-853A200FF40C}"/>
              </a:ext>
            </a:extLst>
          </p:cNvPr>
          <p:cNvSpPr>
            <a:spLocks noGrp="1"/>
          </p:cNvSpPr>
          <p:nvPr>
            <p:ph type="dt" sz="half" idx="10"/>
          </p:nvPr>
        </p:nvSpPr>
        <p:spPr/>
        <p:txBody>
          <a:bodyPr/>
          <a:lstStyle/>
          <a:p>
            <a:fld id="{C9638932-3E68-4BCE-9842-75ABBA82A04A}" type="datetimeFigureOut">
              <a:rPr lang="en-IN" smtClean="0"/>
              <a:t>16-01-2025</a:t>
            </a:fld>
            <a:endParaRPr lang="en-IN"/>
          </a:p>
        </p:txBody>
      </p:sp>
      <p:sp>
        <p:nvSpPr>
          <p:cNvPr id="5" name="Footer Placeholder 4">
            <a:extLst>
              <a:ext uri="{FF2B5EF4-FFF2-40B4-BE49-F238E27FC236}">
                <a16:creationId xmlns:a16="http://schemas.microsoft.com/office/drawing/2014/main" id="{00D4EE79-A06E-2F82-C041-14A7CA8841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5DADC9-778B-0CE6-A163-8F1C6A7DD554}"/>
              </a:ext>
            </a:extLst>
          </p:cNvPr>
          <p:cNvSpPr>
            <a:spLocks noGrp="1"/>
          </p:cNvSpPr>
          <p:nvPr>
            <p:ph type="sldNum" sz="quarter" idx="12"/>
          </p:nvPr>
        </p:nvSpPr>
        <p:spPr/>
        <p:txBody>
          <a:bodyPr/>
          <a:lstStyle/>
          <a:p>
            <a:fld id="{32F366FC-B526-4822-B4D1-E8232EA2C569}" type="slidenum">
              <a:rPr lang="en-IN" smtClean="0"/>
              <a:t>‹#›</a:t>
            </a:fld>
            <a:endParaRPr lang="en-IN"/>
          </a:p>
        </p:txBody>
      </p:sp>
    </p:spTree>
    <p:extLst>
      <p:ext uri="{BB962C8B-B14F-4D97-AF65-F5344CB8AC3E}">
        <p14:creationId xmlns:p14="http://schemas.microsoft.com/office/powerpoint/2010/main" val="3611428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23EA-F8CB-FAB0-A25C-11DED4EA39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EEA61C-D222-5CDF-12FF-ACF2E996F7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54CE59-44A0-6662-77B3-C1D5271C1ED9}"/>
              </a:ext>
            </a:extLst>
          </p:cNvPr>
          <p:cNvSpPr>
            <a:spLocks noGrp="1"/>
          </p:cNvSpPr>
          <p:nvPr>
            <p:ph type="dt" sz="half" idx="10"/>
          </p:nvPr>
        </p:nvSpPr>
        <p:spPr/>
        <p:txBody>
          <a:bodyPr/>
          <a:lstStyle/>
          <a:p>
            <a:fld id="{C9638932-3E68-4BCE-9842-75ABBA82A04A}" type="datetimeFigureOut">
              <a:rPr lang="en-IN" smtClean="0"/>
              <a:t>16-01-2025</a:t>
            </a:fld>
            <a:endParaRPr lang="en-IN"/>
          </a:p>
        </p:txBody>
      </p:sp>
      <p:sp>
        <p:nvSpPr>
          <p:cNvPr id="5" name="Footer Placeholder 4">
            <a:extLst>
              <a:ext uri="{FF2B5EF4-FFF2-40B4-BE49-F238E27FC236}">
                <a16:creationId xmlns:a16="http://schemas.microsoft.com/office/drawing/2014/main" id="{996179F7-6D57-F01C-A909-8EA9D53848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868828-E224-16F8-03D3-D294C70FA4E7}"/>
              </a:ext>
            </a:extLst>
          </p:cNvPr>
          <p:cNvSpPr>
            <a:spLocks noGrp="1"/>
          </p:cNvSpPr>
          <p:nvPr>
            <p:ph type="sldNum" sz="quarter" idx="12"/>
          </p:nvPr>
        </p:nvSpPr>
        <p:spPr/>
        <p:txBody>
          <a:bodyPr/>
          <a:lstStyle/>
          <a:p>
            <a:fld id="{32F366FC-B526-4822-B4D1-E8232EA2C569}" type="slidenum">
              <a:rPr lang="en-IN" smtClean="0"/>
              <a:t>‹#›</a:t>
            </a:fld>
            <a:endParaRPr lang="en-IN"/>
          </a:p>
        </p:txBody>
      </p:sp>
    </p:spTree>
    <p:extLst>
      <p:ext uri="{BB962C8B-B14F-4D97-AF65-F5344CB8AC3E}">
        <p14:creationId xmlns:p14="http://schemas.microsoft.com/office/powerpoint/2010/main" val="229622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C2290-0B79-D892-022E-07EAFE98DD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464B15-102C-45EC-7288-0D10B1949B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C4A402-EB2A-F98F-6161-1CD7AD067C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949742-14E1-43BD-38CF-4E0D741A8C03}"/>
              </a:ext>
            </a:extLst>
          </p:cNvPr>
          <p:cNvSpPr>
            <a:spLocks noGrp="1"/>
          </p:cNvSpPr>
          <p:nvPr>
            <p:ph type="dt" sz="half" idx="10"/>
          </p:nvPr>
        </p:nvSpPr>
        <p:spPr/>
        <p:txBody>
          <a:bodyPr/>
          <a:lstStyle/>
          <a:p>
            <a:fld id="{C9638932-3E68-4BCE-9842-75ABBA82A04A}" type="datetimeFigureOut">
              <a:rPr lang="en-IN" smtClean="0"/>
              <a:t>16-01-2025</a:t>
            </a:fld>
            <a:endParaRPr lang="en-IN"/>
          </a:p>
        </p:txBody>
      </p:sp>
      <p:sp>
        <p:nvSpPr>
          <p:cNvPr id="6" name="Footer Placeholder 5">
            <a:extLst>
              <a:ext uri="{FF2B5EF4-FFF2-40B4-BE49-F238E27FC236}">
                <a16:creationId xmlns:a16="http://schemas.microsoft.com/office/drawing/2014/main" id="{5FA3AE7B-787E-4B05-0B80-4B2A5125F6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858EB6-139F-B652-B92F-14E43187A1A8}"/>
              </a:ext>
            </a:extLst>
          </p:cNvPr>
          <p:cNvSpPr>
            <a:spLocks noGrp="1"/>
          </p:cNvSpPr>
          <p:nvPr>
            <p:ph type="sldNum" sz="quarter" idx="12"/>
          </p:nvPr>
        </p:nvSpPr>
        <p:spPr/>
        <p:txBody>
          <a:bodyPr/>
          <a:lstStyle/>
          <a:p>
            <a:fld id="{32F366FC-B526-4822-B4D1-E8232EA2C569}" type="slidenum">
              <a:rPr lang="en-IN" smtClean="0"/>
              <a:t>‹#›</a:t>
            </a:fld>
            <a:endParaRPr lang="en-IN"/>
          </a:p>
        </p:txBody>
      </p:sp>
    </p:spTree>
    <p:extLst>
      <p:ext uri="{BB962C8B-B14F-4D97-AF65-F5344CB8AC3E}">
        <p14:creationId xmlns:p14="http://schemas.microsoft.com/office/powerpoint/2010/main" val="28816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17DFA-F547-81F7-9512-61F0C0CB33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6394AD-B000-2C0A-276F-808FB9DBAC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D0EB9C-0598-D4EE-8E2D-AE6CE4C27E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73F2E1-7E12-E3C7-4BDE-5A7B531580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BE698A-63F6-1486-64AC-17042958FA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353AD5-C32E-A09E-21FA-94814B1C1560}"/>
              </a:ext>
            </a:extLst>
          </p:cNvPr>
          <p:cNvSpPr>
            <a:spLocks noGrp="1"/>
          </p:cNvSpPr>
          <p:nvPr>
            <p:ph type="dt" sz="half" idx="10"/>
          </p:nvPr>
        </p:nvSpPr>
        <p:spPr/>
        <p:txBody>
          <a:bodyPr/>
          <a:lstStyle/>
          <a:p>
            <a:fld id="{C9638932-3E68-4BCE-9842-75ABBA82A04A}" type="datetimeFigureOut">
              <a:rPr lang="en-IN" smtClean="0"/>
              <a:t>16-01-2025</a:t>
            </a:fld>
            <a:endParaRPr lang="en-IN"/>
          </a:p>
        </p:txBody>
      </p:sp>
      <p:sp>
        <p:nvSpPr>
          <p:cNvPr id="8" name="Footer Placeholder 7">
            <a:extLst>
              <a:ext uri="{FF2B5EF4-FFF2-40B4-BE49-F238E27FC236}">
                <a16:creationId xmlns:a16="http://schemas.microsoft.com/office/drawing/2014/main" id="{D9EAB322-75D4-5689-143C-61176B10B0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EE4AF0-5EB7-F4B6-FF29-1AD009820779}"/>
              </a:ext>
            </a:extLst>
          </p:cNvPr>
          <p:cNvSpPr>
            <a:spLocks noGrp="1"/>
          </p:cNvSpPr>
          <p:nvPr>
            <p:ph type="sldNum" sz="quarter" idx="12"/>
          </p:nvPr>
        </p:nvSpPr>
        <p:spPr/>
        <p:txBody>
          <a:bodyPr/>
          <a:lstStyle/>
          <a:p>
            <a:fld id="{32F366FC-B526-4822-B4D1-E8232EA2C569}" type="slidenum">
              <a:rPr lang="en-IN" smtClean="0"/>
              <a:t>‹#›</a:t>
            </a:fld>
            <a:endParaRPr lang="en-IN"/>
          </a:p>
        </p:txBody>
      </p:sp>
    </p:spTree>
    <p:extLst>
      <p:ext uri="{BB962C8B-B14F-4D97-AF65-F5344CB8AC3E}">
        <p14:creationId xmlns:p14="http://schemas.microsoft.com/office/powerpoint/2010/main" val="26851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14A8F-23A4-EA4D-6ED2-8BDE047AEF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C7A63F-F6AD-3C5A-A64D-E115D70D56AA}"/>
              </a:ext>
            </a:extLst>
          </p:cNvPr>
          <p:cNvSpPr>
            <a:spLocks noGrp="1"/>
          </p:cNvSpPr>
          <p:nvPr>
            <p:ph type="dt" sz="half" idx="10"/>
          </p:nvPr>
        </p:nvSpPr>
        <p:spPr/>
        <p:txBody>
          <a:bodyPr/>
          <a:lstStyle/>
          <a:p>
            <a:fld id="{C9638932-3E68-4BCE-9842-75ABBA82A04A}" type="datetimeFigureOut">
              <a:rPr lang="en-IN" smtClean="0"/>
              <a:t>16-01-2025</a:t>
            </a:fld>
            <a:endParaRPr lang="en-IN"/>
          </a:p>
        </p:txBody>
      </p:sp>
      <p:sp>
        <p:nvSpPr>
          <p:cNvPr id="4" name="Footer Placeholder 3">
            <a:extLst>
              <a:ext uri="{FF2B5EF4-FFF2-40B4-BE49-F238E27FC236}">
                <a16:creationId xmlns:a16="http://schemas.microsoft.com/office/drawing/2014/main" id="{CE568E42-0D89-498E-E664-3B1A6099A81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43EC908-D2A7-4F26-2485-4062A71CDB40}"/>
              </a:ext>
            </a:extLst>
          </p:cNvPr>
          <p:cNvSpPr>
            <a:spLocks noGrp="1"/>
          </p:cNvSpPr>
          <p:nvPr>
            <p:ph type="sldNum" sz="quarter" idx="12"/>
          </p:nvPr>
        </p:nvSpPr>
        <p:spPr/>
        <p:txBody>
          <a:bodyPr/>
          <a:lstStyle/>
          <a:p>
            <a:fld id="{32F366FC-B526-4822-B4D1-E8232EA2C569}" type="slidenum">
              <a:rPr lang="en-IN" smtClean="0"/>
              <a:t>‹#›</a:t>
            </a:fld>
            <a:endParaRPr lang="en-IN"/>
          </a:p>
        </p:txBody>
      </p:sp>
    </p:spTree>
    <p:extLst>
      <p:ext uri="{BB962C8B-B14F-4D97-AF65-F5344CB8AC3E}">
        <p14:creationId xmlns:p14="http://schemas.microsoft.com/office/powerpoint/2010/main" val="268640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31DA30-F49E-39E6-17B8-6136D556CAEC}"/>
              </a:ext>
            </a:extLst>
          </p:cNvPr>
          <p:cNvSpPr>
            <a:spLocks noGrp="1"/>
          </p:cNvSpPr>
          <p:nvPr>
            <p:ph type="dt" sz="half" idx="10"/>
          </p:nvPr>
        </p:nvSpPr>
        <p:spPr/>
        <p:txBody>
          <a:bodyPr/>
          <a:lstStyle/>
          <a:p>
            <a:fld id="{C9638932-3E68-4BCE-9842-75ABBA82A04A}" type="datetimeFigureOut">
              <a:rPr lang="en-IN" smtClean="0"/>
              <a:t>16-01-2025</a:t>
            </a:fld>
            <a:endParaRPr lang="en-IN"/>
          </a:p>
        </p:txBody>
      </p:sp>
      <p:sp>
        <p:nvSpPr>
          <p:cNvPr id="3" name="Footer Placeholder 2">
            <a:extLst>
              <a:ext uri="{FF2B5EF4-FFF2-40B4-BE49-F238E27FC236}">
                <a16:creationId xmlns:a16="http://schemas.microsoft.com/office/drawing/2014/main" id="{B6E04D9A-0EA8-1AF2-A159-DE8E2886FD8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DF2EC3-5268-2F9F-45FB-BBE83EE31EC6}"/>
              </a:ext>
            </a:extLst>
          </p:cNvPr>
          <p:cNvSpPr>
            <a:spLocks noGrp="1"/>
          </p:cNvSpPr>
          <p:nvPr>
            <p:ph type="sldNum" sz="quarter" idx="12"/>
          </p:nvPr>
        </p:nvSpPr>
        <p:spPr/>
        <p:txBody>
          <a:bodyPr/>
          <a:lstStyle/>
          <a:p>
            <a:fld id="{32F366FC-B526-4822-B4D1-E8232EA2C569}" type="slidenum">
              <a:rPr lang="en-IN" smtClean="0"/>
              <a:t>‹#›</a:t>
            </a:fld>
            <a:endParaRPr lang="en-IN"/>
          </a:p>
        </p:txBody>
      </p:sp>
    </p:spTree>
    <p:extLst>
      <p:ext uri="{BB962C8B-B14F-4D97-AF65-F5344CB8AC3E}">
        <p14:creationId xmlns:p14="http://schemas.microsoft.com/office/powerpoint/2010/main" val="3704581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21D57-5D6C-6759-584F-3497DFD75E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08BFE6-2CF9-EA26-DB72-D5E0AAE05D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7053DF-EBFF-B476-E49C-9DF93383E8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5097BE-25C7-FA3C-9524-0144515157DF}"/>
              </a:ext>
            </a:extLst>
          </p:cNvPr>
          <p:cNvSpPr>
            <a:spLocks noGrp="1"/>
          </p:cNvSpPr>
          <p:nvPr>
            <p:ph type="dt" sz="half" idx="10"/>
          </p:nvPr>
        </p:nvSpPr>
        <p:spPr/>
        <p:txBody>
          <a:bodyPr/>
          <a:lstStyle/>
          <a:p>
            <a:fld id="{C9638932-3E68-4BCE-9842-75ABBA82A04A}" type="datetimeFigureOut">
              <a:rPr lang="en-IN" smtClean="0"/>
              <a:t>16-01-2025</a:t>
            </a:fld>
            <a:endParaRPr lang="en-IN"/>
          </a:p>
        </p:txBody>
      </p:sp>
      <p:sp>
        <p:nvSpPr>
          <p:cNvPr id="6" name="Footer Placeholder 5">
            <a:extLst>
              <a:ext uri="{FF2B5EF4-FFF2-40B4-BE49-F238E27FC236}">
                <a16:creationId xmlns:a16="http://schemas.microsoft.com/office/drawing/2014/main" id="{F6A7B039-3FD5-3BF9-7491-3C8D9D36DE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C7BEFF-5492-0987-0EB3-C759451FDA0D}"/>
              </a:ext>
            </a:extLst>
          </p:cNvPr>
          <p:cNvSpPr>
            <a:spLocks noGrp="1"/>
          </p:cNvSpPr>
          <p:nvPr>
            <p:ph type="sldNum" sz="quarter" idx="12"/>
          </p:nvPr>
        </p:nvSpPr>
        <p:spPr/>
        <p:txBody>
          <a:bodyPr/>
          <a:lstStyle/>
          <a:p>
            <a:fld id="{32F366FC-B526-4822-B4D1-E8232EA2C569}" type="slidenum">
              <a:rPr lang="en-IN" smtClean="0"/>
              <a:t>‹#›</a:t>
            </a:fld>
            <a:endParaRPr lang="en-IN"/>
          </a:p>
        </p:txBody>
      </p:sp>
    </p:spTree>
    <p:extLst>
      <p:ext uri="{BB962C8B-B14F-4D97-AF65-F5344CB8AC3E}">
        <p14:creationId xmlns:p14="http://schemas.microsoft.com/office/powerpoint/2010/main" val="2095076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94DE8-4A5D-7644-12E1-9B7A188EF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E1C37D-6F2E-C7DA-716A-80E1A70D76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9354BA-5AEF-4423-3FB7-C37380E92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F5156D-E6F3-63B1-BF87-3A46AF4B9882}"/>
              </a:ext>
            </a:extLst>
          </p:cNvPr>
          <p:cNvSpPr>
            <a:spLocks noGrp="1"/>
          </p:cNvSpPr>
          <p:nvPr>
            <p:ph type="dt" sz="half" idx="10"/>
          </p:nvPr>
        </p:nvSpPr>
        <p:spPr/>
        <p:txBody>
          <a:bodyPr/>
          <a:lstStyle/>
          <a:p>
            <a:fld id="{C9638932-3E68-4BCE-9842-75ABBA82A04A}" type="datetimeFigureOut">
              <a:rPr lang="en-IN" smtClean="0"/>
              <a:t>16-01-2025</a:t>
            </a:fld>
            <a:endParaRPr lang="en-IN"/>
          </a:p>
        </p:txBody>
      </p:sp>
      <p:sp>
        <p:nvSpPr>
          <p:cNvPr id="6" name="Footer Placeholder 5">
            <a:extLst>
              <a:ext uri="{FF2B5EF4-FFF2-40B4-BE49-F238E27FC236}">
                <a16:creationId xmlns:a16="http://schemas.microsoft.com/office/drawing/2014/main" id="{6DE2B18B-8D17-948F-3794-BD379CAF98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741A6B-C7BE-D4DB-1434-85945AB4453F}"/>
              </a:ext>
            </a:extLst>
          </p:cNvPr>
          <p:cNvSpPr>
            <a:spLocks noGrp="1"/>
          </p:cNvSpPr>
          <p:nvPr>
            <p:ph type="sldNum" sz="quarter" idx="12"/>
          </p:nvPr>
        </p:nvSpPr>
        <p:spPr/>
        <p:txBody>
          <a:bodyPr/>
          <a:lstStyle/>
          <a:p>
            <a:fld id="{32F366FC-B526-4822-B4D1-E8232EA2C569}" type="slidenum">
              <a:rPr lang="en-IN" smtClean="0"/>
              <a:t>‹#›</a:t>
            </a:fld>
            <a:endParaRPr lang="en-IN"/>
          </a:p>
        </p:txBody>
      </p:sp>
    </p:spTree>
    <p:extLst>
      <p:ext uri="{BB962C8B-B14F-4D97-AF65-F5344CB8AC3E}">
        <p14:creationId xmlns:p14="http://schemas.microsoft.com/office/powerpoint/2010/main" val="1376098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E6F817-DA3A-0304-DE4C-0C9221EE7C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664279-1DE6-2024-DEEC-95448B8F12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CE9040-7994-AD90-5433-3A311C7B86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638932-3E68-4BCE-9842-75ABBA82A04A}" type="datetimeFigureOut">
              <a:rPr lang="en-IN" smtClean="0"/>
              <a:t>16-01-2025</a:t>
            </a:fld>
            <a:endParaRPr lang="en-IN"/>
          </a:p>
        </p:txBody>
      </p:sp>
      <p:sp>
        <p:nvSpPr>
          <p:cNvPr id="5" name="Footer Placeholder 4">
            <a:extLst>
              <a:ext uri="{FF2B5EF4-FFF2-40B4-BE49-F238E27FC236}">
                <a16:creationId xmlns:a16="http://schemas.microsoft.com/office/drawing/2014/main" id="{3333CFDA-2529-8D95-2875-57771BA2A7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5D9A3A-5689-BA5A-4D00-2BE43190C4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F366FC-B526-4822-B4D1-E8232EA2C569}" type="slidenum">
              <a:rPr lang="en-IN" smtClean="0"/>
              <a:t>‹#›</a:t>
            </a:fld>
            <a:endParaRPr lang="en-IN"/>
          </a:p>
        </p:txBody>
      </p:sp>
    </p:spTree>
    <p:extLst>
      <p:ext uri="{BB962C8B-B14F-4D97-AF65-F5344CB8AC3E}">
        <p14:creationId xmlns:p14="http://schemas.microsoft.com/office/powerpoint/2010/main" val="3357026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ural.co/blog/structured-brainstorming" TargetMode="External"/><Relationship Id="rId2" Type="http://schemas.openxmlformats.org/officeDocument/2006/relationships/hyperlink" Target="https://www.mural.co/blog/psychological-safety-for-imagination-work"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mindtools.com/awb7i63/avoiding-groupthink" TargetMode="External"/><Relationship Id="rId2" Type="http://schemas.openxmlformats.org/officeDocument/2006/relationships/hyperlink" Target="https://www.mindtools.com/community/pages/article/newTMC_95.php"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blog.mindmanager.com/decision-making-models-for-busines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blog.mindmanager.com/202002what-is-project-planning-and-how-will-it-benefit-your-next-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875915" y="1391920"/>
            <a:ext cx="5754370" cy="34067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5A06F-A41C-D5A6-01CE-9FECA5E3B43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08FA8F-74BD-F01F-F54C-D54FBB4BE202}"/>
              </a:ext>
            </a:extLst>
          </p:cNvPr>
          <p:cNvSpPr>
            <a:spLocks noGrp="1"/>
          </p:cNvSpPr>
          <p:nvPr>
            <p:ph idx="1"/>
          </p:nvPr>
        </p:nvSpPr>
        <p:spPr>
          <a:xfrm>
            <a:off x="838200" y="641684"/>
            <a:ext cx="10515600" cy="5535279"/>
          </a:xfrm>
        </p:spPr>
        <p:txBody>
          <a:bodyPr>
            <a:normAutofit lnSpcReduction="10000"/>
          </a:bodyPr>
          <a:lstStyle/>
          <a:p>
            <a:pPr marL="0" indent="0" algn="l">
              <a:spcAft>
                <a:spcPts val="1500"/>
              </a:spcAft>
              <a:buNone/>
            </a:pPr>
            <a:r>
              <a:rPr lang="en-US" b="0" i="0" u="none" strike="noStrike" dirty="0">
                <a:effectLst/>
              </a:rPr>
              <a:t>5. Conflict resolution </a:t>
            </a:r>
          </a:p>
          <a:p>
            <a:pPr algn="l">
              <a:spcAft>
                <a:spcPts val="2100"/>
              </a:spcAft>
            </a:pPr>
            <a:r>
              <a:rPr lang="en-US" b="0" i="0" dirty="0">
                <a:effectLst/>
              </a:rPr>
              <a:t>The stepladder technique can be employed in conflict resolution situations. Each party involved can take turns expressing their concerns and proposing potential solutions.  Using this method in this situation encourages active listening, promotes empathy, and provides a structured approach to resolving conflicts. </a:t>
            </a:r>
          </a:p>
          <a:p>
            <a:pPr marL="0" indent="0" algn="l">
              <a:spcAft>
                <a:spcPts val="1500"/>
              </a:spcAft>
              <a:buNone/>
            </a:pPr>
            <a:r>
              <a:rPr lang="en-US" b="0" i="0" u="none" strike="noStrike" dirty="0">
                <a:effectLst/>
              </a:rPr>
              <a:t>6. Training and workshops </a:t>
            </a:r>
          </a:p>
          <a:p>
            <a:pPr algn="l">
              <a:spcAft>
                <a:spcPts val="2100"/>
              </a:spcAft>
            </a:pPr>
            <a:r>
              <a:rPr lang="en-US" b="0" i="0" dirty="0">
                <a:effectLst/>
              </a:rPr>
              <a:t>The stepladder technique can engage participants in training sessions or workshops and encourage active participation. Giving everyone an opportunity to contribute their ideas and insights promotes a more interactive and inclusive learning experience. </a:t>
            </a:r>
          </a:p>
          <a:p>
            <a:pPr marL="0" indent="0">
              <a:buNone/>
            </a:pPr>
            <a:endParaRPr lang="en-IN" dirty="0"/>
          </a:p>
        </p:txBody>
      </p:sp>
      <p:pic>
        <p:nvPicPr>
          <p:cNvPr id="4" name="Picture 3">
            <a:extLst>
              <a:ext uri="{FF2B5EF4-FFF2-40B4-BE49-F238E27FC236}">
                <a16:creationId xmlns:a16="http://schemas.microsoft.com/office/drawing/2014/main" id="{D6756F4C-94D8-F7B6-AF26-011EEB700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4440" y="5640019"/>
            <a:ext cx="2057400" cy="1217981"/>
          </a:xfrm>
          <a:prstGeom prst="rect">
            <a:avLst/>
          </a:prstGeom>
        </p:spPr>
      </p:pic>
    </p:spTree>
    <p:extLst>
      <p:ext uri="{BB962C8B-B14F-4D97-AF65-F5344CB8AC3E}">
        <p14:creationId xmlns:p14="http://schemas.microsoft.com/office/powerpoint/2010/main" val="3360534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0088E4-3E7B-AB38-14F0-B286E988AA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89003-1371-DC22-E99C-F2517B3B3901}"/>
              </a:ext>
            </a:extLst>
          </p:cNvPr>
          <p:cNvSpPr>
            <a:spLocks noGrp="1"/>
          </p:cNvSpPr>
          <p:nvPr>
            <p:ph type="title"/>
          </p:nvPr>
        </p:nvSpPr>
        <p:spPr>
          <a:xfrm>
            <a:off x="838200" y="224589"/>
            <a:ext cx="10515600" cy="1466099"/>
          </a:xfrm>
        </p:spPr>
        <p:txBody>
          <a:bodyPr>
            <a:normAutofit fontScale="90000"/>
          </a:bodyPr>
          <a:lstStyle/>
          <a:p>
            <a:r>
              <a:rPr lang="en-US" b="1" i="0" dirty="0">
                <a:solidFill>
                  <a:schemeClr val="tx2"/>
                </a:solidFill>
                <a:effectLst/>
              </a:rPr>
              <a:t>The benefits of the stepladder technique for brainstorming</a:t>
            </a:r>
            <a:br>
              <a:rPr lang="en-US" b="1" i="0" dirty="0">
                <a:solidFill>
                  <a:schemeClr val="tx2"/>
                </a:solidFill>
                <a:effectLst/>
              </a:rPr>
            </a:br>
            <a:endParaRPr lang="en-IN" b="1" dirty="0">
              <a:solidFill>
                <a:schemeClr val="tx2"/>
              </a:solidFill>
            </a:endParaRPr>
          </a:p>
        </p:txBody>
      </p:sp>
      <p:sp>
        <p:nvSpPr>
          <p:cNvPr id="3" name="Content Placeholder 2">
            <a:extLst>
              <a:ext uri="{FF2B5EF4-FFF2-40B4-BE49-F238E27FC236}">
                <a16:creationId xmlns:a16="http://schemas.microsoft.com/office/drawing/2014/main" id="{2FB1A919-3998-D066-3087-10C42076A159}"/>
              </a:ext>
            </a:extLst>
          </p:cNvPr>
          <p:cNvSpPr>
            <a:spLocks noGrp="1"/>
          </p:cNvSpPr>
          <p:nvPr>
            <p:ph idx="1"/>
          </p:nvPr>
        </p:nvSpPr>
        <p:spPr>
          <a:xfrm>
            <a:off x="838200" y="1363579"/>
            <a:ext cx="10515600" cy="4813384"/>
          </a:xfrm>
        </p:spPr>
        <p:txBody>
          <a:bodyPr>
            <a:normAutofit lnSpcReduction="10000"/>
          </a:bodyPr>
          <a:lstStyle/>
          <a:p>
            <a:pPr marL="0" indent="0">
              <a:buNone/>
            </a:pPr>
            <a:r>
              <a:rPr lang="en-US" b="0" i="0" dirty="0">
                <a:solidFill>
                  <a:srgbClr val="000000"/>
                </a:solidFill>
                <a:effectLst/>
                <a:latin typeface="ABC Social"/>
              </a:rPr>
              <a:t>When teams have the chance to consider a diversity of viewpoints, the best ideas rise to the top — despite the mix of personalities and other factors that can hamper effective group problem-solving.</a:t>
            </a:r>
          </a:p>
          <a:p>
            <a:pPr marL="0" indent="0" algn="l">
              <a:buNone/>
            </a:pPr>
            <a:r>
              <a:rPr lang="en-US" b="1" i="0" dirty="0">
                <a:solidFill>
                  <a:srgbClr val="000000"/>
                </a:solidFill>
                <a:effectLst/>
                <a:latin typeface="STK Bureau"/>
              </a:rPr>
              <a:t>Avoiding groupthink</a:t>
            </a:r>
          </a:p>
          <a:p>
            <a:pPr algn="l"/>
            <a:r>
              <a:rPr lang="en-US" b="0" i="0" dirty="0">
                <a:solidFill>
                  <a:srgbClr val="000000"/>
                </a:solidFill>
                <a:effectLst/>
                <a:latin typeface="ABC Social"/>
              </a:rPr>
              <a:t>Groupthink is a type of social pressure that imposes consensus thinking on a group — even when alternative ideas could be superior. It’s what happens when people are </a:t>
            </a:r>
            <a:r>
              <a:rPr lang="en-US" b="0" i="0" u="sng" dirty="0">
                <a:solidFill>
                  <a:srgbClr val="000000"/>
                </a:solidFill>
                <a:effectLst/>
                <a:latin typeface="ABC Social"/>
                <a:hlinkClick r:id="rId2"/>
              </a:rPr>
              <a:t>afraid to express an unpopular opinion</a:t>
            </a:r>
            <a:r>
              <a:rPr lang="en-US" b="0" i="0" dirty="0">
                <a:solidFill>
                  <a:srgbClr val="000000"/>
                </a:solidFill>
                <a:effectLst/>
                <a:latin typeface="ABC Social"/>
              </a:rPr>
              <a:t> or when the desire for cohesion among a group beats all other considerations. </a:t>
            </a:r>
          </a:p>
          <a:p>
            <a:pPr algn="l"/>
            <a:r>
              <a:rPr lang="en-US" b="0" i="0" u="sng" dirty="0">
                <a:solidFill>
                  <a:srgbClr val="000000"/>
                </a:solidFill>
                <a:effectLst/>
                <a:latin typeface="ABC Social"/>
                <a:hlinkClick r:id="rId3"/>
              </a:rPr>
              <a:t>Structured brainstorming</a:t>
            </a:r>
            <a:r>
              <a:rPr lang="en-US" b="0" i="0" dirty="0">
                <a:solidFill>
                  <a:srgbClr val="000000"/>
                </a:solidFill>
                <a:effectLst/>
                <a:latin typeface="ABC Social"/>
              </a:rPr>
              <a:t> exercises like the stepladder technique ensure that all members of a group are given the chance to speak their minds.</a:t>
            </a:r>
          </a:p>
          <a:p>
            <a:pPr marL="0" indent="0">
              <a:buNone/>
            </a:pPr>
            <a:endParaRPr lang="en-IN" dirty="0"/>
          </a:p>
        </p:txBody>
      </p:sp>
      <p:pic>
        <p:nvPicPr>
          <p:cNvPr id="4" name="Picture 3">
            <a:extLst>
              <a:ext uri="{FF2B5EF4-FFF2-40B4-BE49-F238E27FC236}">
                <a16:creationId xmlns:a16="http://schemas.microsoft.com/office/drawing/2014/main" id="{E9565CAD-E111-A506-3248-9B6117A01D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4440" y="5640019"/>
            <a:ext cx="2057400" cy="1217981"/>
          </a:xfrm>
          <a:prstGeom prst="rect">
            <a:avLst/>
          </a:prstGeom>
        </p:spPr>
      </p:pic>
    </p:spTree>
    <p:extLst>
      <p:ext uri="{BB962C8B-B14F-4D97-AF65-F5344CB8AC3E}">
        <p14:creationId xmlns:p14="http://schemas.microsoft.com/office/powerpoint/2010/main" val="2417843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D7E3B-D739-7260-3E90-A5C018D83D0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7031FD-031F-4613-BF35-E0F547104D02}"/>
              </a:ext>
            </a:extLst>
          </p:cNvPr>
          <p:cNvSpPr>
            <a:spLocks noGrp="1"/>
          </p:cNvSpPr>
          <p:nvPr>
            <p:ph idx="1"/>
          </p:nvPr>
        </p:nvSpPr>
        <p:spPr>
          <a:xfrm>
            <a:off x="838200" y="721895"/>
            <a:ext cx="10515600" cy="5455068"/>
          </a:xfrm>
        </p:spPr>
        <p:txBody>
          <a:bodyPr>
            <a:normAutofit/>
          </a:bodyPr>
          <a:lstStyle/>
          <a:p>
            <a:pPr marL="0" indent="0" algn="l">
              <a:buNone/>
            </a:pPr>
            <a:r>
              <a:rPr lang="en-US" b="1" i="0" dirty="0">
                <a:solidFill>
                  <a:srgbClr val="000000"/>
                </a:solidFill>
                <a:effectLst/>
                <a:latin typeface="STK Bureau"/>
              </a:rPr>
              <a:t>Encouraging participation from the whole group</a:t>
            </a:r>
          </a:p>
          <a:p>
            <a:pPr algn="l"/>
            <a:r>
              <a:rPr lang="en-US" b="0" i="0" dirty="0">
                <a:solidFill>
                  <a:srgbClr val="000000"/>
                </a:solidFill>
                <a:effectLst/>
                <a:latin typeface="ABC Social"/>
              </a:rPr>
              <a:t>Getting each of the members of a group to participate can be a challenge. </a:t>
            </a:r>
          </a:p>
          <a:p>
            <a:pPr algn="l"/>
            <a:r>
              <a:rPr lang="en-US" b="0" i="0" dirty="0">
                <a:solidFill>
                  <a:srgbClr val="000000"/>
                </a:solidFill>
                <a:effectLst/>
                <a:latin typeface="ABC Social"/>
              </a:rPr>
              <a:t>The introverts or less-experienced members of a group can be naturally reticent to speak, worried about saying the wrong thing. On the opposite side of the spectrum, the more dominant or experienced voices in a group tend to overshadow those of their peers. </a:t>
            </a:r>
          </a:p>
          <a:p>
            <a:pPr algn="l"/>
            <a:r>
              <a:rPr lang="en-US" b="0" i="0" dirty="0">
                <a:solidFill>
                  <a:srgbClr val="000000"/>
                </a:solidFill>
                <a:effectLst/>
                <a:latin typeface="ABC Social"/>
              </a:rPr>
              <a:t>The stepladder technique guarantees participation from each member of a group — and presents a work-around to the natural social dynamics at play in all groups and organizations.</a:t>
            </a:r>
          </a:p>
          <a:p>
            <a:pPr marL="0" indent="0">
              <a:buNone/>
            </a:pPr>
            <a:endParaRPr lang="en-IN" dirty="0"/>
          </a:p>
        </p:txBody>
      </p:sp>
      <p:pic>
        <p:nvPicPr>
          <p:cNvPr id="4" name="Picture 3">
            <a:extLst>
              <a:ext uri="{FF2B5EF4-FFF2-40B4-BE49-F238E27FC236}">
                <a16:creationId xmlns:a16="http://schemas.microsoft.com/office/drawing/2014/main" id="{1DC5464B-352E-739B-2B57-466BE1CEB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4440" y="5640019"/>
            <a:ext cx="2057400" cy="1217981"/>
          </a:xfrm>
          <a:prstGeom prst="rect">
            <a:avLst/>
          </a:prstGeom>
        </p:spPr>
      </p:pic>
    </p:spTree>
    <p:extLst>
      <p:ext uri="{BB962C8B-B14F-4D97-AF65-F5344CB8AC3E}">
        <p14:creationId xmlns:p14="http://schemas.microsoft.com/office/powerpoint/2010/main" val="927867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57F980-D014-8E2C-2C37-270F0F2649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4065B5-F8FB-E813-1C41-16033742A08E}"/>
              </a:ext>
            </a:extLst>
          </p:cNvPr>
          <p:cNvSpPr>
            <a:spLocks noGrp="1"/>
          </p:cNvSpPr>
          <p:nvPr>
            <p:ph idx="1"/>
          </p:nvPr>
        </p:nvSpPr>
        <p:spPr>
          <a:xfrm>
            <a:off x="838200" y="673768"/>
            <a:ext cx="10515600" cy="5503195"/>
          </a:xfrm>
        </p:spPr>
        <p:txBody>
          <a:bodyPr/>
          <a:lstStyle/>
          <a:p>
            <a:pPr marL="0" indent="0" algn="l">
              <a:buNone/>
            </a:pPr>
            <a:r>
              <a:rPr lang="en-US" b="1" i="0" dirty="0">
                <a:solidFill>
                  <a:srgbClr val="000000"/>
                </a:solidFill>
                <a:effectLst/>
                <a:latin typeface="STK Bureau"/>
              </a:rPr>
              <a:t>Improving group decision-making</a:t>
            </a:r>
          </a:p>
          <a:p>
            <a:pPr algn="l"/>
            <a:r>
              <a:rPr lang="en-US" b="0" i="0" dirty="0">
                <a:solidFill>
                  <a:srgbClr val="000000"/>
                </a:solidFill>
                <a:effectLst/>
                <a:latin typeface="ABC Social"/>
              </a:rPr>
              <a:t>Good ideas are tested. Defendable. And hold up under scrutiny. </a:t>
            </a:r>
          </a:p>
          <a:p>
            <a:pPr algn="l"/>
            <a:r>
              <a:rPr lang="en-US" b="0" i="0" dirty="0">
                <a:solidFill>
                  <a:srgbClr val="000000"/>
                </a:solidFill>
                <a:effectLst/>
                <a:latin typeface="ABC Social"/>
              </a:rPr>
              <a:t>Of course, smart people </a:t>
            </a:r>
            <a:r>
              <a:rPr lang="en-US" b="0" i="1" dirty="0">
                <a:solidFill>
                  <a:srgbClr val="000000"/>
                </a:solidFill>
                <a:effectLst/>
                <a:latin typeface="ABC Social"/>
              </a:rPr>
              <a:t>can </a:t>
            </a:r>
            <a:r>
              <a:rPr lang="en-US" b="0" i="0" dirty="0">
                <a:solidFill>
                  <a:srgbClr val="000000"/>
                </a:solidFill>
                <a:effectLst/>
                <a:latin typeface="ABC Social"/>
              </a:rPr>
              <a:t>come up with innovative ideas on their own. But it’s so much easier to account for all the angles to a problem when multiple inputs are considered.</a:t>
            </a:r>
          </a:p>
          <a:p>
            <a:pPr algn="l"/>
            <a:r>
              <a:rPr lang="en-US" b="0" i="0" dirty="0">
                <a:solidFill>
                  <a:srgbClr val="000000"/>
                </a:solidFill>
                <a:effectLst/>
                <a:latin typeface="ABC Social"/>
              </a:rPr>
              <a:t>In a competition of ideas, the best ideas win. Structured brainstorming techniques like the stepladder method put the competition aspect on autopilot so your team can evaluate numerous ideas effectively and drive improved decision-making across the board.</a:t>
            </a:r>
          </a:p>
          <a:p>
            <a:pPr marL="0" indent="0">
              <a:buNone/>
            </a:pPr>
            <a:endParaRPr lang="en-IN" dirty="0"/>
          </a:p>
        </p:txBody>
      </p:sp>
      <p:pic>
        <p:nvPicPr>
          <p:cNvPr id="4" name="Picture 3">
            <a:extLst>
              <a:ext uri="{FF2B5EF4-FFF2-40B4-BE49-F238E27FC236}">
                <a16:creationId xmlns:a16="http://schemas.microsoft.com/office/drawing/2014/main" id="{C26762E6-28DB-0A0E-2921-B8386079B5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4440" y="5640019"/>
            <a:ext cx="2057400" cy="1217981"/>
          </a:xfrm>
          <a:prstGeom prst="rect">
            <a:avLst/>
          </a:prstGeom>
        </p:spPr>
      </p:pic>
    </p:spTree>
    <p:extLst>
      <p:ext uri="{BB962C8B-B14F-4D97-AF65-F5344CB8AC3E}">
        <p14:creationId xmlns:p14="http://schemas.microsoft.com/office/powerpoint/2010/main" val="3159160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29AE6-12F7-6B72-74D4-51BB77DE0C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43A421-DFB8-AE01-35C1-9A00C56F871E}"/>
              </a:ext>
            </a:extLst>
          </p:cNvPr>
          <p:cNvSpPr>
            <a:spLocks noGrp="1"/>
          </p:cNvSpPr>
          <p:nvPr>
            <p:ph type="title"/>
          </p:nvPr>
        </p:nvSpPr>
        <p:spPr/>
        <p:txBody>
          <a:bodyPr>
            <a:normAutofit/>
          </a:bodyPr>
          <a:lstStyle/>
          <a:p>
            <a:r>
              <a:rPr lang="en-US" sz="3600" b="1" i="0" dirty="0">
                <a:solidFill>
                  <a:schemeClr val="tx2"/>
                </a:solidFill>
                <a:effectLst/>
              </a:rPr>
              <a:t>When is the Stepladder Technique Used?</a:t>
            </a:r>
            <a:br>
              <a:rPr lang="en-US" sz="3600" b="1" i="0" dirty="0">
                <a:solidFill>
                  <a:schemeClr val="tx2"/>
                </a:solidFill>
                <a:effectLst/>
              </a:rPr>
            </a:br>
            <a:endParaRPr lang="en-IN" sz="3600" dirty="0">
              <a:solidFill>
                <a:schemeClr val="tx2"/>
              </a:solidFill>
            </a:endParaRPr>
          </a:p>
        </p:txBody>
      </p:sp>
      <p:sp>
        <p:nvSpPr>
          <p:cNvPr id="3" name="Content Placeholder 2">
            <a:extLst>
              <a:ext uri="{FF2B5EF4-FFF2-40B4-BE49-F238E27FC236}">
                <a16:creationId xmlns:a16="http://schemas.microsoft.com/office/drawing/2014/main" id="{A6C948F3-BAE5-5019-CE88-61606DAC04D8}"/>
              </a:ext>
            </a:extLst>
          </p:cNvPr>
          <p:cNvSpPr>
            <a:spLocks noGrp="1"/>
          </p:cNvSpPr>
          <p:nvPr>
            <p:ph idx="1"/>
          </p:nvPr>
        </p:nvSpPr>
        <p:spPr>
          <a:xfrm>
            <a:off x="838200" y="1331495"/>
            <a:ext cx="10515600" cy="4845468"/>
          </a:xfrm>
        </p:spPr>
        <p:txBody>
          <a:bodyPr/>
          <a:lstStyle/>
          <a:p>
            <a:pPr marL="0" indent="0" algn="l">
              <a:buNone/>
            </a:pPr>
            <a:r>
              <a:rPr lang="en-US" b="1" i="0" dirty="0">
                <a:solidFill>
                  <a:srgbClr val="212529"/>
                </a:solidFill>
                <a:effectLst/>
              </a:rPr>
              <a:t>Example: Brick and Mortar vs Online Decision </a:t>
            </a:r>
          </a:p>
          <a:p>
            <a:pPr algn="l"/>
            <a:r>
              <a:rPr lang="en-US" b="0" i="0" dirty="0">
                <a:solidFill>
                  <a:srgbClr val="212529"/>
                </a:solidFill>
                <a:effectLst/>
              </a:rPr>
              <a:t>Let’s assume a decision to be taken by four business partners regarding either to begin an online store to sell their merchandise or to continue with their brick and mortar outlets.</a:t>
            </a:r>
          </a:p>
          <a:p>
            <a:pPr algn="l"/>
            <a:r>
              <a:rPr lang="en-US" b="0" i="0" dirty="0">
                <a:solidFill>
                  <a:srgbClr val="212529"/>
                </a:solidFill>
                <a:effectLst/>
              </a:rPr>
              <a:t> In such a case, one business partner might not favor opening an e-store because of his lack of understanding of e-commerce. He might also be influential, looking to convince other members into not going beyond their physical outlets.</a:t>
            </a:r>
          </a:p>
          <a:p>
            <a:r>
              <a:rPr lang="en-US" b="0" i="0" dirty="0">
                <a:solidFill>
                  <a:srgbClr val="212529"/>
                </a:solidFill>
                <a:effectLst/>
              </a:rPr>
              <a:t>In such a case using the Stepladder technique can enable a pool of ideas and points of view, where no member will be left out when expressing an opinion.</a:t>
            </a:r>
            <a:endParaRPr lang="en-IN" dirty="0"/>
          </a:p>
        </p:txBody>
      </p:sp>
      <p:pic>
        <p:nvPicPr>
          <p:cNvPr id="4" name="Picture 3">
            <a:extLst>
              <a:ext uri="{FF2B5EF4-FFF2-40B4-BE49-F238E27FC236}">
                <a16:creationId xmlns:a16="http://schemas.microsoft.com/office/drawing/2014/main" id="{76CB5599-087D-0282-26F7-95A32E3171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4440" y="5640019"/>
            <a:ext cx="2057400" cy="1217981"/>
          </a:xfrm>
          <a:prstGeom prst="rect">
            <a:avLst/>
          </a:prstGeom>
        </p:spPr>
      </p:pic>
    </p:spTree>
    <p:extLst>
      <p:ext uri="{BB962C8B-B14F-4D97-AF65-F5344CB8AC3E}">
        <p14:creationId xmlns:p14="http://schemas.microsoft.com/office/powerpoint/2010/main" val="3210379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24B67-0F2F-F668-661D-18D8D7ACE94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5E24FC-E662-AA8C-6218-8849880EF490}"/>
              </a:ext>
            </a:extLst>
          </p:cNvPr>
          <p:cNvSpPr>
            <a:spLocks noGrp="1"/>
          </p:cNvSpPr>
          <p:nvPr>
            <p:ph idx="1"/>
          </p:nvPr>
        </p:nvSpPr>
        <p:spPr>
          <a:xfrm>
            <a:off x="838200" y="513347"/>
            <a:ext cx="10515600" cy="5663616"/>
          </a:xfrm>
        </p:spPr>
        <p:txBody>
          <a:bodyPr>
            <a:normAutofit/>
          </a:bodyPr>
          <a:lstStyle/>
          <a:p>
            <a:pPr algn="l"/>
            <a:r>
              <a:rPr lang="en-US" b="0" i="0" dirty="0">
                <a:solidFill>
                  <a:srgbClr val="212529"/>
                </a:solidFill>
                <a:effectLst/>
              </a:rPr>
              <a:t>In such a case, other business partners can provide practical examples of good rivals and business models. This can help prove that their business might not grow or even find it hard to survive in the long run without going online.</a:t>
            </a:r>
          </a:p>
          <a:p>
            <a:pPr algn="l"/>
            <a:r>
              <a:rPr lang="en-US" b="0" i="0" dirty="0">
                <a:solidFill>
                  <a:srgbClr val="212529"/>
                </a:solidFill>
                <a:effectLst/>
              </a:rPr>
              <a:t>In this example, it might be possible for other group members to convince their business partner to start a small-scale setup for their online store, test, and prove if this is effective for moving their business forward in the right direction. </a:t>
            </a:r>
          </a:p>
          <a:p>
            <a:pPr algn="l"/>
            <a:r>
              <a:rPr lang="en-US" b="0" i="0" dirty="0">
                <a:solidFill>
                  <a:srgbClr val="212529"/>
                </a:solidFill>
                <a:effectLst/>
              </a:rPr>
              <a:t>This is because the technique uses objectivity and ensures participation of each group member to ensure other members influence no member to decide in favor of what they want alone.</a:t>
            </a:r>
          </a:p>
          <a:p>
            <a:pPr marL="0" indent="0">
              <a:buNone/>
            </a:pPr>
            <a:endParaRPr lang="en-IN" dirty="0"/>
          </a:p>
        </p:txBody>
      </p:sp>
      <p:pic>
        <p:nvPicPr>
          <p:cNvPr id="4" name="Picture 3">
            <a:extLst>
              <a:ext uri="{FF2B5EF4-FFF2-40B4-BE49-F238E27FC236}">
                <a16:creationId xmlns:a16="http://schemas.microsoft.com/office/drawing/2014/main" id="{31BD9105-A29B-1A26-3423-7E13C2D2F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4440" y="5640019"/>
            <a:ext cx="2057400" cy="1217981"/>
          </a:xfrm>
          <a:prstGeom prst="rect">
            <a:avLst/>
          </a:prstGeom>
        </p:spPr>
      </p:pic>
    </p:spTree>
    <p:extLst>
      <p:ext uri="{BB962C8B-B14F-4D97-AF65-F5344CB8AC3E}">
        <p14:creationId xmlns:p14="http://schemas.microsoft.com/office/powerpoint/2010/main" val="1969873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81A8C-C438-298B-BEB8-251242D230D0}"/>
              </a:ext>
            </a:extLst>
          </p:cNvPr>
          <p:cNvSpPr>
            <a:spLocks noGrp="1"/>
          </p:cNvSpPr>
          <p:nvPr>
            <p:ph type="title"/>
          </p:nvPr>
        </p:nvSpPr>
        <p:spPr/>
        <p:txBody>
          <a:bodyPr/>
          <a:lstStyle/>
          <a:p>
            <a:r>
              <a:rPr lang="en-IN" b="1" dirty="0">
                <a:solidFill>
                  <a:schemeClr val="tx2"/>
                </a:solidFill>
              </a:rPr>
              <a:t>Stepladder technique FAQ</a:t>
            </a:r>
          </a:p>
        </p:txBody>
      </p:sp>
      <p:sp>
        <p:nvSpPr>
          <p:cNvPr id="3" name="Content Placeholder 2">
            <a:extLst>
              <a:ext uri="{FF2B5EF4-FFF2-40B4-BE49-F238E27FC236}">
                <a16:creationId xmlns:a16="http://schemas.microsoft.com/office/drawing/2014/main" id="{3E4840CE-5642-1D81-6229-AFF1BCC281E9}"/>
              </a:ext>
            </a:extLst>
          </p:cNvPr>
          <p:cNvSpPr>
            <a:spLocks noGrp="1"/>
          </p:cNvSpPr>
          <p:nvPr>
            <p:ph idx="1"/>
          </p:nvPr>
        </p:nvSpPr>
        <p:spPr/>
        <p:txBody>
          <a:bodyPr/>
          <a:lstStyle/>
          <a:p>
            <a:pPr marL="514350" indent="-514350">
              <a:lnSpc>
                <a:spcPct val="200000"/>
              </a:lnSpc>
              <a:buFont typeface="+mj-lt"/>
              <a:buAutoNum type="arabicPeriod"/>
            </a:pPr>
            <a:r>
              <a:rPr lang="en-US" b="0" i="0" u="none" strike="noStrike" dirty="0">
                <a:solidFill>
                  <a:srgbClr val="28333A"/>
                </a:solidFill>
                <a:effectLst/>
                <a:latin typeface="Poppins" panose="00000500000000000000" pitchFamily="2" charset="0"/>
              </a:rPr>
              <a:t>What is the stepladder technique? </a:t>
            </a:r>
          </a:p>
          <a:p>
            <a:pPr marL="514350" indent="-514350">
              <a:lnSpc>
                <a:spcPct val="200000"/>
              </a:lnSpc>
              <a:buFont typeface="+mj-lt"/>
              <a:buAutoNum type="arabicPeriod"/>
            </a:pPr>
            <a:r>
              <a:rPr lang="en-US" b="0" i="0" u="none" strike="noStrike" dirty="0">
                <a:solidFill>
                  <a:srgbClr val="28333A"/>
                </a:solidFill>
                <a:effectLst/>
                <a:latin typeface="Poppins" panose="00000500000000000000" pitchFamily="2" charset="0"/>
              </a:rPr>
              <a:t>How can you use the stepladder technique for brainstorming? </a:t>
            </a:r>
          </a:p>
          <a:p>
            <a:pPr marL="514350" indent="-514350">
              <a:lnSpc>
                <a:spcPct val="200000"/>
              </a:lnSpc>
              <a:buFont typeface="+mj-lt"/>
              <a:buAutoNum type="arabicPeriod"/>
            </a:pPr>
            <a:r>
              <a:rPr lang="en-US" b="0" i="0" u="none" strike="noStrike" dirty="0">
                <a:solidFill>
                  <a:srgbClr val="28333A"/>
                </a:solidFill>
                <a:effectLst/>
                <a:latin typeface="Poppins" panose="00000500000000000000" pitchFamily="2" charset="0"/>
              </a:rPr>
              <a:t>What are the key steps in the stepladder process?  </a:t>
            </a:r>
          </a:p>
          <a:p>
            <a:pPr marL="514350" indent="-514350">
              <a:lnSpc>
                <a:spcPct val="200000"/>
              </a:lnSpc>
              <a:buFont typeface="+mj-lt"/>
              <a:buAutoNum type="arabicPeriod"/>
            </a:pPr>
            <a:endParaRPr lang="en-IN" dirty="0"/>
          </a:p>
        </p:txBody>
      </p:sp>
      <p:pic>
        <p:nvPicPr>
          <p:cNvPr id="4" name="Picture 3">
            <a:extLst>
              <a:ext uri="{FF2B5EF4-FFF2-40B4-BE49-F238E27FC236}">
                <a16:creationId xmlns:a16="http://schemas.microsoft.com/office/drawing/2014/main" id="{423C0C86-068D-4120-AC06-C51865233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4440" y="5640019"/>
            <a:ext cx="2057400" cy="1217981"/>
          </a:xfrm>
          <a:prstGeom prst="rect">
            <a:avLst/>
          </a:prstGeom>
        </p:spPr>
      </p:pic>
    </p:spTree>
    <p:extLst>
      <p:ext uri="{BB962C8B-B14F-4D97-AF65-F5344CB8AC3E}">
        <p14:creationId xmlns:p14="http://schemas.microsoft.com/office/powerpoint/2010/main" val="1834564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6379" y="1478764"/>
            <a:ext cx="6099242" cy="1107996"/>
          </a:xfrm>
          <a:prstGeom prst="rect">
            <a:avLst/>
          </a:prstGeom>
          <a:noFill/>
        </p:spPr>
        <p:txBody>
          <a:bodyPr wrap="square">
            <a:spAutoFit/>
          </a:bodyPr>
          <a:lstStyle/>
          <a:p>
            <a:pPr algn="ctr"/>
            <a:r>
              <a:rPr lang="en-US" sz="6600" b="1" dirty="0">
                <a:solidFill>
                  <a:schemeClr val="accent1"/>
                </a:solidFill>
                <a:latin typeface="Nunito Sans" panose="00000500000000000000" pitchFamily="2" charset="0"/>
              </a:rPr>
              <a:t>THANK YOU</a:t>
            </a:r>
          </a:p>
        </p:txBody>
      </p:sp>
      <p:grpSp>
        <p:nvGrpSpPr>
          <p:cNvPr id="7" name="Group 6"/>
          <p:cNvGrpSpPr/>
          <p:nvPr/>
        </p:nvGrpSpPr>
        <p:grpSpPr>
          <a:xfrm flipH="1">
            <a:off x="-1" y="1981201"/>
            <a:ext cx="6058173" cy="4876800"/>
            <a:chOff x="7966969" y="2260887"/>
            <a:chExt cx="4225031" cy="4615403"/>
          </a:xfrm>
          <a:solidFill>
            <a:schemeClr val="accent1"/>
          </a:solidFill>
        </p:grpSpPr>
        <p:sp>
          <p:nvSpPr>
            <p:cNvPr id="8" name="Isosceles Triangle 7"/>
            <p:cNvSpPr/>
            <p:nvPr/>
          </p:nvSpPr>
          <p:spPr>
            <a:xfrm>
              <a:off x="8807355" y="4597114"/>
              <a:ext cx="3384645" cy="2279176"/>
            </a:xfrm>
            <a:prstGeom prst="triangle">
              <a:avLst/>
            </a:prstGeom>
            <a:grp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p:cNvSpPr/>
            <p:nvPr/>
          </p:nvSpPr>
          <p:spPr>
            <a:xfrm rot="16200000">
              <a:off x="7780928" y="2446928"/>
              <a:ext cx="4597113" cy="4225031"/>
            </a:xfrm>
            <a:prstGeom prst="triangle">
              <a:avLst/>
            </a:prstGeom>
            <a:grp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4440" y="5640019"/>
            <a:ext cx="2057400" cy="12179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FA0E7-3FAB-3410-465E-1CEAA4173996}"/>
              </a:ext>
            </a:extLst>
          </p:cNvPr>
          <p:cNvSpPr>
            <a:spLocks noGrp="1"/>
          </p:cNvSpPr>
          <p:nvPr>
            <p:ph type="ctrTitle"/>
          </p:nvPr>
        </p:nvSpPr>
        <p:spPr/>
        <p:txBody>
          <a:bodyPr>
            <a:normAutofit/>
          </a:bodyPr>
          <a:lstStyle/>
          <a:p>
            <a:r>
              <a:rPr lang="en-IN" sz="3600" b="1" i="0" dirty="0">
                <a:effectLst/>
                <a:latin typeface="arial" panose="020B0604020202020204" pitchFamily="34" charset="0"/>
              </a:rPr>
              <a:t>Stepladder Technique</a:t>
            </a:r>
            <a:endParaRPr lang="en-IN" sz="9600" b="1" dirty="0"/>
          </a:p>
        </p:txBody>
      </p:sp>
      <p:pic>
        <p:nvPicPr>
          <p:cNvPr id="4" name="Picture 3">
            <a:extLst>
              <a:ext uri="{FF2B5EF4-FFF2-40B4-BE49-F238E27FC236}">
                <a16:creationId xmlns:a16="http://schemas.microsoft.com/office/drawing/2014/main" id="{620C1D95-64C6-DE54-E68A-293ECC381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4440" y="5640019"/>
            <a:ext cx="2057400" cy="1217981"/>
          </a:xfrm>
          <a:prstGeom prst="rect">
            <a:avLst/>
          </a:prstGeom>
        </p:spPr>
      </p:pic>
    </p:spTree>
    <p:extLst>
      <p:ext uri="{BB962C8B-B14F-4D97-AF65-F5344CB8AC3E}">
        <p14:creationId xmlns:p14="http://schemas.microsoft.com/office/powerpoint/2010/main" val="1502088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D3918-6DEC-BE70-C410-1EC10C764B21}"/>
              </a:ext>
            </a:extLst>
          </p:cNvPr>
          <p:cNvSpPr>
            <a:spLocks noGrp="1"/>
          </p:cNvSpPr>
          <p:nvPr>
            <p:ph type="title"/>
          </p:nvPr>
        </p:nvSpPr>
        <p:spPr>
          <a:xfrm>
            <a:off x="838200" y="365126"/>
            <a:ext cx="10515600" cy="832304"/>
          </a:xfrm>
        </p:spPr>
        <p:txBody>
          <a:bodyPr/>
          <a:lstStyle/>
          <a:p>
            <a:r>
              <a:rPr lang="en-IN" b="1" dirty="0">
                <a:solidFill>
                  <a:schemeClr val="tx2"/>
                </a:solidFill>
              </a:rPr>
              <a:t>INTRODUCTION</a:t>
            </a:r>
          </a:p>
        </p:txBody>
      </p:sp>
      <p:sp>
        <p:nvSpPr>
          <p:cNvPr id="3" name="Content Placeholder 2">
            <a:extLst>
              <a:ext uri="{FF2B5EF4-FFF2-40B4-BE49-F238E27FC236}">
                <a16:creationId xmlns:a16="http://schemas.microsoft.com/office/drawing/2014/main" id="{64934A45-192C-E740-53AD-C74C2F097796}"/>
              </a:ext>
            </a:extLst>
          </p:cNvPr>
          <p:cNvSpPr>
            <a:spLocks noGrp="1"/>
          </p:cNvSpPr>
          <p:nvPr>
            <p:ph idx="1"/>
          </p:nvPr>
        </p:nvSpPr>
        <p:spPr>
          <a:xfrm>
            <a:off x="838200" y="1415143"/>
            <a:ext cx="10515600" cy="4761820"/>
          </a:xfrm>
        </p:spPr>
        <p:txBody>
          <a:bodyPr>
            <a:normAutofit fontScale="92500"/>
          </a:bodyPr>
          <a:lstStyle/>
          <a:p>
            <a:pPr algn="l">
              <a:lnSpc>
                <a:spcPts val="2400"/>
              </a:lnSpc>
            </a:pPr>
            <a:r>
              <a:rPr lang="en-US" b="0" i="0" dirty="0">
                <a:effectLst/>
              </a:rPr>
              <a:t>Making decisions within a group can often be challenging. When things go well, they can go very well. However, when things go wrong, you can end up mired in conflict. Some people may fight for recognition and position, others may be over-critical or disruptive, while others may sit quietly and not contribute anything to the overall effort. </a:t>
            </a:r>
          </a:p>
          <a:p>
            <a:pPr algn="l">
              <a:lnSpc>
                <a:spcPts val="2400"/>
              </a:lnSpc>
            </a:pPr>
            <a:r>
              <a:rPr lang="en-US" b="0" i="0" dirty="0">
                <a:effectLst/>
              </a:rPr>
              <a:t>Because of this, groups can often spin out of control and make worse decisions than individuals working on their own.</a:t>
            </a:r>
          </a:p>
          <a:p>
            <a:pPr algn="l">
              <a:lnSpc>
                <a:spcPts val="2400"/>
              </a:lnSpc>
            </a:pPr>
            <a:r>
              <a:rPr lang="en-US" b="0" i="0" dirty="0">
                <a:effectLst/>
              </a:rPr>
              <a:t>When this happens, it's easy to see why some people throw their hands up in frustration and give up. However, when a group works in the right way, it really </a:t>
            </a:r>
            <a:r>
              <a:rPr lang="en-US" b="1" i="0" dirty="0">
                <a:effectLst/>
              </a:rPr>
              <a:t>works</a:t>
            </a:r>
            <a:r>
              <a:rPr lang="en-US" b="0" i="0" dirty="0">
                <a:effectLst/>
              </a:rPr>
              <a:t>. Groups that function effectively together can outperform individuals and make much better decisions.</a:t>
            </a:r>
          </a:p>
          <a:p>
            <a:pPr algn="l">
              <a:lnSpc>
                <a:spcPts val="2400"/>
              </a:lnSpc>
            </a:pPr>
            <a:r>
              <a:rPr lang="en-US" b="0" i="0" dirty="0">
                <a:effectLst/>
              </a:rPr>
              <a:t>But how do you make your group effective? How do you get all group members to contribute and inspire one another to create great ideas and solutions?</a:t>
            </a:r>
          </a:p>
          <a:p>
            <a:pPr marL="0" indent="0">
              <a:buNone/>
            </a:pPr>
            <a:endParaRPr lang="en-IN" dirty="0"/>
          </a:p>
        </p:txBody>
      </p:sp>
      <p:pic>
        <p:nvPicPr>
          <p:cNvPr id="4" name="Picture 3">
            <a:extLst>
              <a:ext uri="{FF2B5EF4-FFF2-40B4-BE49-F238E27FC236}">
                <a16:creationId xmlns:a16="http://schemas.microsoft.com/office/drawing/2014/main" id="{D2DA2BAE-373D-EB28-E8B1-FF7E112C9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4440" y="5640019"/>
            <a:ext cx="2057400" cy="1217981"/>
          </a:xfrm>
          <a:prstGeom prst="rect">
            <a:avLst/>
          </a:prstGeom>
        </p:spPr>
      </p:pic>
    </p:spTree>
    <p:extLst>
      <p:ext uri="{BB962C8B-B14F-4D97-AF65-F5344CB8AC3E}">
        <p14:creationId xmlns:p14="http://schemas.microsoft.com/office/powerpoint/2010/main" val="1733204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6026C1-0C92-FA5D-346D-ED74B7BE76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3B430D-E392-57F4-39B3-5699F461EDF3}"/>
              </a:ext>
            </a:extLst>
          </p:cNvPr>
          <p:cNvSpPr>
            <a:spLocks noGrp="1"/>
          </p:cNvSpPr>
          <p:nvPr>
            <p:ph type="title"/>
          </p:nvPr>
        </p:nvSpPr>
        <p:spPr/>
        <p:txBody>
          <a:bodyPr>
            <a:normAutofit/>
          </a:bodyPr>
          <a:lstStyle/>
          <a:p>
            <a:r>
              <a:rPr lang="en-US" sz="3600" b="1" i="0" dirty="0">
                <a:solidFill>
                  <a:schemeClr val="tx2"/>
                </a:solidFill>
                <a:effectLst/>
              </a:rPr>
              <a:t>What Is the Stepladder Technique?</a:t>
            </a:r>
            <a:br>
              <a:rPr lang="en-US" sz="3600" b="1" i="0" dirty="0">
                <a:solidFill>
                  <a:schemeClr val="tx2"/>
                </a:solidFill>
                <a:effectLst/>
              </a:rPr>
            </a:br>
            <a:endParaRPr lang="en-IN" sz="3600" b="1" dirty="0">
              <a:solidFill>
                <a:schemeClr val="tx2"/>
              </a:solidFill>
            </a:endParaRPr>
          </a:p>
        </p:txBody>
      </p:sp>
      <p:sp>
        <p:nvSpPr>
          <p:cNvPr id="3" name="Content Placeholder 2">
            <a:extLst>
              <a:ext uri="{FF2B5EF4-FFF2-40B4-BE49-F238E27FC236}">
                <a16:creationId xmlns:a16="http://schemas.microsoft.com/office/drawing/2014/main" id="{8A8E6A39-BD49-F775-6E5B-C34E0B2EFDBA}"/>
              </a:ext>
            </a:extLst>
          </p:cNvPr>
          <p:cNvSpPr>
            <a:spLocks noGrp="1"/>
          </p:cNvSpPr>
          <p:nvPr>
            <p:ph idx="1"/>
          </p:nvPr>
        </p:nvSpPr>
        <p:spPr>
          <a:xfrm>
            <a:off x="838200" y="1427747"/>
            <a:ext cx="10515600" cy="4749216"/>
          </a:xfrm>
        </p:spPr>
        <p:txBody>
          <a:bodyPr>
            <a:normAutofit/>
          </a:bodyPr>
          <a:lstStyle/>
          <a:p>
            <a:pPr>
              <a:buFont typeface="Wingdings" panose="05000000000000000000" pitchFamily="2" charset="2"/>
              <a:buChar char="§"/>
            </a:pPr>
            <a:r>
              <a:rPr lang="en-US" b="0" i="0" dirty="0">
                <a:effectLst/>
              </a:rPr>
              <a:t>The Stepladder Technique is a useful method for encouraging individual participation in group decision-making.</a:t>
            </a:r>
          </a:p>
          <a:p>
            <a:pPr>
              <a:buFont typeface="Wingdings" panose="05000000000000000000" pitchFamily="2" charset="2"/>
              <a:buChar char="§"/>
            </a:pPr>
            <a:r>
              <a:rPr lang="en-US" b="0" i="0" dirty="0">
                <a:effectLst/>
              </a:rPr>
              <a:t>The Stepladder Technique is a simple tool that manages how members enter the decision-making group. Developed by Steven </a:t>
            </a:r>
            <a:r>
              <a:rPr lang="en-US" b="0" i="0" dirty="0" err="1">
                <a:effectLst/>
              </a:rPr>
              <a:t>Rogelberg</a:t>
            </a:r>
            <a:r>
              <a:rPr lang="en-US" b="0" i="0" dirty="0">
                <a:effectLst/>
              </a:rPr>
              <a:t>, Janet Barnes-Farrell and Charles Lowe in 1992, it encourages all members to contribute on an individual level </a:t>
            </a:r>
            <a:r>
              <a:rPr lang="en-US" b="1" i="0" dirty="0">
                <a:effectLst/>
              </a:rPr>
              <a:t>before </a:t>
            </a:r>
            <a:r>
              <a:rPr lang="en-US" b="0" i="0" dirty="0">
                <a:effectLst/>
              </a:rPr>
              <a:t>being influenced by anyone else. </a:t>
            </a:r>
          </a:p>
          <a:p>
            <a:pPr>
              <a:buFont typeface="Wingdings" panose="05000000000000000000" pitchFamily="2" charset="2"/>
              <a:buChar char="§"/>
            </a:pPr>
            <a:r>
              <a:rPr lang="en-US" b="0" i="0" dirty="0">
                <a:effectLst/>
              </a:rPr>
              <a:t>This results in a wider variety of ideas, it prevents people from "hiding" within the group, and it helps people avoid being "stepped on" or overpowered by stronger, louder group members.</a:t>
            </a:r>
            <a:endParaRPr lang="en-US" dirty="0"/>
          </a:p>
          <a:p>
            <a:pPr>
              <a:buFont typeface="Wingdings" panose="05000000000000000000" pitchFamily="2" charset="2"/>
              <a:buChar char="§"/>
            </a:pPr>
            <a:r>
              <a:rPr lang="en-US" b="0" i="0" dirty="0">
                <a:effectLst/>
              </a:rPr>
              <a:t>All of this helps the group make better decisions.</a:t>
            </a:r>
            <a:endParaRPr lang="en-IN" dirty="0"/>
          </a:p>
        </p:txBody>
      </p:sp>
      <p:pic>
        <p:nvPicPr>
          <p:cNvPr id="4" name="Picture 3">
            <a:extLst>
              <a:ext uri="{FF2B5EF4-FFF2-40B4-BE49-F238E27FC236}">
                <a16:creationId xmlns:a16="http://schemas.microsoft.com/office/drawing/2014/main" id="{70048A95-EB1B-016A-1532-901362C62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4440" y="5640019"/>
            <a:ext cx="2057400" cy="1217981"/>
          </a:xfrm>
          <a:prstGeom prst="rect">
            <a:avLst/>
          </a:prstGeom>
        </p:spPr>
      </p:pic>
    </p:spTree>
    <p:extLst>
      <p:ext uri="{BB962C8B-B14F-4D97-AF65-F5344CB8AC3E}">
        <p14:creationId xmlns:p14="http://schemas.microsoft.com/office/powerpoint/2010/main" val="1766117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49F4A-F25A-9881-81DE-1C7586D111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4654BC-EA60-B833-9B8F-CD1D20E01C2E}"/>
              </a:ext>
            </a:extLst>
          </p:cNvPr>
          <p:cNvSpPr>
            <a:spLocks noGrp="1"/>
          </p:cNvSpPr>
          <p:nvPr>
            <p:ph type="title"/>
          </p:nvPr>
        </p:nvSpPr>
        <p:spPr/>
        <p:txBody>
          <a:bodyPr>
            <a:normAutofit/>
          </a:bodyPr>
          <a:lstStyle/>
          <a:p>
            <a:r>
              <a:rPr lang="en-US" sz="3600" b="1" i="0" dirty="0">
                <a:solidFill>
                  <a:schemeClr val="tx2"/>
                </a:solidFill>
                <a:effectLst/>
              </a:rPr>
              <a:t>How to Use the Stepladder Technique</a:t>
            </a:r>
            <a:br>
              <a:rPr lang="en-US" sz="3600" b="1" i="0" dirty="0">
                <a:solidFill>
                  <a:schemeClr val="tx2"/>
                </a:solidFill>
                <a:effectLst/>
              </a:rPr>
            </a:br>
            <a:endParaRPr lang="en-IN" sz="3600" b="1" dirty="0">
              <a:solidFill>
                <a:schemeClr val="tx2"/>
              </a:solidFill>
            </a:endParaRPr>
          </a:p>
        </p:txBody>
      </p:sp>
      <p:sp>
        <p:nvSpPr>
          <p:cNvPr id="3" name="Content Placeholder 2">
            <a:extLst>
              <a:ext uri="{FF2B5EF4-FFF2-40B4-BE49-F238E27FC236}">
                <a16:creationId xmlns:a16="http://schemas.microsoft.com/office/drawing/2014/main" id="{35CC02DA-8111-3203-A928-98BC5254DF36}"/>
              </a:ext>
            </a:extLst>
          </p:cNvPr>
          <p:cNvSpPr>
            <a:spLocks noGrp="1"/>
          </p:cNvSpPr>
          <p:nvPr>
            <p:ph idx="1"/>
          </p:nvPr>
        </p:nvSpPr>
        <p:spPr>
          <a:xfrm>
            <a:off x="838200" y="1360713"/>
            <a:ext cx="10515600" cy="4816249"/>
          </a:xfrm>
        </p:spPr>
        <p:txBody>
          <a:bodyPr>
            <a:normAutofit lnSpcReduction="10000"/>
          </a:bodyPr>
          <a:lstStyle/>
          <a:p>
            <a:pPr marL="0" indent="0" algn="l">
              <a:lnSpc>
                <a:spcPct val="100000"/>
              </a:lnSpc>
              <a:buNone/>
            </a:pPr>
            <a:r>
              <a:rPr lang="en-US" b="0" i="0" dirty="0">
                <a:effectLst/>
              </a:rPr>
              <a:t>The Stepladder Technique has five basic steps. Here's how it works:</a:t>
            </a:r>
          </a:p>
          <a:p>
            <a:pPr algn="l">
              <a:lnSpc>
                <a:spcPct val="100000"/>
              </a:lnSpc>
            </a:pPr>
            <a:r>
              <a:rPr lang="en-US" b="1" i="0" dirty="0">
                <a:effectLst/>
              </a:rPr>
              <a:t>Step 1:</a:t>
            </a:r>
            <a:r>
              <a:rPr lang="en-US" b="0" i="0" dirty="0">
                <a:effectLst/>
              </a:rPr>
              <a:t> Before getting together as a group, present the task or problem to all members. Give everyone sufficient time to think about what needs to be done and to form their own opinions on how to best accomplish the task or solve the problem.</a:t>
            </a:r>
          </a:p>
          <a:p>
            <a:pPr algn="l">
              <a:lnSpc>
                <a:spcPct val="100000"/>
              </a:lnSpc>
            </a:pPr>
            <a:r>
              <a:rPr lang="en-US" b="1" i="0" dirty="0">
                <a:effectLst/>
              </a:rPr>
              <a:t>Step 2:</a:t>
            </a:r>
            <a:r>
              <a:rPr lang="en-US" b="0" i="0" dirty="0">
                <a:effectLst/>
              </a:rPr>
              <a:t> Form a core group of two members. Have them discuss the problem.</a:t>
            </a:r>
          </a:p>
          <a:p>
            <a:pPr algn="l">
              <a:lnSpc>
                <a:spcPct val="100000"/>
              </a:lnSpc>
            </a:pPr>
            <a:r>
              <a:rPr lang="en-US" b="1" i="0" dirty="0">
                <a:effectLst/>
              </a:rPr>
              <a:t>Step 3:</a:t>
            </a:r>
            <a:r>
              <a:rPr lang="en-US" b="0" i="0" dirty="0">
                <a:effectLst/>
              </a:rPr>
              <a:t> Add a third group member to the core group. The third member presents ideas to the first two members before hearing the ideas that have already been discussed. After all three members have laid out their solutions and ideas, they discuss their options together.</a:t>
            </a:r>
          </a:p>
          <a:p>
            <a:pPr algn="l">
              <a:lnSpc>
                <a:spcPct val="100000"/>
              </a:lnSpc>
            </a:pPr>
            <a:endParaRPr lang="en-US" b="0" i="0" dirty="0">
              <a:effectLst/>
            </a:endParaRPr>
          </a:p>
          <a:p>
            <a:pPr marL="0" indent="0">
              <a:lnSpc>
                <a:spcPct val="100000"/>
              </a:lnSpc>
              <a:buNone/>
            </a:pPr>
            <a:endParaRPr lang="en-IN" dirty="0"/>
          </a:p>
        </p:txBody>
      </p:sp>
      <p:pic>
        <p:nvPicPr>
          <p:cNvPr id="4" name="Picture 3">
            <a:extLst>
              <a:ext uri="{FF2B5EF4-FFF2-40B4-BE49-F238E27FC236}">
                <a16:creationId xmlns:a16="http://schemas.microsoft.com/office/drawing/2014/main" id="{99C3863A-ECC4-E278-818A-B586B4415B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4440" y="5640019"/>
            <a:ext cx="2057400" cy="1217981"/>
          </a:xfrm>
          <a:prstGeom prst="rect">
            <a:avLst/>
          </a:prstGeom>
        </p:spPr>
      </p:pic>
    </p:spTree>
    <p:extLst>
      <p:ext uri="{BB962C8B-B14F-4D97-AF65-F5344CB8AC3E}">
        <p14:creationId xmlns:p14="http://schemas.microsoft.com/office/powerpoint/2010/main" val="1377631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BCA84-A020-F6DA-1750-473A5B6734D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929327-15C8-A1A3-9818-F543F70470E0}"/>
              </a:ext>
            </a:extLst>
          </p:cNvPr>
          <p:cNvSpPr>
            <a:spLocks noGrp="1"/>
          </p:cNvSpPr>
          <p:nvPr>
            <p:ph idx="1"/>
          </p:nvPr>
        </p:nvSpPr>
        <p:spPr>
          <a:xfrm>
            <a:off x="838200" y="468086"/>
            <a:ext cx="10515600" cy="5708877"/>
          </a:xfrm>
        </p:spPr>
        <p:txBody>
          <a:bodyPr/>
          <a:lstStyle/>
          <a:p>
            <a:pPr algn="l">
              <a:lnSpc>
                <a:spcPct val="100000"/>
              </a:lnSpc>
            </a:pPr>
            <a:r>
              <a:rPr lang="en-US" b="1" i="0" dirty="0">
                <a:effectLst/>
              </a:rPr>
              <a:t>Step 4: </a:t>
            </a:r>
            <a:r>
              <a:rPr lang="en-US" b="0" i="0" dirty="0">
                <a:effectLst/>
              </a:rPr>
              <a:t>Repeat the same process by adding a fourth member, and so on, to the group. Allow time for discussion after each additional member has presented their ideas.</a:t>
            </a:r>
          </a:p>
          <a:p>
            <a:pPr algn="l">
              <a:lnSpc>
                <a:spcPct val="100000"/>
              </a:lnSpc>
            </a:pPr>
            <a:r>
              <a:rPr lang="en-US" b="1" i="0" dirty="0">
                <a:effectLst/>
              </a:rPr>
              <a:t>Step 5:</a:t>
            </a:r>
            <a:r>
              <a:rPr lang="en-US" b="0" i="0" dirty="0">
                <a:effectLst/>
              </a:rPr>
              <a:t> Reach a final decision only after all members have been brought in and presented their ideas.</a:t>
            </a:r>
          </a:p>
          <a:p>
            <a:pPr algn="l">
              <a:lnSpc>
                <a:spcPct val="100000"/>
              </a:lnSpc>
            </a:pPr>
            <a:endParaRPr lang="en-US" b="0" i="0" dirty="0">
              <a:effectLst/>
            </a:endParaRPr>
          </a:p>
          <a:p>
            <a:pPr marL="0" indent="0" algn="l">
              <a:lnSpc>
                <a:spcPct val="100000"/>
              </a:lnSpc>
              <a:buNone/>
            </a:pPr>
            <a:r>
              <a:rPr lang="en-US" b="0" i="0" dirty="0">
                <a:effectLst/>
              </a:rPr>
              <a:t>The Stepladder Technique is similar to the </a:t>
            </a:r>
            <a:r>
              <a:rPr lang="en-US" b="0" i="0" u="sng" dirty="0">
                <a:solidFill>
                  <a:srgbClr val="0070BD"/>
                </a:solidFill>
                <a:effectLst/>
                <a:hlinkClick r:id="rId2"/>
              </a:rPr>
              <a:t>Delphi Method</a:t>
            </a:r>
            <a:r>
              <a:rPr lang="en-US" b="0" i="0" dirty="0">
                <a:effectLst/>
              </a:rPr>
              <a:t>, another tool that's often used in groups to prevent </a:t>
            </a:r>
            <a:r>
              <a:rPr lang="en-US" b="0" i="0" u="sng" dirty="0">
                <a:solidFill>
                  <a:srgbClr val="0070BD"/>
                </a:solidFill>
                <a:effectLst/>
                <a:hlinkClick r:id="rId3"/>
              </a:rPr>
              <a:t>Groupthink</a:t>
            </a:r>
            <a:r>
              <a:rPr lang="en-US" b="0" i="0" dirty="0">
                <a:effectLst/>
              </a:rPr>
              <a:t> and to encourage participation. While both tools have the same objective, they differ in a few key ways:</a:t>
            </a:r>
          </a:p>
          <a:p>
            <a:pPr marL="0" indent="0">
              <a:lnSpc>
                <a:spcPct val="100000"/>
              </a:lnSpc>
              <a:buNone/>
            </a:pPr>
            <a:endParaRPr lang="en-IN" dirty="0"/>
          </a:p>
        </p:txBody>
      </p:sp>
      <p:pic>
        <p:nvPicPr>
          <p:cNvPr id="4" name="Picture 3">
            <a:extLst>
              <a:ext uri="{FF2B5EF4-FFF2-40B4-BE49-F238E27FC236}">
                <a16:creationId xmlns:a16="http://schemas.microsoft.com/office/drawing/2014/main" id="{B9200723-E8A7-9F86-1BE1-960DAF8808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24440" y="5640019"/>
            <a:ext cx="2057400" cy="1217981"/>
          </a:xfrm>
          <a:prstGeom prst="rect">
            <a:avLst/>
          </a:prstGeom>
        </p:spPr>
      </p:pic>
    </p:spTree>
    <p:extLst>
      <p:ext uri="{BB962C8B-B14F-4D97-AF65-F5344CB8AC3E}">
        <p14:creationId xmlns:p14="http://schemas.microsoft.com/office/powerpoint/2010/main" val="1524454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374E1-6DFF-5355-C8B3-BBFAF1F51D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240D21-D25D-FC6B-A650-C1055447B16D}"/>
              </a:ext>
            </a:extLst>
          </p:cNvPr>
          <p:cNvSpPr>
            <a:spLocks noGrp="1"/>
          </p:cNvSpPr>
          <p:nvPr>
            <p:ph type="title"/>
          </p:nvPr>
        </p:nvSpPr>
        <p:spPr/>
        <p:txBody>
          <a:bodyPr/>
          <a:lstStyle/>
          <a:p>
            <a:r>
              <a:rPr lang="en-IN" b="1" dirty="0">
                <a:solidFill>
                  <a:schemeClr val="tx2"/>
                </a:solidFill>
              </a:rPr>
              <a:t>DIFFERENCE OF Stepladder And Delphi Method</a:t>
            </a:r>
          </a:p>
        </p:txBody>
      </p:sp>
      <p:graphicFrame>
        <p:nvGraphicFramePr>
          <p:cNvPr id="5" name="Content Placeholder 4">
            <a:extLst>
              <a:ext uri="{FF2B5EF4-FFF2-40B4-BE49-F238E27FC236}">
                <a16:creationId xmlns:a16="http://schemas.microsoft.com/office/drawing/2014/main" id="{D10EF819-F479-1824-EEE7-57E426EF00E0}"/>
              </a:ext>
            </a:extLst>
          </p:cNvPr>
          <p:cNvGraphicFramePr>
            <a:graphicFrameLocks noGrp="1"/>
          </p:cNvGraphicFramePr>
          <p:nvPr>
            <p:ph idx="1"/>
            <p:extLst>
              <p:ext uri="{D42A27DB-BD31-4B8C-83A1-F6EECF244321}">
                <p14:modId xmlns:p14="http://schemas.microsoft.com/office/powerpoint/2010/main" val="1320538857"/>
              </p:ext>
            </p:extLst>
          </p:nvPr>
        </p:nvGraphicFramePr>
        <p:xfrm>
          <a:off x="838200" y="1825625"/>
          <a:ext cx="10515600" cy="4715418"/>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731009715"/>
                    </a:ext>
                  </a:extLst>
                </a:gridCol>
                <a:gridCol w="5257800">
                  <a:extLst>
                    <a:ext uri="{9D8B030D-6E8A-4147-A177-3AD203B41FA5}">
                      <a16:colId xmlns:a16="http://schemas.microsoft.com/office/drawing/2014/main" val="3020128618"/>
                    </a:ext>
                  </a:extLst>
                </a:gridCol>
              </a:tblGrid>
              <a:tr h="799646">
                <a:tc>
                  <a:txBody>
                    <a:bodyPr/>
                    <a:lstStyle/>
                    <a:p>
                      <a:pPr algn="ctr">
                        <a:lnSpc>
                          <a:spcPct val="200000"/>
                        </a:lnSpc>
                      </a:pPr>
                      <a:r>
                        <a:rPr lang="en-IN" sz="2400" dirty="0"/>
                        <a:t>Stepladder</a:t>
                      </a:r>
                    </a:p>
                  </a:txBody>
                  <a:tcPr/>
                </a:tc>
                <a:tc>
                  <a:txBody>
                    <a:bodyPr/>
                    <a:lstStyle/>
                    <a:p>
                      <a:pPr algn="ctr">
                        <a:lnSpc>
                          <a:spcPct val="200000"/>
                        </a:lnSpc>
                      </a:pPr>
                      <a:r>
                        <a:rPr lang="en-IN" sz="2400" dirty="0"/>
                        <a:t>Delphi Method</a:t>
                      </a:r>
                    </a:p>
                  </a:txBody>
                  <a:tcPr/>
                </a:tc>
                <a:extLst>
                  <a:ext uri="{0D108BD9-81ED-4DB2-BD59-A6C34878D82A}">
                    <a16:rowId xmlns:a16="http://schemas.microsoft.com/office/drawing/2014/main" val="4141100716"/>
                  </a:ext>
                </a:extLst>
              </a:tr>
              <a:tr h="799646">
                <a:tc>
                  <a:txBody>
                    <a:bodyPr/>
                    <a:lstStyle/>
                    <a:p>
                      <a:r>
                        <a:rPr lang="en-US" sz="2000" b="0" i="0" kern="1200" dirty="0">
                          <a:solidFill>
                            <a:schemeClr val="dk1"/>
                          </a:solidFill>
                          <a:effectLst/>
                          <a:latin typeface="+mn-lt"/>
                          <a:ea typeface="+mn-ea"/>
                          <a:cs typeface="+mn-cs"/>
                        </a:rPr>
                        <a:t>In the Delphi Method, an objective facilitator or leader manages the group.</a:t>
                      </a:r>
                      <a:endParaRPr lang="en-IN" sz="2000" dirty="0"/>
                    </a:p>
                  </a:txBody>
                  <a:tcPr/>
                </a:tc>
                <a:tc>
                  <a:txBody>
                    <a:bodyPr/>
                    <a:lstStyle/>
                    <a:p>
                      <a:r>
                        <a:rPr lang="en-US" sz="2000" b="0" i="0" kern="1200" dirty="0">
                          <a:solidFill>
                            <a:schemeClr val="dk1"/>
                          </a:solidFill>
                          <a:effectLst/>
                          <a:latin typeface="+mn-lt"/>
                          <a:ea typeface="+mn-ea"/>
                          <a:cs typeface="+mn-cs"/>
                        </a:rPr>
                        <a:t>In the Stepladder Technique, all members are equal.</a:t>
                      </a:r>
                      <a:endParaRPr lang="en-IN" sz="2000" dirty="0"/>
                    </a:p>
                  </a:txBody>
                  <a:tcPr/>
                </a:tc>
                <a:extLst>
                  <a:ext uri="{0D108BD9-81ED-4DB2-BD59-A6C34878D82A}">
                    <a16:rowId xmlns:a16="http://schemas.microsoft.com/office/drawing/2014/main" val="2545866287"/>
                  </a:ext>
                </a:extLst>
              </a:tr>
              <a:tr h="799646">
                <a:tc>
                  <a:txBody>
                    <a:bodyPr/>
                    <a:lstStyle/>
                    <a:p>
                      <a:r>
                        <a:rPr lang="en-US" sz="2000" b="0" i="0" kern="1200" dirty="0">
                          <a:solidFill>
                            <a:schemeClr val="dk1"/>
                          </a:solidFill>
                          <a:effectLst/>
                          <a:latin typeface="+mn-lt"/>
                          <a:ea typeface="+mn-ea"/>
                          <a:cs typeface="+mn-cs"/>
                        </a:rPr>
                        <a:t>The Delphi Method keeps members anonymous. The facilitator manages the flow of information, and members may have no idea who else is in the group.</a:t>
                      </a:r>
                      <a:endParaRPr lang="en-IN" sz="2000" dirty="0"/>
                    </a:p>
                  </a:txBody>
                  <a:tcPr/>
                </a:tc>
                <a:tc>
                  <a:txBody>
                    <a:bodyPr/>
                    <a:lstStyle/>
                    <a:p>
                      <a:r>
                        <a:rPr lang="en-US" sz="2000" b="0" i="0" kern="1200" dirty="0">
                          <a:solidFill>
                            <a:schemeClr val="dk1"/>
                          </a:solidFill>
                          <a:effectLst/>
                          <a:latin typeface="+mn-lt"/>
                          <a:ea typeface="+mn-ea"/>
                          <a:cs typeface="+mn-cs"/>
                        </a:rPr>
                        <a:t>The Stepladder Technique involves face-to-face meetings, so everyone knows who the other members are.</a:t>
                      </a:r>
                      <a:endParaRPr lang="en-IN" sz="2000" dirty="0"/>
                    </a:p>
                  </a:txBody>
                  <a:tcPr/>
                </a:tc>
                <a:extLst>
                  <a:ext uri="{0D108BD9-81ED-4DB2-BD59-A6C34878D82A}">
                    <a16:rowId xmlns:a16="http://schemas.microsoft.com/office/drawing/2014/main" val="918512748"/>
                  </a:ext>
                </a:extLst>
              </a:tr>
              <a:tr h="799646">
                <a:tc>
                  <a:txBody>
                    <a:bodyPr/>
                    <a:lstStyle/>
                    <a:p>
                      <a:r>
                        <a:rPr lang="en-US" sz="2000" b="0" i="0" kern="1200" dirty="0">
                          <a:solidFill>
                            <a:schemeClr val="dk1"/>
                          </a:solidFill>
                          <a:effectLst/>
                          <a:latin typeface="+mn-lt"/>
                          <a:ea typeface="+mn-ea"/>
                          <a:cs typeface="+mn-cs"/>
                        </a:rPr>
                        <a:t>The Delphi Method is a lengthy process.</a:t>
                      </a:r>
                      <a:endParaRPr lang="en-IN" sz="2000" dirty="0"/>
                    </a:p>
                  </a:txBody>
                  <a:tcPr/>
                </a:tc>
                <a:tc>
                  <a:txBody>
                    <a:bodyPr/>
                    <a:lstStyle/>
                    <a:p>
                      <a:r>
                        <a:rPr lang="en-US" sz="2000" b="0" i="0" kern="1200" dirty="0">
                          <a:solidFill>
                            <a:schemeClr val="dk1"/>
                          </a:solidFill>
                          <a:effectLst/>
                          <a:latin typeface="+mn-lt"/>
                          <a:ea typeface="+mn-ea"/>
                          <a:cs typeface="+mn-cs"/>
                        </a:rPr>
                        <a:t>The Stepladder Technique is much quicker.</a:t>
                      </a:r>
                      <a:endParaRPr lang="en-IN" sz="2000" dirty="0"/>
                    </a:p>
                  </a:txBody>
                  <a:tcPr/>
                </a:tc>
                <a:extLst>
                  <a:ext uri="{0D108BD9-81ED-4DB2-BD59-A6C34878D82A}">
                    <a16:rowId xmlns:a16="http://schemas.microsoft.com/office/drawing/2014/main" val="4202651172"/>
                  </a:ext>
                </a:extLst>
              </a:tr>
              <a:tr h="799646">
                <a:tc>
                  <a:txBody>
                    <a:bodyPr/>
                    <a:lstStyle/>
                    <a:p>
                      <a:r>
                        <a:rPr lang="en-US" sz="2000" b="0" i="0" kern="1200" dirty="0">
                          <a:solidFill>
                            <a:schemeClr val="dk1"/>
                          </a:solidFill>
                          <a:effectLst/>
                          <a:latin typeface="+mn-lt"/>
                          <a:ea typeface="+mn-ea"/>
                          <a:cs typeface="+mn-cs"/>
                        </a:rPr>
                        <a:t>The Delphi Method is often used for major decisions that need input from a large number of people. </a:t>
                      </a:r>
                      <a:endParaRPr lang="en-IN" sz="2000" dirty="0"/>
                    </a:p>
                  </a:txBody>
                  <a:tcPr/>
                </a:tc>
                <a:tc>
                  <a:txBody>
                    <a:bodyPr/>
                    <a:lstStyle/>
                    <a:p>
                      <a:r>
                        <a:rPr lang="en-US" sz="2000" b="0" i="0" kern="1200" dirty="0">
                          <a:solidFill>
                            <a:schemeClr val="dk1"/>
                          </a:solidFill>
                          <a:effectLst/>
                          <a:latin typeface="+mn-lt"/>
                          <a:ea typeface="+mn-ea"/>
                          <a:cs typeface="+mn-cs"/>
                        </a:rPr>
                        <a:t>The Stepladder Technique works best with smaller groups that make a wide range of decisions.</a:t>
                      </a:r>
                      <a:endParaRPr lang="en-IN" sz="2000" dirty="0"/>
                    </a:p>
                  </a:txBody>
                  <a:tcPr/>
                </a:tc>
                <a:extLst>
                  <a:ext uri="{0D108BD9-81ED-4DB2-BD59-A6C34878D82A}">
                    <a16:rowId xmlns:a16="http://schemas.microsoft.com/office/drawing/2014/main" val="1127077140"/>
                  </a:ext>
                </a:extLst>
              </a:tr>
            </a:tbl>
          </a:graphicData>
        </a:graphic>
      </p:graphicFrame>
      <p:pic>
        <p:nvPicPr>
          <p:cNvPr id="6" name="Picture 5">
            <a:extLst>
              <a:ext uri="{FF2B5EF4-FFF2-40B4-BE49-F238E27FC236}">
                <a16:creationId xmlns:a16="http://schemas.microsoft.com/office/drawing/2014/main" id="{AA9D0D25-9187-AE71-FE72-7B9F12BD4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4440" y="5640019"/>
            <a:ext cx="2057400" cy="1217981"/>
          </a:xfrm>
          <a:prstGeom prst="rect">
            <a:avLst/>
          </a:prstGeom>
        </p:spPr>
      </p:pic>
    </p:spTree>
    <p:extLst>
      <p:ext uri="{BB962C8B-B14F-4D97-AF65-F5344CB8AC3E}">
        <p14:creationId xmlns:p14="http://schemas.microsoft.com/office/powerpoint/2010/main" val="3604127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51852-B260-5F5B-DCC8-C2025AC92449}"/>
              </a:ext>
            </a:extLst>
          </p:cNvPr>
          <p:cNvSpPr>
            <a:spLocks noGrp="1"/>
          </p:cNvSpPr>
          <p:nvPr>
            <p:ph type="title"/>
          </p:nvPr>
        </p:nvSpPr>
        <p:spPr>
          <a:xfrm>
            <a:off x="838200" y="365125"/>
            <a:ext cx="10515600" cy="805949"/>
          </a:xfrm>
        </p:spPr>
        <p:txBody>
          <a:bodyPr>
            <a:noAutofit/>
          </a:bodyPr>
          <a:lstStyle/>
          <a:p>
            <a:pPr algn="l">
              <a:spcAft>
                <a:spcPts val="1500"/>
              </a:spcAft>
            </a:pPr>
            <a:r>
              <a:rPr lang="en-US" sz="3600" b="1" i="0" u="none" strike="noStrike" dirty="0">
                <a:solidFill>
                  <a:srgbClr val="28333A"/>
                </a:solidFill>
                <a:effectLst/>
              </a:rPr>
              <a:t>Seven ways to use the stepladder technique </a:t>
            </a:r>
          </a:p>
        </p:txBody>
      </p:sp>
      <p:sp>
        <p:nvSpPr>
          <p:cNvPr id="3" name="Content Placeholder 2">
            <a:extLst>
              <a:ext uri="{FF2B5EF4-FFF2-40B4-BE49-F238E27FC236}">
                <a16:creationId xmlns:a16="http://schemas.microsoft.com/office/drawing/2014/main" id="{FFA6CD24-C672-252E-8034-C18721C5AFAE}"/>
              </a:ext>
            </a:extLst>
          </p:cNvPr>
          <p:cNvSpPr>
            <a:spLocks noGrp="1"/>
          </p:cNvSpPr>
          <p:nvPr>
            <p:ph idx="1"/>
          </p:nvPr>
        </p:nvSpPr>
        <p:spPr>
          <a:xfrm>
            <a:off x="838200" y="1171074"/>
            <a:ext cx="10515600" cy="5005889"/>
          </a:xfrm>
        </p:spPr>
        <p:txBody>
          <a:bodyPr>
            <a:normAutofit fontScale="92500" lnSpcReduction="20000"/>
          </a:bodyPr>
          <a:lstStyle/>
          <a:p>
            <a:pPr marL="0" indent="0" algn="l">
              <a:lnSpc>
                <a:spcPct val="120000"/>
              </a:lnSpc>
              <a:spcAft>
                <a:spcPts val="1500"/>
              </a:spcAft>
              <a:buNone/>
            </a:pPr>
            <a:r>
              <a:rPr lang="en-US" sz="2400" b="0" i="0" u="none" strike="noStrike" dirty="0">
                <a:effectLst/>
              </a:rPr>
              <a:t>1. Brainstorming </a:t>
            </a:r>
          </a:p>
          <a:p>
            <a:pPr algn="l">
              <a:lnSpc>
                <a:spcPct val="120000"/>
              </a:lnSpc>
              <a:spcAft>
                <a:spcPts val="2100"/>
              </a:spcAft>
            </a:pPr>
            <a:r>
              <a:rPr lang="en-US" sz="2400" b="0" i="0" dirty="0">
                <a:effectLst/>
              </a:rPr>
              <a:t>Individuals or teams can use the stepladder technique when brainstorming ideas for a project or problem-solving.  Each participant takes turns introducing their ideas, one at a time, without any discussion or critique from others. This encourages equal participation and ensures that all opinions are heard and considered. </a:t>
            </a:r>
          </a:p>
          <a:p>
            <a:pPr marL="0" indent="0">
              <a:lnSpc>
                <a:spcPct val="120000"/>
              </a:lnSpc>
              <a:spcBef>
                <a:spcPts val="1125"/>
              </a:spcBef>
              <a:spcAft>
                <a:spcPts val="2100"/>
              </a:spcAft>
              <a:buNone/>
            </a:pPr>
            <a:r>
              <a:rPr lang="en-US" sz="2400" b="0" i="0" u="none" strike="noStrike" dirty="0">
                <a:effectLst/>
              </a:rPr>
              <a:t>2. Decision-making </a:t>
            </a:r>
          </a:p>
          <a:p>
            <a:pPr>
              <a:lnSpc>
                <a:spcPct val="120000"/>
              </a:lnSpc>
              <a:spcAft>
                <a:spcPts val="2100"/>
              </a:spcAft>
            </a:pPr>
            <a:r>
              <a:rPr lang="en-US" sz="2400" b="0" i="0" dirty="0">
                <a:effectLst/>
              </a:rPr>
              <a:t>The stepladder technique can be used to facilitate </a:t>
            </a:r>
            <a:r>
              <a:rPr lang="en-US" sz="2400" b="0" i="0" u="none" strike="noStrike" dirty="0">
                <a:effectLst/>
                <a:hlinkClick r:id="rId2">
                  <a:extLst>
                    <a:ext uri="{A12FA001-AC4F-418D-AE19-62706E023703}">
                      <ahyp:hlinkClr xmlns:ahyp="http://schemas.microsoft.com/office/drawing/2018/hyperlinkcolor" val="tx"/>
                    </a:ext>
                  </a:extLst>
                </a:hlinkClick>
              </a:rPr>
              <a:t>decision-making</a:t>
            </a:r>
            <a:r>
              <a:rPr lang="en-US" sz="2400" b="0" i="0" dirty="0">
                <a:effectLst/>
              </a:rPr>
              <a:t> within a team.  Each team member privately generates their own ideas or solutions to a problem and then joins the group to share their ideas individually. This helps avoid group thinking and allows for independent thought prior to group discussion. </a:t>
            </a:r>
          </a:p>
          <a:p>
            <a:pPr algn="l">
              <a:lnSpc>
                <a:spcPct val="120000"/>
              </a:lnSpc>
              <a:spcBef>
                <a:spcPts val="1125"/>
              </a:spcBef>
              <a:spcAft>
                <a:spcPts val="2100"/>
              </a:spcAft>
            </a:pPr>
            <a:endParaRPr lang="en-US" sz="2400" b="0" i="0" dirty="0">
              <a:effectLst/>
            </a:endParaRPr>
          </a:p>
          <a:p>
            <a:pPr marL="0" indent="0">
              <a:lnSpc>
                <a:spcPct val="120000"/>
              </a:lnSpc>
              <a:buNone/>
            </a:pPr>
            <a:endParaRPr lang="en-IN" sz="2400" dirty="0"/>
          </a:p>
        </p:txBody>
      </p:sp>
      <p:pic>
        <p:nvPicPr>
          <p:cNvPr id="4" name="Picture 3">
            <a:extLst>
              <a:ext uri="{FF2B5EF4-FFF2-40B4-BE49-F238E27FC236}">
                <a16:creationId xmlns:a16="http://schemas.microsoft.com/office/drawing/2014/main" id="{59B808C5-A180-8484-9059-15F72AE3CB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4440" y="5640019"/>
            <a:ext cx="2057400" cy="1217981"/>
          </a:xfrm>
          <a:prstGeom prst="rect">
            <a:avLst/>
          </a:prstGeom>
        </p:spPr>
      </p:pic>
    </p:spTree>
    <p:extLst>
      <p:ext uri="{BB962C8B-B14F-4D97-AF65-F5344CB8AC3E}">
        <p14:creationId xmlns:p14="http://schemas.microsoft.com/office/powerpoint/2010/main" val="4013971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B1F6B-22F8-09FC-2256-9AD4C7EA4DA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90FC73-65B5-5F49-9699-77310B3F01EB}"/>
              </a:ext>
            </a:extLst>
          </p:cNvPr>
          <p:cNvSpPr>
            <a:spLocks noGrp="1"/>
          </p:cNvSpPr>
          <p:nvPr>
            <p:ph idx="1"/>
          </p:nvPr>
        </p:nvSpPr>
        <p:spPr>
          <a:xfrm>
            <a:off x="838200" y="576943"/>
            <a:ext cx="10515600" cy="5600020"/>
          </a:xfrm>
        </p:spPr>
        <p:txBody>
          <a:bodyPr>
            <a:normAutofit fontScale="92500" lnSpcReduction="10000"/>
          </a:bodyPr>
          <a:lstStyle/>
          <a:p>
            <a:pPr marL="0" indent="0" algn="l">
              <a:spcAft>
                <a:spcPts val="1500"/>
              </a:spcAft>
              <a:buNone/>
            </a:pPr>
            <a:r>
              <a:rPr lang="en-US" b="0" i="0" u="none" strike="noStrike" dirty="0">
                <a:effectLst/>
              </a:rPr>
              <a:t>3. Team meetings </a:t>
            </a:r>
          </a:p>
          <a:p>
            <a:pPr algn="l">
              <a:spcAft>
                <a:spcPts val="2100"/>
              </a:spcAft>
            </a:pPr>
            <a:r>
              <a:rPr lang="en-US" b="0" i="0" dirty="0">
                <a:effectLst/>
              </a:rPr>
              <a:t>The stepladder technique can be used during team meetings to ensure that all team members have an opportunity to contribute and participate.  Allowing each person to share their thoughts and ideas individually before group discussion promotes equal participation and avoids dominance by a few individuals. </a:t>
            </a:r>
          </a:p>
          <a:p>
            <a:pPr marL="0" indent="0" algn="l">
              <a:spcAft>
                <a:spcPts val="1500"/>
              </a:spcAft>
              <a:buNone/>
            </a:pPr>
            <a:r>
              <a:rPr lang="en-US" b="0" i="0" u="none" strike="noStrike" dirty="0">
                <a:effectLst/>
              </a:rPr>
              <a:t>4. Project planning </a:t>
            </a:r>
          </a:p>
          <a:p>
            <a:pPr algn="l">
              <a:spcAft>
                <a:spcPts val="2100"/>
              </a:spcAft>
            </a:pPr>
            <a:r>
              <a:rPr lang="en-US" b="0" i="0" dirty="0">
                <a:effectLst/>
              </a:rPr>
              <a:t>When planning a project, the stepladder technique can gather input from all team members and ensure their perspectives and expertise are considered.  Each team member can privately develop their plan or strategy and then come together to share and integrate their ideas into a cohesive </a:t>
            </a:r>
            <a:r>
              <a:rPr lang="en-US" b="0" i="0" u="none" strike="noStrike" dirty="0">
                <a:effectLst/>
                <a:hlinkClick r:id="rId2">
                  <a:extLst>
                    <a:ext uri="{A12FA001-AC4F-418D-AE19-62706E023703}">
                      <ahyp:hlinkClr xmlns:ahyp="http://schemas.microsoft.com/office/drawing/2018/hyperlinkcolor" val="tx"/>
                    </a:ext>
                  </a:extLst>
                </a:hlinkClick>
              </a:rPr>
              <a:t>project plan</a:t>
            </a:r>
            <a:r>
              <a:rPr lang="en-US" b="0" i="0" dirty="0">
                <a:effectLst/>
              </a:rPr>
              <a:t>. </a:t>
            </a:r>
          </a:p>
          <a:p>
            <a:pPr marL="0" indent="0">
              <a:buNone/>
            </a:pPr>
            <a:endParaRPr lang="en-IN" dirty="0"/>
          </a:p>
        </p:txBody>
      </p:sp>
      <p:pic>
        <p:nvPicPr>
          <p:cNvPr id="4" name="Picture 3">
            <a:extLst>
              <a:ext uri="{FF2B5EF4-FFF2-40B4-BE49-F238E27FC236}">
                <a16:creationId xmlns:a16="http://schemas.microsoft.com/office/drawing/2014/main" id="{D427DDC5-5132-11C5-313E-4A53DEF28D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4440" y="5640019"/>
            <a:ext cx="2057400" cy="1217981"/>
          </a:xfrm>
          <a:prstGeom prst="rect">
            <a:avLst/>
          </a:prstGeom>
        </p:spPr>
      </p:pic>
    </p:spTree>
    <p:extLst>
      <p:ext uri="{BB962C8B-B14F-4D97-AF65-F5344CB8AC3E}">
        <p14:creationId xmlns:p14="http://schemas.microsoft.com/office/powerpoint/2010/main" val="2309249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1539</Words>
  <Application>Microsoft Office PowerPoint</Application>
  <PresentationFormat>Widescreen</PresentationFormat>
  <Paragraphs>71</Paragraphs>
  <Slides>17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ABC Social</vt:lpstr>
      <vt:lpstr>Arial</vt:lpstr>
      <vt:lpstr>Arial</vt:lpstr>
      <vt:lpstr>Calibri</vt:lpstr>
      <vt:lpstr>Calibri Light</vt:lpstr>
      <vt:lpstr>Nunito Sans</vt:lpstr>
      <vt:lpstr>Poppins</vt:lpstr>
      <vt:lpstr>STK Bureau</vt:lpstr>
      <vt:lpstr>Wingdings</vt:lpstr>
      <vt:lpstr>Office Theme</vt:lpstr>
      <vt:lpstr>PowerPoint Presentation</vt:lpstr>
      <vt:lpstr>Stepladder Technique</vt:lpstr>
      <vt:lpstr>INTRODUCTION</vt:lpstr>
      <vt:lpstr>What Is the Stepladder Technique? </vt:lpstr>
      <vt:lpstr>How to Use the Stepladder Technique </vt:lpstr>
      <vt:lpstr>PowerPoint Presentation</vt:lpstr>
      <vt:lpstr>DIFFERENCE OF Stepladder And Delphi Method</vt:lpstr>
      <vt:lpstr>Seven ways to use the stepladder technique </vt:lpstr>
      <vt:lpstr>PowerPoint Presentation</vt:lpstr>
      <vt:lpstr>PowerPoint Presentation</vt:lpstr>
      <vt:lpstr>The benefits of the stepladder technique for brainstorming </vt:lpstr>
      <vt:lpstr>PowerPoint Presentation</vt:lpstr>
      <vt:lpstr>PowerPoint Presentation</vt:lpstr>
      <vt:lpstr>When is the Stepladder Technique Used? </vt:lpstr>
      <vt:lpstr>PowerPoint Presentation</vt:lpstr>
      <vt:lpstr>Stepladder technique FAQ</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KEERTHIKA SRIDHAR</dc:creator>
  <cp:lastModifiedBy>KEERTHIKA SRIDHAR</cp:lastModifiedBy>
  <cp:revision>1</cp:revision>
  <dcterms:created xsi:type="dcterms:W3CDTF">2025-01-16T09:06:34Z</dcterms:created>
  <dcterms:modified xsi:type="dcterms:W3CDTF">2025-01-16T10:07:16Z</dcterms:modified>
</cp:coreProperties>
</file>