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2"/>
  </p:notesMasterIdLst>
  <p:sldIdLst>
    <p:sldId id="371" r:id="rId2"/>
    <p:sldId id="374" r:id="rId3"/>
    <p:sldId id="263" r:id="rId4"/>
    <p:sldId id="276" r:id="rId5"/>
    <p:sldId id="277" r:id="rId6"/>
    <p:sldId id="278" r:id="rId7"/>
    <p:sldId id="372" r:id="rId8"/>
    <p:sldId id="356" r:id="rId9"/>
    <p:sldId id="385" r:id="rId10"/>
    <p:sldId id="386" r:id="rId11"/>
    <p:sldId id="387" r:id="rId12"/>
    <p:sldId id="388" r:id="rId13"/>
    <p:sldId id="389" r:id="rId14"/>
    <p:sldId id="391" r:id="rId15"/>
    <p:sldId id="390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403" r:id="rId28"/>
    <p:sldId id="404" r:id="rId29"/>
    <p:sldId id="405" r:id="rId30"/>
    <p:sldId id="406" r:id="rId31"/>
    <p:sldId id="407" r:id="rId32"/>
    <p:sldId id="408" r:id="rId33"/>
    <p:sldId id="409" r:id="rId34"/>
    <p:sldId id="410" r:id="rId35"/>
    <p:sldId id="411" r:id="rId36"/>
    <p:sldId id="412" r:id="rId37"/>
    <p:sldId id="413" r:id="rId38"/>
    <p:sldId id="414" r:id="rId39"/>
    <p:sldId id="415" r:id="rId40"/>
    <p:sldId id="289" r:id="rId41"/>
  </p:sldIdLst>
  <p:sldSz cx="12192000" cy="6858000"/>
  <p:notesSz cx="6858000" cy="9144000"/>
  <p:embeddedFontLst>
    <p:embeddedFont>
      <p:font typeface="Nunito Sans" pitchFamily="2" charset="0"/>
      <p:regular r:id="rId43"/>
      <p:bold r:id="rId44"/>
      <p:italic r:id="rId45"/>
      <p:boldItalic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E9398-428F-4E70-A261-FA1D1EDAADAD}" v="1" dt="2025-02-06T01:17:07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7" autoAdjust="0"/>
    <p:restoredTop sz="64516" autoAdjust="0"/>
  </p:normalViewPr>
  <p:slideViewPr>
    <p:cSldViewPr>
      <p:cViewPr varScale="1">
        <p:scale>
          <a:sx n="53" d="100"/>
          <a:sy n="53" d="100"/>
        </p:scale>
        <p:origin x="821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232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er 03" userId="146907e377e94744" providerId="LiveId" clId="{0A5E9398-428F-4E70-A261-FA1D1EDAADAD}"/>
    <pc:docChg chg="undo custSel addSld delSld modSld">
      <pc:chgData name="Loner 03" userId="146907e377e94744" providerId="LiveId" clId="{0A5E9398-428F-4E70-A261-FA1D1EDAADAD}" dt="2025-02-06T01:19:32.262" v="89" actId="20577"/>
      <pc:docMkLst>
        <pc:docMk/>
      </pc:docMkLst>
      <pc:sldChg chg="add">
        <pc:chgData name="Loner 03" userId="146907e377e94744" providerId="LiveId" clId="{0A5E9398-428F-4E70-A261-FA1D1EDAADAD}" dt="2025-02-06T01:17:07.576" v="0"/>
        <pc:sldMkLst>
          <pc:docMk/>
          <pc:sldMk cId="1239746900" sldId="263"/>
        </pc:sldMkLst>
      </pc:sldChg>
      <pc:sldChg chg="add">
        <pc:chgData name="Loner 03" userId="146907e377e94744" providerId="LiveId" clId="{0A5E9398-428F-4E70-A261-FA1D1EDAADAD}" dt="2025-02-06T01:17:07.576" v="0"/>
        <pc:sldMkLst>
          <pc:docMk/>
          <pc:sldMk cId="1571045670" sldId="276"/>
        </pc:sldMkLst>
      </pc:sldChg>
      <pc:sldChg chg="modSp add mod">
        <pc:chgData name="Loner 03" userId="146907e377e94744" providerId="LiveId" clId="{0A5E9398-428F-4E70-A261-FA1D1EDAADAD}" dt="2025-02-06T01:17:07.659" v="1" actId="27636"/>
        <pc:sldMkLst>
          <pc:docMk/>
          <pc:sldMk cId="4159625841" sldId="277"/>
        </pc:sldMkLst>
        <pc:spChg chg="mod">
          <ac:chgData name="Loner 03" userId="146907e377e94744" providerId="LiveId" clId="{0A5E9398-428F-4E70-A261-FA1D1EDAADAD}" dt="2025-02-06T01:17:07.659" v="1" actId="27636"/>
          <ac:spMkLst>
            <pc:docMk/>
            <pc:sldMk cId="4159625841" sldId="277"/>
            <ac:spMk id="3" creationId="{85A7FBC5-9481-DD12-1099-96F18C4913FB}"/>
          </ac:spMkLst>
        </pc:spChg>
      </pc:sldChg>
      <pc:sldChg chg="add">
        <pc:chgData name="Loner 03" userId="146907e377e94744" providerId="LiveId" clId="{0A5E9398-428F-4E70-A261-FA1D1EDAADAD}" dt="2025-02-06T01:17:07.576" v="0"/>
        <pc:sldMkLst>
          <pc:docMk/>
          <pc:sldMk cId="4225909186" sldId="278"/>
        </pc:sldMkLst>
      </pc:sldChg>
      <pc:sldChg chg="del">
        <pc:chgData name="Loner 03" userId="146907e377e94744" providerId="LiveId" clId="{0A5E9398-428F-4E70-A261-FA1D1EDAADAD}" dt="2025-02-06T01:17:12.795" v="2" actId="47"/>
        <pc:sldMkLst>
          <pc:docMk/>
          <pc:sldMk cId="4228172239" sldId="373"/>
        </pc:sldMkLst>
      </pc:sldChg>
      <pc:sldChg chg="modNotesTx">
        <pc:chgData name="Loner 03" userId="146907e377e94744" providerId="LiveId" clId="{0A5E9398-428F-4E70-A261-FA1D1EDAADAD}" dt="2025-02-06T01:19:32.262" v="89" actId="20577"/>
        <pc:sldMkLst>
          <pc:docMk/>
          <pc:sldMk cId="3888802526" sldId="3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=&gt; combination – selection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A, B, C -&gt; pick 2 letters to form a 2-letter word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BC     =&gt; here, AB = BA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=&gt; selection               -&gt; whereas in permutation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 BA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 CA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BC CB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=&gt; 6 ways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33976-B701-4F1D-B62B-4E56F069A32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945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B) 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13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A) 3960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31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 : B) 16 C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57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 : c) 78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70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A) 21</a:t>
            </a:r>
          </a:p>
          <a:p>
            <a:r>
              <a:rPr lang="en-IN" dirty="0"/>
              <a:t>        B) 441</a:t>
            </a:r>
          </a:p>
          <a:p>
            <a:r>
              <a:rPr lang="en-IN" dirty="0"/>
              <a:t>        C) 91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69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C) 896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89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B) 209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77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 : D) 120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52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10 points in </a:t>
            </a:r>
            <a:r>
              <a:rPr lang="en-I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thart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4 are collinear ,find no. of </a:t>
            </a:r>
            <a:r>
              <a:rPr lang="en-I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st.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lines made by these points 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 10c2-4c2+1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a plane there are 11 pts, out of which 5 are collinear. Find no. of triangles made by these pts.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Soln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nC3 - mC3 = 11C3 - 5C3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 (11 x 10 x 9) / (1 x 2 x 3) - (5 x 4 x 3) / (1 x 2 x 3)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 165 - 10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 155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33976-B701-4F1D-B62B-4E56F069A3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195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Answer : 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A) 60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09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C) 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37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44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 : A) 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50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D)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A) 25</a:t>
            </a:r>
          </a:p>
          <a:p>
            <a:endParaRPr lang="en-IN" dirty="0"/>
          </a:p>
          <a:p>
            <a:r>
              <a:rPr lang="en-IN" dirty="0"/>
              <a:t>n(n-1) =600</a:t>
            </a:r>
          </a:p>
          <a:p>
            <a:r>
              <a:rPr lang="en-IN" dirty="0"/>
              <a:t>n^2-n-600=0</a:t>
            </a:r>
          </a:p>
          <a:p>
            <a:r>
              <a:rPr lang="en-IN" dirty="0"/>
              <a:t>(n-25)(n+24)=0</a:t>
            </a:r>
          </a:p>
          <a:p>
            <a:r>
              <a:rPr lang="en-IN" dirty="0"/>
              <a:t>N=25 ,-24</a:t>
            </a:r>
          </a:p>
          <a:p>
            <a:r>
              <a:rPr lang="en-IN"/>
              <a:t>N=25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16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 : D) 116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29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541B18-163E-B2F0-7412-2854EDBE9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806" y="1998021"/>
            <a:ext cx="4834388" cy="286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27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983BC-0A5B-94A7-3A0A-531DFCBB7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12 people in a party. If each of them shakes hands with each other, then how many handshakes are there in the party?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7F78D2-F747-9026-F4FE-569D6EC9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2</a:t>
            </a:r>
          </a:p>
        </p:txBody>
      </p:sp>
    </p:spTree>
    <p:extLst>
      <p:ext uri="{BB962C8B-B14F-4D97-AF65-F5344CB8AC3E}">
        <p14:creationId xmlns:p14="http://schemas.microsoft.com/office/powerpoint/2010/main" val="226323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0E22C5-D0E5-76D5-8EFA-CAC09FB87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209800"/>
            <a:ext cx="5209019" cy="3295058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EFB1962-82DA-8AF3-0780-F81767CC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482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C034B-18A3-C731-C9DC-D85ACBBE2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11 people in a party and if each of them hugs with each other, how often do they hug?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 of these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F68E50-BAF7-7CFF-BE9F-68265924B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3</a:t>
            </a:r>
          </a:p>
        </p:txBody>
      </p:sp>
    </p:spTree>
    <p:extLst>
      <p:ext uri="{BB962C8B-B14F-4D97-AF65-F5344CB8AC3E}">
        <p14:creationId xmlns:p14="http://schemas.microsoft.com/office/powerpoint/2010/main" val="2789854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DC376E-A1C8-F1BF-6580-4925521C9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074" y="1828800"/>
            <a:ext cx="4005852" cy="4119011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D758431-26E1-D53A-A0D2-51343A091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76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18AC9-CE54-07B7-AF1C-D728B8EED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total of 28 handshakes were exchanged at the conclusion of a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party. Assuming that each participant was equally polite towards all the others, the number of people present was: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796F1E-9BB8-7891-8466-423138942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4</a:t>
            </a:r>
          </a:p>
        </p:txBody>
      </p:sp>
    </p:spTree>
    <p:extLst>
      <p:ext uri="{BB962C8B-B14F-4D97-AF65-F5344CB8AC3E}">
        <p14:creationId xmlns:p14="http://schemas.microsoft.com/office/powerpoint/2010/main" val="3476698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013F55-EA79-4478-F122-8A22B73A0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626225"/>
            <a:ext cx="3685447" cy="177093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1C4138-FC09-7AE6-03ED-949EFB73F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733800"/>
            <a:ext cx="2833188" cy="2438400"/>
          </a:xfrm>
          <a:prstGeom prst="rect">
            <a:avLst/>
          </a:prstGeom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7C7C3695-F40C-8408-A3E4-39E641C26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72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C9738-AA0A-EE2F-0638-2512A442E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new year day every student of a class sends a card to every other student. The postman delivers 600 cards. How many students are there in the class?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13C9AC-07BB-E20F-AA8E-C99FC25C8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5</a:t>
            </a:r>
          </a:p>
        </p:txBody>
      </p:sp>
    </p:spTree>
    <p:extLst>
      <p:ext uri="{BB962C8B-B14F-4D97-AF65-F5344CB8AC3E}">
        <p14:creationId xmlns:p14="http://schemas.microsoft.com/office/powerpoint/2010/main" val="3888802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E3A953-36D5-0342-B2ED-4A3A0BA5A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438400"/>
            <a:ext cx="5630594" cy="251392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E471E45-5F6C-3840-59C5-7CFDBC449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565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83C2E-FF0B-8E00-18F0-412212091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10 points on a surface 4 of them are linear. How many triangle be formed from these points?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114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116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4C59C9-115B-1928-6C99-B49BFBCD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6</a:t>
            </a:r>
          </a:p>
        </p:txBody>
      </p:sp>
    </p:spTree>
    <p:extLst>
      <p:ext uri="{BB962C8B-B14F-4D97-AF65-F5344CB8AC3E}">
        <p14:creationId xmlns:p14="http://schemas.microsoft.com/office/powerpoint/2010/main" val="1344872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01DB6E-5747-ED32-F2D3-959E7C8D3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397" y="1828800"/>
            <a:ext cx="4183205" cy="4525963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257D07E-DB2C-B29E-5C31-E49E47F4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14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A0E2A1-4DD2-4EA5-F43B-561D7126C590}"/>
              </a:ext>
            </a:extLst>
          </p:cNvPr>
          <p:cNvSpPr/>
          <p:nvPr/>
        </p:nvSpPr>
        <p:spPr>
          <a:xfrm>
            <a:off x="0" y="-105508"/>
            <a:ext cx="12192000" cy="10667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333500" y="1524000"/>
            <a:ext cx="9829800" cy="5381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combination is defined as “an arrangement of objects where the order in which the objects are selected does not matter.”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combination means “selection of things," where the order of things has no importance.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Combinations can be divided into two categories: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Repetition is permitted: such as with coins in your pocket (2, 5, 5, 10, 10).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Repetition is not permitted: lottery numbers, for example (2, 14, 18, 25, 30, 38).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899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4E445-411D-72CD-C6E0-80EA01767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how many ways can a student choose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5 courses if 9 courses are available and 2 specific course are compulsory for every student?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B51DB0-5A1F-49B8-D6A2-9F4D129E0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7</a:t>
            </a:r>
          </a:p>
        </p:txBody>
      </p:sp>
    </p:spTree>
    <p:extLst>
      <p:ext uri="{BB962C8B-B14F-4D97-AF65-F5344CB8AC3E}">
        <p14:creationId xmlns:p14="http://schemas.microsoft.com/office/powerpoint/2010/main" val="1379667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40B7E1-DB7D-098A-B3A4-E31937BB0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547" y="2298837"/>
            <a:ext cx="5468905" cy="293784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74A9786-7F9E-1D82-EA57-A08E6C61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722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F5827-83C3-AA3E-BF18-B53D3E874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how many ways can one select a cricket team of eleven from 17 players in which only 5 persons can bowl if each cricket team of 11 must include exactly 4 bowlers 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3960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4040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5100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3850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D268CC-2089-18C7-47B3-267D3C267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8</a:t>
            </a:r>
          </a:p>
        </p:txBody>
      </p:sp>
    </p:spTree>
    <p:extLst>
      <p:ext uri="{BB962C8B-B14F-4D97-AF65-F5344CB8AC3E}">
        <p14:creationId xmlns:p14="http://schemas.microsoft.com/office/powerpoint/2010/main" val="969407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945102-0470-552D-B563-0961E23D5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76400"/>
            <a:ext cx="6248971" cy="47244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FB0DC97-236E-765E-96F7-019C4353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364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06B6-C6EF-2458-7F30-28294A669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ways in which a team of 11 players can be selected from 22 players including 2 of them and excluding 4 of them is.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C 6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C 7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C 8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C 7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EAE868-EB85-8A36-CDBD-4EBDFEB2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9</a:t>
            </a:r>
          </a:p>
        </p:txBody>
      </p:sp>
    </p:spTree>
    <p:extLst>
      <p:ext uri="{BB962C8B-B14F-4D97-AF65-F5344CB8AC3E}">
        <p14:creationId xmlns:p14="http://schemas.microsoft.com/office/powerpoint/2010/main" val="2156113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7EB55E-8C32-0816-0326-98F8B5072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828800"/>
            <a:ext cx="3372321" cy="4372585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BF5F98E-ECD6-4C2F-963C-49056D0DF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21A2A2-72F0-DD2D-5D97-8697EF36B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431" y="2590800"/>
            <a:ext cx="4296375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F00AA-6635-9BD8-A371-3E3E8D46E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83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touring cricket team there are 16 players in all including 5 bowlers and 2 wicket-keepers. How many teams of 11 players from these, can be chosen, so as to include three bowlers and one wicket keeper?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650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720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750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5D2339-F3A1-8FDF-94FE-0386808B0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10</a:t>
            </a:r>
          </a:p>
        </p:txBody>
      </p:sp>
    </p:spTree>
    <p:extLst>
      <p:ext uri="{BB962C8B-B14F-4D97-AF65-F5344CB8AC3E}">
        <p14:creationId xmlns:p14="http://schemas.microsoft.com/office/powerpoint/2010/main" val="700784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FD9016-46B3-42AD-1390-9258E3187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00200"/>
            <a:ext cx="6834302" cy="498316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6C2E426-B6D4-81BE-D63E-BCAB2481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116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7C70B-7F27-22EF-719C-354D592CC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13 cricket players 4 are bowlers, then how many ways can form a cricket team of 11 players in which at least 2 bowlers included?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95BEC2-41EC-66F7-4EF2-EAA869992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11</a:t>
            </a:r>
          </a:p>
        </p:txBody>
      </p:sp>
    </p:spTree>
    <p:extLst>
      <p:ext uri="{BB962C8B-B14F-4D97-AF65-F5344CB8AC3E}">
        <p14:creationId xmlns:p14="http://schemas.microsoft.com/office/powerpoint/2010/main" val="1849489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195161-36C6-75C5-0BA9-324DFB6BB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33560"/>
            <a:ext cx="10406824" cy="289028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9DF33A6-B487-81B7-6262-F40ADF5E4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768084-801B-1ECB-8C0B-17A812191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295570"/>
            <a:ext cx="3810532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4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52825C-1E0E-74DB-BB09-B21C6B47AD72}"/>
              </a:ext>
            </a:extLst>
          </p:cNvPr>
          <p:cNvSpPr/>
          <p:nvPr/>
        </p:nvSpPr>
        <p:spPr>
          <a:xfrm>
            <a:off x="0" y="-105508"/>
            <a:ext cx="12192000" cy="10667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6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600" b="1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8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</a:p>
          <a:p>
            <a:pPr algn="ctr"/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74457" y="1311876"/>
            <a:ext cx="938598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600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36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n!/r!(n-r)!,  when n&gt;r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600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36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0 ,  when n&lt;r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600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36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3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3600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36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</a:t>
            </a:r>
            <a:r>
              <a:rPr lang="en-IN" sz="3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3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 ; this is true if r = 1 or r = n-1 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distinct object to choose from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Combination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spaces to fill (Where r can be replaced by k also)</a:t>
            </a:r>
          </a:p>
        </p:txBody>
      </p:sp>
    </p:spTree>
    <p:extLst>
      <p:ext uri="{BB962C8B-B14F-4D97-AF65-F5344CB8AC3E}">
        <p14:creationId xmlns:p14="http://schemas.microsoft.com/office/powerpoint/2010/main" val="1239746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53428-056D-0A14-9BD7-BD9DF7355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group consists of 4 girls and 7 boys. In how many ways can a team of 5 members be selected?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if the team has no girl.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At least one boy and one girl?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At least 3 girls?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90B441-104B-E487-87AA-1C59DDA56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12</a:t>
            </a:r>
          </a:p>
        </p:txBody>
      </p:sp>
    </p:spTree>
    <p:extLst>
      <p:ext uri="{BB962C8B-B14F-4D97-AF65-F5344CB8AC3E}">
        <p14:creationId xmlns:p14="http://schemas.microsoft.com/office/powerpoint/2010/main" val="1291179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561B2C-1136-2705-EA08-3CED3B68D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183" y="2743200"/>
            <a:ext cx="9749634" cy="1853803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7FC7F9F-BDD0-1C26-CB5D-0FA22968C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862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90D2EF-A2A0-C952-87BB-8A1DAA4CE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53" y="1828800"/>
            <a:ext cx="9144293" cy="4525963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82793DE-61F1-ABD6-8831-A92CC8D0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513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040EAD-B62A-A8EE-03C9-B7894B223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996" y="2133600"/>
            <a:ext cx="4706007" cy="320084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58938DC-2230-F143-BA8D-05BCE947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997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CC943-9EAC-A417-0CD8-A157805BA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how many ways can 6 persons be selected from 4 officers and 8 constables, if at least one officer is to be included?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224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672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896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576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429777-880C-FCA9-5D50-51B8D031D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13</a:t>
            </a:r>
          </a:p>
        </p:txBody>
      </p:sp>
    </p:spTree>
    <p:extLst>
      <p:ext uri="{BB962C8B-B14F-4D97-AF65-F5344CB8AC3E}">
        <p14:creationId xmlns:p14="http://schemas.microsoft.com/office/powerpoint/2010/main" val="354455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4ECA02-4BCC-EE35-4E6A-B22DBFCCB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86000"/>
            <a:ext cx="10972800" cy="3266759"/>
          </a:xfr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C3015A59-3B2D-60F4-05B1-33686DDDF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91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0BE90-DD70-35F6-FBD0-3A1CB13CA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how many ways 4 children can be selected from a group of 6 boys and 4 girls so that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atleast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boy is always there in the group?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159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209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194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185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55A3A-EB4C-77AC-9941-231CF2E1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14</a:t>
            </a:r>
          </a:p>
        </p:txBody>
      </p:sp>
    </p:spTree>
    <p:extLst>
      <p:ext uri="{BB962C8B-B14F-4D97-AF65-F5344CB8AC3E}">
        <p14:creationId xmlns:p14="http://schemas.microsoft.com/office/powerpoint/2010/main" val="22541657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C4DEFE-3C48-3283-D065-3345F7522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209800"/>
            <a:ext cx="7946074" cy="3580794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17E879-9282-04F2-FD67-24BCBFAF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1321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BCAC7-18D1-693E-10E9-AE261A201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different committees of 5 can be formed from 6 men and 4 women on which exactly 3 men and 2 women serve?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E1D6C1-7D86-0889-E985-8C1E2C514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15</a:t>
            </a:r>
          </a:p>
        </p:txBody>
      </p:sp>
    </p:spTree>
    <p:extLst>
      <p:ext uri="{BB962C8B-B14F-4D97-AF65-F5344CB8AC3E}">
        <p14:creationId xmlns:p14="http://schemas.microsoft.com/office/powerpoint/2010/main" val="1621316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614A3-2B60-05F5-5B9E-7C913C8C2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 men can be selected from 6 men in 6C3 ways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 2 women can be selected from 4 women in 4C2 ways,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=6C3×4C2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=20×6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=120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9BA1A2-5320-5700-E2DC-B9CB58921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4D70-1A41-FDD2-18C5-C1D1A13F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775"/>
            <a:ext cx="10515600" cy="5691188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formula: 1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nC_x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nC_y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x = y; x + y = n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e.g.: 15C_3 = 15C_12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1) 15C_3 = 15C_12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2) 7C_2 = 7C_5   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7 x 6 = 7 x 6 x 5 x 4 x 3 / 1 x 2 x 3 x 4 x 5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3) 8C_6 = 8C_2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4) 15C_7 = 15C_8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5) 15C_9 = 15C_6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10456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accent1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966969" y="2289411"/>
            <a:ext cx="4225031" cy="4615403"/>
            <a:chOff x="7966969" y="2260887"/>
            <a:chExt cx="4225031" cy="4615403"/>
          </a:xfrm>
        </p:grpSpPr>
        <p:sp>
          <p:nvSpPr>
            <p:cNvPr id="3" name="Isosceles Triangle 2"/>
            <p:cNvSpPr/>
            <p:nvPr/>
          </p:nvSpPr>
          <p:spPr>
            <a:xfrm>
              <a:off x="8807355" y="4597114"/>
              <a:ext cx="3384645" cy="22791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Isosceles Triangle 3"/>
            <p:cNvSpPr/>
            <p:nvPr/>
          </p:nvSpPr>
          <p:spPr>
            <a:xfrm rot="16200000">
              <a:off x="7780928" y="2446928"/>
              <a:ext cx="4597113" cy="422503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03733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FBC5-9481-DD12-1099-96F18C491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638"/>
            <a:ext cx="10515600" cy="564832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formula: 2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=&gt; n person in the hall every person shakes his hand with every other only once, total handshake.      </a:t>
            </a:r>
            <a:r>
              <a:rPr lang="en-IN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      </a:t>
            </a:r>
            <a:r>
              <a:rPr lang="en-IN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nC</a:t>
            </a:r>
            <a:r>
              <a:rPr lang="en-IN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 = n(n-1) / 2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=&gt; Gifts shares to another person </a:t>
            </a:r>
            <a:r>
              <a:rPr lang="en-IN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  </a:t>
            </a:r>
            <a:r>
              <a:rPr lang="en-IN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n(n-1)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=&gt; no. of diagonal in a polygon of n sides </a:t>
            </a:r>
            <a:r>
              <a:rPr lang="en-IN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IN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nC2 - n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Triangle: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3C2 = 3 x 2 /1 x 2 – 3  </a:t>
            </a:r>
            <a:r>
              <a:rPr lang="en-IN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IN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0 </a:t>
            </a:r>
            <a:r>
              <a:rPr lang="en-IN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IN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 diagonal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Rectangle: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4C2 </a:t>
            </a:r>
            <a:r>
              <a:rPr lang="en-IN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– 4 </a:t>
            </a:r>
            <a:r>
              <a:rPr lang="en-IN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IN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 x 3 / 1 x 2  - 4 = 6 – 4 </a:t>
            </a:r>
            <a:r>
              <a:rPr lang="en-IN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IN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 </a:t>
            </a:r>
            <a:r>
              <a:rPr lang="en-IN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 2 diagonal</a:t>
            </a:r>
            <a:endParaRPr lang="en-IN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n-IN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N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62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6D7FD-0D58-6EC3-63C8-B01A1B2B9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7238"/>
            <a:ext cx="10515600" cy="5419725"/>
          </a:xfrm>
        </p:spPr>
        <p:txBody>
          <a:bodyPr/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Formula 3 :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if there are 'n' non-collinear points in a plane, then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a) no. of </a:t>
            </a:r>
            <a:r>
              <a:rPr lang="en-I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st.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lines formed = nC2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b) no. of triangles formed = nC3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c) no. of quadrilaterals formed = nC4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Formula 4 :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there are 'n' points in a plane out of which 'm' are collinear, then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a) no. of </a:t>
            </a:r>
            <a:r>
              <a:rPr lang="en-I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st.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lines formed = nC2 - mC2 + 1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b) no. of  triangles formed = nC3 - mC3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590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BD2B7E-6BED-E8CD-9A9E-53717901D7C8}"/>
              </a:ext>
            </a:extLst>
          </p:cNvPr>
          <p:cNvSpPr/>
          <p:nvPr/>
        </p:nvSpPr>
        <p:spPr>
          <a:xfrm>
            <a:off x="0" y="-105508"/>
            <a:ext cx="12192000" cy="10667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   </a:t>
            </a:r>
          </a:p>
          <a:p>
            <a:pPr algn="ctr"/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Use of Permutation and Combination in Daily Life</a:t>
            </a:r>
          </a:p>
          <a:p>
            <a:pPr algn="ctr"/>
            <a:b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00400" y="1225689"/>
            <a:ext cx="5477782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Areas of Combinatorics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architecture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molecular biology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analysis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discovery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 and data mining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research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Accumulation of electronic communication data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Homeland security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74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3 candidates for a classical, 5 for a mathematical, and 4 for a natural science scholarship. In how many ways can these scholarships be awarded (one scholarship per subject)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7425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7425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41076"/>
            <a:ext cx="10098317" cy="7425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7425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7425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7425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7425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7425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1C3EB1-F5B0-8FE3-4738-FEAA76C44F2C}"/>
              </a:ext>
            </a:extLst>
          </p:cNvPr>
          <p:cNvSpPr/>
          <p:nvPr/>
        </p:nvSpPr>
        <p:spPr>
          <a:xfrm>
            <a:off x="0" y="-105508"/>
            <a:ext cx="12192000" cy="10667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1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866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8EAD0-A276-29BE-A5E1-1F69AC2CB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Scholarships are one per subject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 candidates for classical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 candidates for mathematical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 candidates for natural science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ways 3C1×5C1×4C1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=3×5×4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=60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FDDE45-C4C0-5272-C87D-E94E4557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785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3507</TotalTime>
  <Words>1426</Words>
  <Application>Microsoft Office PowerPoint</Application>
  <PresentationFormat>Widescreen</PresentationFormat>
  <Paragraphs>265</Paragraphs>
  <Slides>40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Calibri</vt:lpstr>
      <vt:lpstr>Aptos</vt:lpstr>
      <vt:lpstr>Nunito Sans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ANSWER</vt:lpstr>
      <vt:lpstr>Question 2</vt:lpstr>
      <vt:lpstr>ANSWER</vt:lpstr>
      <vt:lpstr>Question 3</vt:lpstr>
      <vt:lpstr>ANSWER</vt:lpstr>
      <vt:lpstr>Question 4</vt:lpstr>
      <vt:lpstr>ANSWER</vt:lpstr>
      <vt:lpstr>Question 5</vt:lpstr>
      <vt:lpstr>ANSWER</vt:lpstr>
      <vt:lpstr>Question 6</vt:lpstr>
      <vt:lpstr>ANSWER</vt:lpstr>
      <vt:lpstr>Question 7</vt:lpstr>
      <vt:lpstr>ANSWER</vt:lpstr>
      <vt:lpstr>Question 8</vt:lpstr>
      <vt:lpstr>ANSWER</vt:lpstr>
      <vt:lpstr>Question 9</vt:lpstr>
      <vt:lpstr>ANSWER</vt:lpstr>
      <vt:lpstr>Question 10</vt:lpstr>
      <vt:lpstr>ANSWER</vt:lpstr>
      <vt:lpstr>Question 11</vt:lpstr>
      <vt:lpstr>ANSWER</vt:lpstr>
      <vt:lpstr>Question 12</vt:lpstr>
      <vt:lpstr>ANSWER</vt:lpstr>
      <vt:lpstr>ANSWER</vt:lpstr>
      <vt:lpstr>ANSWER</vt:lpstr>
      <vt:lpstr>Question 13</vt:lpstr>
      <vt:lpstr>ANSWER</vt:lpstr>
      <vt:lpstr>Question 14</vt:lpstr>
      <vt:lpstr>ANSWER</vt:lpstr>
      <vt:lpstr>Question 15</vt:lpstr>
      <vt:lpstr>ANSWER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Loner 03</cp:lastModifiedBy>
  <cp:revision>290</cp:revision>
  <dcterms:created xsi:type="dcterms:W3CDTF">2006-08-16T00:00:00Z</dcterms:created>
  <dcterms:modified xsi:type="dcterms:W3CDTF">2025-02-06T01:19:32Z</dcterms:modified>
</cp:coreProperties>
</file>