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6" r:id="rId9"/>
    <p:sldId id="266" r:id="rId10"/>
    <p:sldId id="271" r:id="rId11"/>
    <p:sldId id="267" r:id="rId12"/>
    <p:sldId id="272" r:id="rId13"/>
    <p:sldId id="268" r:id="rId14"/>
    <p:sldId id="269" r:id="rId15"/>
    <p:sldId id="270" r:id="rId16"/>
    <p:sldId id="273" r:id="rId17"/>
    <p:sldId id="274" r:id="rId18"/>
    <p:sldId id="275" r:id="rId19"/>
    <p:sldId id="284" r:id="rId20"/>
    <p:sldId id="285" r:id="rId21"/>
    <p:sldId id="276" r:id="rId22"/>
    <p:sldId id="286" r:id="rId23"/>
    <p:sldId id="287" r:id="rId24"/>
    <p:sldId id="288" r:id="rId25"/>
    <p:sldId id="278" r:id="rId26"/>
    <p:sldId id="297" r:id="rId27"/>
    <p:sldId id="280" r:id="rId28"/>
    <p:sldId id="281" r:id="rId29"/>
    <p:sldId id="290" r:id="rId30"/>
    <p:sldId id="291" r:id="rId31"/>
    <p:sldId id="292" r:id="rId32"/>
    <p:sldId id="293" r:id="rId33"/>
    <p:sldId id="283" r:id="rId34"/>
    <p:sldId id="298" r:id="rId35"/>
    <p:sldId id="294" r:id="rId36"/>
    <p:sldId id="300" r:id="rId37"/>
    <p:sldId id="301" r:id="rId38"/>
    <p:sldId id="302" r:id="rId39"/>
    <p:sldId id="29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86380-4748-4AAD-BA2F-618C027A17A0}" v="2" dt="2025-03-16T07:21:46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0" autoAdjust="0"/>
  </p:normalViewPr>
  <p:slideViewPr>
    <p:cSldViewPr>
      <p:cViewPr varScale="1">
        <p:scale>
          <a:sx n="34" d="100"/>
          <a:sy n="34" d="100"/>
        </p:scale>
        <p:origin x="43" y="9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3DE86380-4748-4AAD-BA2F-618C027A17A0}"/>
    <pc:docChg chg="custSel addSld delSld modSld">
      <pc:chgData name="Loner 03" userId="146907e377e94744" providerId="LiveId" clId="{3DE86380-4748-4AAD-BA2F-618C027A17A0}" dt="2025-03-16T07:23:26.549" v="14" actId="20577"/>
      <pc:docMkLst>
        <pc:docMk/>
      </pc:docMkLst>
      <pc:sldChg chg="delSp mod">
        <pc:chgData name="Loner 03" userId="146907e377e94744" providerId="LiveId" clId="{3DE86380-4748-4AAD-BA2F-618C027A17A0}" dt="2025-03-16T07:21:40.502" v="5" actId="478"/>
        <pc:sldMkLst>
          <pc:docMk/>
          <pc:sldMk cId="0" sldId="295"/>
        </pc:sldMkLst>
        <pc:spChg chg="del">
          <ac:chgData name="Loner 03" userId="146907e377e94744" providerId="LiveId" clId="{3DE86380-4748-4AAD-BA2F-618C027A17A0}" dt="2025-03-16T07:21:40.502" v="5" actId="478"/>
          <ac:spMkLst>
            <pc:docMk/>
            <pc:sldMk cId="0" sldId="295"/>
            <ac:spMk id="2" creationId="{00000000-0000-0000-0000-000000000000}"/>
          </ac:spMkLst>
        </pc:spChg>
      </pc:sldChg>
      <pc:sldChg chg="delSp del mod">
        <pc:chgData name="Loner 03" userId="146907e377e94744" providerId="LiveId" clId="{3DE86380-4748-4AAD-BA2F-618C027A17A0}" dt="2025-03-16T07:21:35.359" v="4" actId="47"/>
        <pc:sldMkLst>
          <pc:docMk/>
          <pc:sldMk cId="270674452" sldId="299"/>
        </pc:sldMkLst>
        <pc:spChg chg="del">
          <ac:chgData name="Loner 03" userId="146907e377e94744" providerId="LiveId" clId="{3DE86380-4748-4AAD-BA2F-618C027A17A0}" dt="2025-03-16T07:10:57.929" v="0" actId="478"/>
          <ac:spMkLst>
            <pc:docMk/>
            <pc:sldMk cId="270674452" sldId="299"/>
            <ac:spMk id="2" creationId="{1C914F0C-CD9F-086B-DD5E-6F9CA2275504}"/>
          </ac:spMkLst>
        </pc:spChg>
      </pc:sldChg>
      <pc:sldChg chg="delSp modSp add mod">
        <pc:chgData name="Loner 03" userId="146907e377e94744" providerId="LiveId" clId="{3DE86380-4748-4AAD-BA2F-618C027A17A0}" dt="2025-03-16T07:16:06.068" v="3" actId="478"/>
        <pc:sldMkLst>
          <pc:docMk/>
          <pc:sldMk cId="0" sldId="301"/>
        </pc:sldMkLst>
        <pc:spChg chg="del mod">
          <ac:chgData name="Loner 03" userId="146907e377e94744" providerId="LiveId" clId="{3DE86380-4748-4AAD-BA2F-618C027A17A0}" dt="2025-03-16T07:16:06.068" v="3" actId="478"/>
          <ac:spMkLst>
            <pc:docMk/>
            <pc:sldMk cId="0" sldId="301"/>
            <ac:spMk id="2" creationId="{00000000-0000-0000-0000-000000000000}"/>
          </ac:spMkLst>
        </pc:spChg>
      </pc:sldChg>
      <pc:sldChg chg="modSp add mod modNotes modNotesTx">
        <pc:chgData name="Loner 03" userId="146907e377e94744" providerId="LiveId" clId="{3DE86380-4748-4AAD-BA2F-618C027A17A0}" dt="2025-03-16T07:23:26.549" v="14" actId="20577"/>
        <pc:sldMkLst>
          <pc:docMk/>
          <pc:sldMk cId="0" sldId="302"/>
        </pc:sldMkLst>
        <pc:spChg chg="mod">
          <ac:chgData name="Loner 03" userId="146907e377e94744" providerId="LiveId" clId="{3DE86380-4748-4AAD-BA2F-618C027A17A0}" dt="2025-03-16T07:23:26.549" v="14" actId="20577"/>
          <ac:spMkLst>
            <pc:docMk/>
            <pc:sldMk cId="0" sldId="3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7BD21-9896-45BF-AB79-D010EAD631EF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3045A-F55D-4DCB-80D4-30E56DA4C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</a:t>
            </a:r>
            <a:r>
              <a:rPr lang="en-US" dirty="0"/>
              <a:t>-B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39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0430-753A-470F-AFC1-4C7CFB2DECAA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15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B)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/ b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0430-753A-470F-AFC1-4C7CFB2DECAA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5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A)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√ 35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0430-753A-470F-AFC1-4C7CFB2DECAA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8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C)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0430-753A-470F-AFC1-4C7CFB2DECAA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76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0430-753A-470F-AFC1-4C7CFB2DECAA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2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14DF-15E7-6256-AB9D-82E0D6F0F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0CCD3-88DC-6570-C518-E482C824E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EEE86-0075-7D3C-D1EC-53E7AD7BB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en-IN" dirty="0"/>
              <a:t>cos⁡</a:t>
            </a:r>
            <a:r>
              <a:rPr lang="el-GR" dirty="0"/>
              <a:t>θ=</a:t>
            </a:r>
            <a:r>
              <a:rPr lang="en-IN" dirty="0"/>
              <a:t>sin⁡(90∘−</a:t>
            </a:r>
            <a:r>
              <a:rPr lang="el-GR" dirty="0"/>
              <a:t>θ)</a:t>
            </a:r>
            <a:endParaRPr lang="en-IN" dirty="0"/>
          </a:p>
          <a:p>
            <a:pPr>
              <a:buNone/>
            </a:pPr>
            <a:r>
              <a:rPr lang="en-IN" dirty="0"/>
              <a:t>cos⁡ 4x = sin⁡ x   , this implies:</a:t>
            </a:r>
          </a:p>
          <a:p>
            <a:r>
              <a:rPr lang="en-IN" dirty="0"/>
              <a:t>4x=90∘−x</a:t>
            </a:r>
          </a:p>
          <a:p>
            <a:r>
              <a:rPr lang="en-IN" dirty="0"/>
              <a:t>5x=90∘</a:t>
            </a:r>
          </a:p>
          <a:p>
            <a:r>
              <a:rPr lang="en-IN" dirty="0"/>
              <a:t>⇒x=18∘</a:t>
            </a:r>
          </a:p>
          <a:p>
            <a:r>
              <a:rPr lang="en-IN" dirty="0"/>
              <a:t>sin⁡ 5x = sin⁡(5*18∘)</a:t>
            </a:r>
          </a:p>
          <a:p>
            <a:r>
              <a:rPr lang="en-IN" dirty="0"/>
              <a:t>          =sin⁡(90∘)</a:t>
            </a:r>
          </a:p>
          <a:p>
            <a:r>
              <a:rPr lang="en-IN" dirty="0"/>
              <a:t>          =1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1ACD-DFC0-36CD-3542-263DED5FC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84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1</a:t>
            </a:r>
          </a:p>
          <a:p>
            <a:r>
              <a:rPr lang="en-US" altLang="en-US" dirty="0"/>
              <a:t>Sec^2</a:t>
            </a:r>
            <a:r>
              <a:rPr lang="el-GR" dirty="0"/>
              <a:t>θ </a:t>
            </a:r>
            <a:r>
              <a:rPr lang="en-US" altLang="en-US" dirty="0"/>
              <a:t> - Tan^2</a:t>
            </a:r>
            <a:r>
              <a:rPr lang="el-GR" dirty="0"/>
              <a:t>θ </a:t>
            </a:r>
            <a:r>
              <a:rPr lang="en-US" altLang="en-US" dirty="0"/>
              <a:t> = 1</a:t>
            </a:r>
          </a:p>
          <a:p>
            <a:endParaRPr lang="en-US" altLang="en-US" dirty="0"/>
          </a:p>
          <a:p>
            <a:r>
              <a:rPr lang="en-US" altLang="en-US" dirty="0"/>
              <a:t>Sin^2 </a:t>
            </a:r>
            <a:r>
              <a:rPr lang="el-GR" dirty="0"/>
              <a:t>θ </a:t>
            </a:r>
            <a:r>
              <a:rPr lang="en-US" altLang="en-US" dirty="0"/>
              <a:t>+ Cos^2</a:t>
            </a:r>
            <a:r>
              <a:rPr lang="el-GR" dirty="0"/>
              <a:t>θ </a:t>
            </a:r>
            <a:r>
              <a:rPr lang="en-US" altLang="en-US" dirty="0"/>
              <a:t> = 1</a:t>
            </a:r>
          </a:p>
          <a:p>
            <a:endParaRPr lang="en-US" altLang="en-US" dirty="0"/>
          </a:p>
          <a:p>
            <a:r>
              <a:rPr lang="en-US" altLang="en-US" dirty="0"/>
              <a:t>Calculation:</a:t>
            </a:r>
          </a:p>
          <a:p>
            <a:endParaRPr lang="en-US" altLang="en-US" dirty="0"/>
          </a:p>
          <a:p>
            <a:r>
              <a:rPr lang="en-US" altLang="en-US" dirty="0"/>
              <a:t>Tan^4</a:t>
            </a:r>
            <a:r>
              <a:rPr lang="el-GR" dirty="0"/>
              <a:t>θ </a:t>
            </a:r>
            <a:r>
              <a:rPr lang="en-US" altLang="en-US" dirty="0"/>
              <a:t> + Tan^2</a:t>
            </a:r>
            <a:r>
              <a:rPr lang="el-GR" dirty="0"/>
              <a:t>θ </a:t>
            </a:r>
            <a:r>
              <a:rPr lang="en-US" altLang="en-US" dirty="0"/>
              <a:t> = 1</a:t>
            </a:r>
          </a:p>
          <a:p>
            <a:endParaRPr lang="en-US" altLang="en-US" dirty="0"/>
          </a:p>
          <a:p>
            <a:r>
              <a:rPr lang="en-US" altLang="en-US" dirty="0"/>
              <a:t>= Tan^2</a:t>
            </a:r>
            <a:r>
              <a:rPr lang="el-GR" dirty="0"/>
              <a:t>θ </a:t>
            </a:r>
            <a:r>
              <a:rPr lang="en-US" altLang="en-US" dirty="0"/>
              <a:t> (Tan^2</a:t>
            </a:r>
            <a:r>
              <a:rPr lang="el-GR" dirty="0"/>
              <a:t>θ </a:t>
            </a:r>
            <a:r>
              <a:rPr lang="en-US" altLang="en-US" dirty="0"/>
              <a:t> + 1) = 1</a:t>
            </a:r>
          </a:p>
          <a:p>
            <a:endParaRPr lang="en-US" altLang="en-US" dirty="0"/>
          </a:p>
          <a:p>
            <a:r>
              <a:rPr lang="en-US" altLang="en-US" dirty="0"/>
              <a:t>{: sec^2</a:t>
            </a:r>
            <a:r>
              <a:rPr lang="el-GR" dirty="0"/>
              <a:t>θ </a:t>
            </a:r>
            <a:r>
              <a:rPr lang="en-US" altLang="en-US" dirty="0"/>
              <a:t> = 1 + tan^2</a:t>
            </a:r>
            <a:r>
              <a:rPr lang="el-GR" dirty="0"/>
              <a:t>θ </a:t>
            </a:r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=(sin^2 </a:t>
            </a:r>
            <a:r>
              <a:rPr lang="el-GR" dirty="0"/>
              <a:t>θ </a:t>
            </a:r>
            <a:r>
              <a:rPr lang="en-US" altLang="en-US" dirty="0"/>
              <a:t>/cos^4</a:t>
            </a:r>
            <a:r>
              <a:rPr lang="el-GR" dirty="0"/>
              <a:t>θ </a:t>
            </a:r>
            <a:r>
              <a:rPr lang="en-US" altLang="en-US" dirty="0"/>
              <a:t>) = 1</a:t>
            </a:r>
          </a:p>
          <a:p>
            <a:endParaRPr lang="en-US" altLang="en-US" dirty="0"/>
          </a:p>
          <a:p>
            <a:r>
              <a:rPr lang="en-US" altLang="en-US" dirty="0"/>
              <a:t>=1-cos^2</a:t>
            </a:r>
            <a:r>
              <a:rPr lang="el-GR" dirty="0"/>
              <a:t>θ </a:t>
            </a:r>
            <a:r>
              <a:rPr lang="en-US" altLang="en-US" dirty="0"/>
              <a:t> = cos^4</a:t>
            </a:r>
            <a:r>
              <a:rPr lang="el-GR" dirty="0"/>
              <a:t>θ </a:t>
            </a:r>
            <a:r>
              <a:rPr lang="en-US" altLang="en-US" dirty="0"/>
              <a:t> { :: sin^2</a:t>
            </a:r>
            <a:r>
              <a:rPr lang="el-GR" dirty="0"/>
              <a:t>θ </a:t>
            </a:r>
            <a:r>
              <a:rPr lang="en-US" altLang="en-US" dirty="0"/>
              <a:t>= 1 – cos^2</a:t>
            </a:r>
            <a:r>
              <a:rPr lang="el-GR" dirty="0"/>
              <a:t>θ </a:t>
            </a:r>
            <a:r>
              <a:rPr lang="en-US" altLang="en-US" dirty="0"/>
              <a:t>}</a:t>
            </a:r>
          </a:p>
          <a:p>
            <a:endParaRPr lang="en-US" altLang="en-US" dirty="0"/>
          </a:p>
          <a:p>
            <a:r>
              <a:rPr lang="en-US" altLang="en-US" dirty="0"/>
              <a:t>=cos^4</a:t>
            </a:r>
            <a:r>
              <a:rPr lang="el-GR" dirty="0"/>
              <a:t>θ </a:t>
            </a:r>
            <a:r>
              <a:rPr lang="en-US" altLang="en-US" dirty="0"/>
              <a:t> + cos^2</a:t>
            </a:r>
            <a:r>
              <a:rPr lang="el-GR" dirty="0"/>
              <a:t>θ </a:t>
            </a:r>
            <a:r>
              <a:rPr lang="en-US" altLang="en-US" dirty="0"/>
              <a:t> = 1</a:t>
            </a:r>
          </a:p>
          <a:p>
            <a:endParaRPr lang="en-US" altLang="en-US" dirty="0"/>
          </a:p>
          <a:p>
            <a:r>
              <a:rPr lang="en-US" altLang="en-US" dirty="0"/>
              <a:t>:. Then the value of cos^4</a:t>
            </a:r>
            <a:r>
              <a:rPr lang="el-GR" dirty="0"/>
              <a:t>θ </a:t>
            </a:r>
            <a:r>
              <a:rPr lang="en-US" altLang="en-US" dirty="0"/>
              <a:t>+ cos^2</a:t>
            </a:r>
            <a:r>
              <a:rPr lang="el-GR" dirty="0"/>
              <a:t>θ </a:t>
            </a:r>
            <a:r>
              <a:rPr lang="en-US" altLang="en-US" dirty="0"/>
              <a:t>is 1.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ANS: 0</a:t>
            </a:r>
          </a:p>
          <a:p>
            <a:endParaRPr lang="en-US" dirty="0"/>
          </a:p>
          <a:p>
            <a:r>
              <a:rPr lang="en-US" altLang="en-US" dirty="0"/>
              <a:t>The maximum value of sin x is 1.</a:t>
            </a:r>
          </a:p>
          <a:p>
            <a:r>
              <a:rPr lang="en-US" altLang="en-US" dirty="0"/>
              <a:t>The maximum value of cos x is 1.</a:t>
            </a:r>
          </a:p>
          <a:p>
            <a:r>
              <a:rPr lang="en-US" altLang="en-US" dirty="0"/>
              <a:t>Therefore, the maximum value of 2 sin x is 2.</a:t>
            </a:r>
          </a:p>
          <a:p>
            <a:r>
              <a:rPr lang="en-US" altLang="en-US" dirty="0"/>
              <a:t>The maximum value of 3 cos x is 3.</a:t>
            </a:r>
          </a:p>
          <a:p>
            <a:r>
              <a:rPr lang="en-US" altLang="en-US" dirty="0"/>
              <a:t>The maximum possible value of 2 sin x + 3 cos x is 2 + 3 = 5.</a:t>
            </a:r>
          </a:p>
          <a:p>
            <a:endParaRPr lang="en-US" altLang="en-US" dirty="0"/>
          </a:p>
          <a:p>
            <a:r>
              <a:rPr lang="en-US" altLang="en-US" dirty="0"/>
              <a:t>For the equation 2 sin x + 3 cos x = 5 to hold true, both sin x and cos x must achieve their maximum values simultaneously.</a:t>
            </a:r>
          </a:p>
          <a:p>
            <a:endParaRPr lang="en-US" altLang="en-US" dirty="0"/>
          </a:p>
          <a:p>
            <a:r>
              <a:rPr lang="en-US" altLang="en-US" dirty="0"/>
              <a:t>2 sin x must be 2, which implies sin x = 1.</a:t>
            </a:r>
          </a:p>
          <a:p>
            <a:r>
              <a:rPr lang="en-US" altLang="en-US" dirty="0"/>
              <a:t>3 cos x must be 3, which implies cos x = 1.</a:t>
            </a:r>
          </a:p>
          <a:p>
            <a:r>
              <a:rPr lang="en-US" altLang="en-US" dirty="0"/>
              <a:t>However, sin x and cos x cannot both be 1 at the same time.</a:t>
            </a:r>
          </a:p>
          <a:p>
            <a:endParaRPr lang="en-US" altLang="en-US" dirty="0"/>
          </a:p>
          <a:p>
            <a:r>
              <a:rPr lang="en-US" altLang="en-US" dirty="0"/>
              <a:t>If sin x = 1, then x = (2n + 1)π/2, where n is an integer.</a:t>
            </a:r>
          </a:p>
          <a:p>
            <a:r>
              <a:rPr lang="en-US" altLang="en-US" dirty="0"/>
              <a:t>If cos x = 1, then x = 2mπ, where m is an integer.</a:t>
            </a:r>
          </a:p>
          <a:p>
            <a:r>
              <a:rPr lang="en-US" altLang="en-US" dirty="0"/>
              <a:t>There is no value of x that satisfies both sin x = 1 and cos x = 1.</a:t>
            </a:r>
          </a:p>
          <a:p>
            <a:endParaRPr lang="en-US" altLang="en-US" dirty="0"/>
          </a:p>
          <a:p>
            <a:r>
              <a:rPr lang="en-US" altLang="en-US" dirty="0"/>
              <a:t>Since there is no value of x that satisfies the given equation, the number of solutions is 0.</a:t>
            </a:r>
          </a:p>
          <a:p>
            <a:endParaRPr lang="en-US" altLang="en-US" dirty="0"/>
          </a:p>
          <a:p>
            <a:r>
              <a:rPr lang="en-US" altLang="en-US" dirty="0"/>
              <a:t>The number of solutions for 2 sin x + 3 cos x = 5 is 0.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ANS-D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Ans</a:t>
            </a:r>
            <a:r>
              <a:rPr lang="en-US" dirty="0"/>
              <a:t>-D</a:t>
            </a:r>
          </a:p>
          <a:p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know that sec²</a:t>
            </a:r>
            <a:r>
              <a:rPr lang="en-US" dirty="0"/>
              <a:t>θ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- 1 = tan²</a:t>
            </a:r>
            <a:r>
              <a:rPr lang="en-US" dirty="0"/>
              <a:t>θ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=cot²</a:t>
            </a:r>
            <a:r>
              <a:rPr lang="en-US" dirty="0"/>
              <a:t>θ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*√tan²</a:t>
            </a:r>
            <a:r>
              <a:rPr lang="en-US" dirty="0"/>
              <a:t>θ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cot</a:t>
            </a:r>
            <a:r>
              <a:rPr lang="en-US" dirty="0" err="1"/>
              <a:t>θ</a:t>
            </a:r>
            <a:r>
              <a:rPr lang="en-US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</a:t>
            </a:r>
            <a:r>
              <a:rPr lang="en-US" dirty="0" err="1"/>
              <a:t>θ</a:t>
            </a:r>
            <a:r>
              <a:rPr lang="en-US" dirty="0"/>
              <a:t> 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ANS-B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ANS-D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ANS-D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D) </a:t>
            </a:r>
            <a:r>
              <a:rPr lang="en-IN" sz="1800" b="0" i="0" dirty="0">
                <a:effectLst/>
                <a:latin typeface="Times New Roman" panose="02020603050405020304" pitchFamily="18" charset="0"/>
              </a:rPr>
              <a:t>2√2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0430-753A-470F-AFC1-4C7CFB2DECAA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1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H= HYPOTENUSE</a:t>
            </a:r>
          </a:p>
          <a:p>
            <a:r>
              <a:rPr lang="en-US" dirty="0"/>
              <a:t>P=OPPOSITE</a:t>
            </a:r>
          </a:p>
          <a:p>
            <a:r>
              <a:rPr lang="en-US" dirty="0"/>
              <a:t>B=BASE/ADJACENT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D3045A-F55D-4DCB-80D4-30E56DA4CB3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B)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a² / b√b² - a²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20430-753A-470F-AFC1-4C7CFB2DECAA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1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9EAF-DFC4-40BD-A766-2840AA2C492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EBBD-03CD-4C0F-AD2B-BA83D290DB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DFAF85C-3C3D-93D2-F285-721592DA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953" y="1333499"/>
            <a:ext cx="532209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6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5918" y="928670"/>
            <a:ext cx="571504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4cot A = 5, then what is the value of 6 sec A tan A?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𝟐𝟎√𝟒𝟏 / 21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𝟐𝟓√𝟒𝟏 / 24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23 √𝟒𝟏 / 2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𝟐𝟒√𝟒𝟏 / 𝟐5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9" y="642918"/>
            <a:ext cx="5929354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Find the value of 𝒄𝒐𝒕𝟏𝟏𝟏°√𝐬𝐞𝐜² 𝟏𝟏𝟏° − 1?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Cot²111°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Tan²21°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tan(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x+y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1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(x–y) = √𝟑/𝟐, then what is the value of x and y?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 = 3, y = 4.5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 = 37.5, y = 7.5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 = 7.5, y = 37.5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x = 4.5, y =3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6072230" cy="445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Cotθ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15 / 8 , θ is an acute angle, then find the value of ( 1 -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 * ( 2 + 2cosθ)/(2 - 2sinθ) *( 1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16 / 15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225 / 64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8 / 15 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64 / 225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642918"/>
            <a:ext cx="6643734" cy="58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√2 , then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cosecθ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cotθ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√2 – 1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√2 + 5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√3 - 1 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√2 + 1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FFE348-A278-C4B0-04D3-79E35D60A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9" y="2133420"/>
            <a:ext cx="1929082" cy="129558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6B2ED8-98B5-A2AD-1D16-0A1550B77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E1FBE-98CA-797F-1507-6DC70DE29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05" y="2133420"/>
            <a:ext cx="2664991" cy="1428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66E96D-88FC-384D-54A0-D4F5399C5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344" y="4410455"/>
            <a:ext cx="1993385" cy="1600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D06A-7F38-56BD-C886-78D00ACF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18" y="2816088"/>
            <a:ext cx="7886700" cy="16844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TRIGONOMETRY 1.2</a:t>
            </a:r>
            <a:br>
              <a:rPr lang="en-US" sz="5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TRIGONOMETRY IDENTITIES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78" y="857232"/>
            <a:ext cx="257176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79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1C901-14C1-6397-35C0-89CA7FF2E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√2+ 1 , then find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cosecθ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√2 / 2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4√2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√2 / 4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2√2</a:t>
            </a:r>
          </a:p>
          <a:p>
            <a:pPr marL="514350" indent="-514350">
              <a:buAutoNum type="alphaUcParenR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162B57-7FEF-7683-CE00-DB6FEC7E6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28"/>
            <a:ext cx="6715172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57FB2-F39A-1A10-E18F-8BE1A484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cos 19° = a / b , then cosec 19° - cos 71° = 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b² / a√a² - b²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a² / b√b² - a²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a²b² / √a² - b²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 / √b² - a²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D63335-2D3B-966D-070E-3A7B1F93B5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68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545D72-8687-54B1-F03B-662D1254D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89AAA-A41A-F0E6-5721-703413BF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242" y="2345246"/>
            <a:ext cx="3488354" cy="3744969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500B0F-475B-0A80-8380-90B89CCE8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7" y="2193946"/>
            <a:ext cx="4929875" cy="38962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857892"/>
            <a:ext cx="1785918" cy="10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CBF2-2296-F57A-1E4D-C1EB2173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3tanθ = 2√3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then 0° &lt; θ &lt; 90°, then the value of  cosec² 2θ + cot² 2θ / sin² θ + tan² 2θ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39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/ 13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/ 3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27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40BA54-7F8D-E29D-F7CA-85B671D7A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7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57166"/>
            <a:ext cx="5429288" cy="614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6882-0B40-B056-9F41-A95BF50D5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2√ab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&gt; b &gt; 0 , then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 will be: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 / a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/ b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/ b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/ 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BEE7F9-6540-9C52-2DD5-A80B9BAD7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0"/>
            <a:ext cx="692948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: 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sinθ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( √3 + 1) : ( √3 - 1 ) , 0° &lt; θ &lt; 90° , then the value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secθ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?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√3 / 3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√2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0EDDE1-1B3F-23C0-5A08-908F88F07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71" y="2009395"/>
            <a:ext cx="3272294" cy="415348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ECC247-7FC9-499C-1E97-DD9255CEE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8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D295-51D6-1281-5D0E-A1106F29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4291"/>
            <a:ext cx="7886700" cy="1285883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Trigonometry 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A396-212F-CD46-5031-0DE41F1B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branch of 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mathematics</a:t>
            </a:r>
            <a:r>
              <a:rPr lang="en-US" sz="3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concerned with specific functions of 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angels</a:t>
            </a:r>
            <a:r>
              <a:rPr lang="en-US" sz="3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their application to calculations.</a:t>
            </a:r>
          </a:p>
          <a:p>
            <a:endParaRPr lang="en-US" sz="3200" dirty="0">
              <a:solidFill>
                <a:srgbClr val="1A1A1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3200" i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Mathematics :</a:t>
            </a:r>
          </a:p>
          <a:p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Trigonometry is </a:t>
            </a:r>
            <a:r>
              <a:rPr lang="en-US" sz="32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important branches in mathematics that finds huge application in diverse fields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69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953C6-AD36-06BE-2FB8-2225BA43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θ=√𝟏/ 6 √ 1 / 6 √ 1 / 6 − − − − − − − − − − − − − ∞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tan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θ=?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√ 35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/ 35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 35 / 36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 35 / √ 36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E77114-F9D5-C584-6E7B-AD01CB0C9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3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F3B27-DF10-7676-24B0-C01C1ED2D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748242" cy="197045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72AAFB-154F-DBCF-2ABF-FBDBA80DC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19329-4FDE-7296-46A4-3D1A449DE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35" y="1690688"/>
            <a:ext cx="2772162" cy="2762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07A36-4BF9-26E1-779D-23F641EE3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298" y="1690688"/>
            <a:ext cx="1664726" cy="340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17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67C5-6333-52E2-B005-9D9CF6291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 , then find the value of                                                       (5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cosecθ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/ ( 4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7236D-B9C3-8AE5-95F5-266274751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98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14290"/>
            <a:ext cx="6500858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962B-0613-2E32-2EF9-FF2A0DB03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cosecθ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cosecθ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, then the value of 4 sin²θ + 5 / 4 sin²θ - 1 is: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38D80B-38D7-7FC3-19F1-91F7B77E4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357166"/>
            <a:ext cx="7215238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E98B-7437-EBBB-3241-FFC63DB0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77D517-2AC4-DB66-D4A6-5E7FF44F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B15EC-2366-FAAA-6A77-89558E37E8B6}"/>
              </a:ext>
            </a:extLst>
          </p:cNvPr>
          <p:cNvSpPr txBox="1"/>
          <p:nvPr/>
        </p:nvSpPr>
        <p:spPr>
          <a:xfrm>
            <a:off x="628650" y="2264945"/>
            <a:ext cx="811981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cos 4x = sin x, where 0&lt;x&lt;90, what is the value of sin 5x?</a:t>
            </a: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4193958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tan^4</a:t>
            </a:r>
            <a:r>
              <a:rPr lang="el-GR" dirty="0"/>
              <a:t> θ</a:t>
            </a:r>
            <a:r>
              <a:rPr lang="en-US" dirty="0"/>
              <a:t> + tan^2</a:t>
            </a:r>
            <a:r>
              <a:rPr lang="el-GR" dirty="0"/>
              <a:t> θ</a:t>
            </a:r>
            <a:r>
              <a:rPr lang="en-US" dirty="0"/>
              <a:t> = 1, then the value of cos^4</a:t>
            </a:r>
            <a:r>
              <a:rPr lang="el-GR" dirty="0"/>
              <a:t> θ</a:t>
            </a:r>
            <a:r>
              <a:rPr lang="en-US" dirty="0"/>
              <a:t> + cos^2</a:t>
            </a:r>
            <a:r>
              <a:rPr lang="el-GR" dirty="0"/>
              <a:t> θ </a:t>
            </a:r>
            <a:r>
              <a:rPr lang="en-US" dirty="0"/>
              <a:t>is ______.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8</a:t>
            </a:r>
          </a:p>
          <a:p>
            <a:pPr marL="0" indent="0">
              <a:buNone/>
            </a:pPr>
            <a:r>
              <a:rPr lang="en-US" dirty="0"/>
              <a:t>○ 10</a:t>
            </a:r>
          </a:p>
          <a:p>
            <a:pPr marL="0" indent="0">
              <a:buNone/>
            </a:pPr>
            <a:r>
              <a:rPr lang="en-US" dirty="0"/>
              <a:t>○ 1</a:t>
            </a:r>
          </a:p>
          <a:p>
            <a:pPr marL="0" indent="0">
              <a:buNone/>
            </a:pPr>
            <a:r>
              <a:rPr lang="en-US" dirty="0"/>
              <a:t>○ 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number of solutions for 2 sin x + 3 </a:t>
            </a:r>
            <a:r>
              <a:rPr lang="en-US" dirty="0" err="1"/>
              <a:t>cos</a:t>
            </a:r>
            <a:r>
              <a:rPr lang="en-US" dirty="0"/>
              <a:t> x = 5 is ______.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0</a:t>
            </a:r>
          </a:p>
          <a:p>
            <a:pPr marL="0" indent="0">
              <a:buNone/>
            </a:pPr>
            <a:r>
              <a:rPr lang="en-US" dirty="0"/>
              <a:t>○ 1</a:t>
            </a:r>
          </a:p>
          <a:p>
            <a:pPr marL="0" indent="0">
              <a:buNone/>
            </a:pPr>
            <a:r>
              <a:rPr lang="en-US" dirty="0"/>
              <a:t>○ 2</a:t>
            </a:r>
          </a:p>
          <a:p>
            <a:pPr marL="0" indent="0">
              <a:buNone/>
            </a:pPr>
            <a:r>
              <a:rPr lang="en-US" dirty="0"/>
              <a:t>○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1634-8254-0996-86FD-93033D5C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/>
          </a:bodyPr>
          <a:lstStyle/>
          <a:p>
            <a:r>
              <a:rPr lang="en-IN" sz="3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Trigonometric Ratios 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93009-582E-B6F6-2217-DF5C5259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04" y="1071546"/>
            <a:ext cx="5715040" cy="551407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8F9-1119-50EA-DA6D-86801719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Trigonometry values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27A83E-9874-BE8F-B7CF-FE987427A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1000108"/>
            <a:ext cx="8286808" cy="563017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48" y="6286520"/>
            <a:ext cx="1285852" cy="5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6069-E18A-F0ED-A069-E4C6D236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Identities 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22DC9-4D9E-9DD8-0558-0DEA6DD9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8" y="1578802"/>
            <a:ext cx="4174696" cy="5001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97D8B1-8FA1-E187-FE17-B06AA1FED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084" y="1491769"/>
            <a:ext cx="4180634" cy="5001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86" y="5929330"/>
            <a:ext cx="1214414" cy="9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5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107F-1138-2F9A-7EA0-E6D5AECA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Identities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4F149-BE09-8784-ADF1-78943D4FF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0" y="1428736"/>
            <a:ext cx="7929618" cy="491299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7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Trigonometric Identities :</a:t>
            </a:r>
            <a:endParaRPr lang="en-US" dirty="0"/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59885054-5079-A489-25CA-EF908E317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76" y="1643050"/>
            <a:ext cx="6858048" cy="44291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9/13, then what is the value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cosecθ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13 / √𝟐𝟐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13√𝟐𝟐/ 44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 √𝟐𝟐 / 13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√𝟐𝟐 / 13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82" y="5640022"/>
            <a:ext cx="1785918" cy="1217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1278</Words>
  <Application>Microsoft Office PowerPoint</Application>
  <PresentationFormat>On-screen Show (4:3)</PresentationFormat>
  <Paragraphs>221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PowerPoint Presentation</vt:lpstr>
      <vt:lpstr>TRIGONOMETRY 1.2 TRIGONOMETRY IDENTITIES</vt:lpstr>
      <vt:lpstr>Definition of Trigonometry :</vt:lpstr>
      <vt:lpstr>Basic Trigonometric Ratios :</vt:lpstr>
      <vt:lpstr>Trigonometry values </vt:lpstr>
      <vt:lpstr>Trigonometric Identities :</vt:lpstr>
      <vt:lpstr>Trigonometric Identities :</vt:lpstr>
      <vt:lpstr>Trigonometric Identities :</vt:lpstr>
      <vt:lpstr>QUESTION 1</vt:lpstr>
      <vt:lpstr>PowerPoint Presentation</vt:lpstr>
      <vt:lpstr>QUESTION 2</vt:lpstr>
      <vt:lpstr>PowerPoint Presentation</vt:lpstr>
      <vt:lpstr>QUESTION 3</vt:lpstr>
      <vt:lpstr>QUESTION 4</vt:lpstr>
      <vt:lpstr>PowerPoint Presentation</vt:lpstr>
      <vt:lpstr>QUESTION 5</vt:lpstr>
      <vt:lpstr>PowerPoint Presentation</vt:lpstr>
      <vt:lpstr>QUESTION 6</vt:lpstr>
      <vt:lpstr>ANSWER</vt:lpstr>
      <vt:lpstr>QUESTION 7</vt:lpstr>
      <vt:lpstr>PowerPoint Presentation</vt:lpstr>
      <vt:lpstr>QUESTION 8</vt:lpstr>
      <vt:lpstr>ANSWER</vt:lpstr>
      <vt:lpstr>QUESTION 9</vt:lpstr>
      <vt:lpstr>PowerPoint Presentation</vt:lpstr>
      <vt:lpstr>QUESTION 10</vt:lpstr>
      <vt:lpstr>PowerPoint Presentation</vt:lpstr>
      <vt:lpstr>QUESTION 11</vt:lpstr>
      <vt:lpstr>ANSWER</vt:lpstr>
      <vt:lpstr>QUESTION 12</vt:lpstr>
      <vt:lpstr>ANSWER</vt:lpstr>
      <vt:lpstr>QUESTION 13</vt:lpstr>
      <vt:lpstr>PowerPoint Presentation</vt:lpstr>
      <vt:lpstr>QUESTION 14</vt:lpstr>
      <vt:lpstr>PowerPoint Presentation</vt:lpstr>
      <vt:lpstr>PowerPoint Presentation</vt:lpstr>
      <vt:lpstr>PowerPoint Presentation</vt:lpstr>
      <vt:lpstr>Question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Zechariah</dc:creator>
  <cp:lastModifiedBy>Loner 03</cp:lastModifiedBy>
  <cp:revision>4</cp:revision>
  <dcterms:created xsi:type="dcterms:W3CDTF">2024-10-07T17:27:15Z</dcterms:created>
  <dcterms:modified xsi:type="dcterms:W3CDTF">2025-03-16T07:23:29Z</dcterms:modified>
</cp:coreProperties>
</file>