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73" r:id="rId2"/>
    <p:sldId id="256" r:id="rId3"/>
    <p:sldId id="257" r:id="rId4"/>
    <p:sldId id="258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0" r:id="rId28"/>
    <p:sldId id="291" r:id="rId29"/>
    <p:sldId id="292" r:id="rId30"/>
    <p:sldId id="295" r:id="rId31"/>
    <p:sldId id="27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BFD72-E847-47F0-8B9C-D9F768A58152}" v="4" dt="2025-03-16T08:40:47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438" autoAdjust="0"/>
  </p:normalViewPr>
  <p:slideViewPr>
    <p:cSldViewPr snapToGrid="0" snapToObjects="1">
      <p:cViewPr varScale="1">
        <p:scale>
          <a:sx n="34" d="100"/>
          <a:sy n="34" d="100"/>
        </p:scale>
        <p:origin x="43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er 03" userId="146907e377e94744" providerId="LiveId" clId="{80BBFD72-E847-47F0-8B9C-D9F768A58152}"/>
    <pc:docChg chg="undo custSel addSld modSld">
      <pc:chgData name="Loner 03" userId="146907e377e94744" providerId="LiveId" clId="{80BBFD72-E847-47F0-8B9C-D9F768A58152}" dt="2025-03-16T08:40:50.473" v="24" actId="20577"/>
      <pc:docMkLst>
        <pc:docMk/>
      </pc:docMkLst>
      <pc:sldChg chg="addSp delSp mod">
        <pc:chgData name="Loner 03" userId="146907e377e94744" providerId="LiveId" clId="{80BBFD72-E847-47F0-8B9C-D9F768A58152}" dt="2025-03-16T08:30:08.691" v="5" actId="22"/>
        <pc:sldMkLst>
          <pc:docMk/>
          <pc:sldMk cId="843586242" sldId="283"/>
        </pc:sldMkLst>
        <pc:spChg chg="add del">
          <ac:chgData name="Loner 03" userId="146907e377e94744" providerId="LiveId" clId="{80BBFD72-E847-47F0-8B9C-D9F768A58152}" dt="2025-03-16T08:29:57.472" v="1" actId="22"/>
          <ac:spMkLst>
            <pc:docMk/>
            <pc:sldMk cId="843586242" sldId="283"/>
            <ac:spMk id="6" creationId="{5E926CA2-5C7B-9855-F0F1-0278B2C19A9F}"/>
          </ac:spMkLst>
        </pc:spChg>
        <pc:spChg chg="add del">
          <ac:chgData name="Loner 03" userId="146907e377e94744" providerId="LiveId" clId="{80BBFD72-E847-47F0-8B9C-D9F768A58152}" dt="2025-03-16T08:30:01.435" v="3" actId="22"/>
          <ac:spMkLst>
            <pc:docMk/>
            <pc:sldMk cId="843586242" sldId="283"/>
            <ac:spMk id="8" creationId="{02CF5849-2D17-24DA-C939-FCB62E83919D}"/>
          </ac:spMkLst>
        </pc:spChg>
        <pc:spChg chg="add del">
          <ac:chgData name="Loner 03" userId="146907e377e94744" providerId="LiveId" clId="{80BBFD72-E847-47F0-8B9C-D9F768A58152}" dt="2025-03-16T08:30:08.691" v="5" actId="22"/>
          <ac:spMkLst>
            <pc:docMk/>
            <pc:sldMk cId="843586242" sldId="283"/>
            <ac:spMk id="10" creationId="{1FBF8AC6-1942-993F-D921-DCA76064CDA2}"/>
          </ac:spMkLst>
        </pc:spChg>
      </pc:sldChg>
      <pc:sldChg chg="modSp add mod">
        <pc:chgData name="Loner 03" userId="146907e377e94744" providerId="LiveId" clId="{80BBFD72-E847-47F0-8B9C-D9F768A58152}" dt="2025-03-16T08:30:32.095" v="8" actId="20577"/>
        <pc:sldMkLst>
          <pc:docMk/>
          <pc:sldMk cId="0" sldId="290"/>
        </pc:sldMkLst>
        <pc:spChg chg="mod">
          <ac:chgData name="Loner 03" userId="146907e377e94744" providerId="LiveId" clId="{80BBFD72-E847-47F0-8B9C-D9F768A58152}" dt="2025-03-16T08:30:32.095" v="8" actId="20577"/>
          <ac:spMkLst>
            <pc:docMk/>
            <pc:sldMk cId="0" sldId="290"/>
            <ac:spMk id="2" creationId="{00000000-0000-0000-0000-000000000000}"/>
          </ac:spMkLst>
        </pc:spChg>
        <pc:spChg chg="mod">
          <ac:chgData name="Loner 03" userId="146907e377e94744" providerId="LiveId" clId="{80BBFD72-E847-47F0-8B9C-D9F768A58152}" dt="2025-03-16T08:30:26.642" v="7" actId="123"/>
          <ac:spMkLst>
            <pc:docMk/>
            <pc:sldMk cId="0" sldId="290"/>
            <ac:spMk id="3" creationId="{00000000-0000-0000-0000-000000000000}"/>
          </ac:spMkLst>
        </pc:spChg>
      </pc:sldChg>
      <pc:sldChg chg="modSp add mod modNotesTx">
        <pc:chgData name="Loner 03" userId="146907e377e94744" providerId="LiveId" clId="{80BBFD72-E847-47F0-8B9C-D9F768A58152}" dt="2025-03-16T08:36:27.275" v="20" actId="20577"/>
        <pc:sldMkLst>
          <pc:docMk/>
          <pc:sldMk cId="0" sldId="291"/>
        </pc:sldMkLst>
        <pc:spChg chg="mod">
          <ac:chgData name="Loner 03" userId="146907e377e94744" providerId="LiveId" clId="{80BBFD72-E847-47F0-8B9C-D9F768A58152}" dt="2025-03-16T08:36:18.870" v="10" actId="20577"/>
          <ac:spMkLst>
            <pc:docMk/>
            <pc:sldMk cId="0" sldId="291"/>
            <ac:spMk id="2" creationId="{00000000-0000-0000-0000-000000000000}"/>
          </ac:spMkLst>
        </pc:spChg>
      </pc:sldChg>
      <pc:sldChg chg="modSp add mod">
        <pc:chgData name="Loner 03" userId="146907e377e94744" providerId="LiveId" clId="{80BBFD72-E847-47F0-8B9C-D9F768A58152}" dt="2025-03-16T08:39:47.515" v="22" actId="20577"/>
        <pc:sldMkLst>
          <pc:docMk/>
          <pc:sldMk cId="0" sldId="292"/>
        </pc:sldMkLst>
        <pc:spChg chg="mod">
          <ac:chgData name="Loner 03" userId="146907e377e94744" providerId="LiveId" clId="{80BBFD72-E847-47F0-8B9C-D9F768A58152}" dt="2025-03-16T08:39:47.515" v="22" actId="20577"/>
          <ac:spMkLst>
            <pc:docMk/>
            <pc:sldMk cId="0" sldId="292"/>
            <ac:spMk id="2" creationId="{00000000-0000-0000-0000-000000000000}"/>
          </ac:spMkLst>
        </pc:spChg>
      </pc:sldChg>
      <pc:sldChg chg="modSp add mod">
        <pc:chgData name="Loner 03" userId="146907e377e94744" providerId="LiveId" clId="{80BBFD72-E847-47F0-8B9C-D9F768A58152}" dt="2025-03-16T08:40:50.473" v="24" actId="20577"/>
        <pc:sldMkLst>
          <pc:docMk/>
          <pc:sldMk cId="0" sldId="295"/>
        </pc:sldMkLst>
        <pc:spChg chg="mod">
          <ac:chgData name="Loner 03" userId="146907e377e94744" providerId="LiveId" clId="{80BBFD72-E847-47F0-8B9C-D9F768A58152}" dt="2025-03-16T08:40:50.473" v="24" actId="20577"/>
          <ac:spMkLst>
            <pc:docMk/>
            <pc:sldMk cId="0" sldId="2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2B4B0-78E0-4D10-B254-9928ED7D6EF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61622-E480-450C-A8B9-E60E1C860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111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F(x) = 1/1-x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(f(f(x)))=f(1/1-x)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 = 1/1-(1/1-x)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 =1-x/-x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F(X) = f(1-(1/1-x)/-(1/1-x)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 =(1-x-1/1-x)/(-1/1- 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= -x/1-x * 1-x /-1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=x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957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283.5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Taking x = 6,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f(6) / f(5) = (4) / (7)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Taking x = 5,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f(5) / f(4) =(3) / (6) = (1) / (2)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multiplying both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f(6)*f(5) / f(5)*f(4) = 4/7*1/2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We 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f(4) = f(6) * (7) / (2) f(4)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= 81 * (7) / (2)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= 283.5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230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Be a tangent to the x-axis</a:t>
            </a:r>
          </a:p>
          <a:p>
            <a:endParaRPr lang="en-IN" dirty="0"/>
          </a:p>
          <a:p>
            <a:r>
              <a:rPr lang="en-US" dirty="0"/>
              <a:t>C = b^2/4a</a:t>
            </a:r>
          </a:p>
          <a:p>
            <a:r>
              <a:rPr lang="en-US" dirty="0"/>
              <a:t>b^2-4ac= 0  </a:t>
            </a:r>
          </a:p>
          <a:p>
            <a:r>
              <a:rPr lang="en-US" dirty="0"/>
              <a:t>This shows that the roots of the equation are real and equal. Thus, the graph touches the x-axis and is tangential to it.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5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-3</a:t>
            </a:r>
          </a:p>
          <a:p>
            <a:endParaRPr lang="en-IN" dirty="0"/>
          </a:p>
          <a:p>
            <a:r>
              <a:rPr lang="en-US" dirty="0"/>
              <a:t>Explanation </a:t>
            </a:r>
          </a:p>
          <a:p>
            <a:r>
              <a:rPr lang="en-US" dirty="0"/>
              <a:t>Given function is f(x) = a^3x</a:t>
            </a:r>
          </a:p>
          <a:p>
            <a:r>
              <a:rPr lang="en-US" dirty="0"/>
              <a:t> As point lies on the given curve, it must satisfy the given equation. </a:t>
            </a:r>
          </a:p>
          <a:p>
            <a:r>
              <a:rPr lang="en-US" dirty="0"/>
              <a:t>7 = a^3*1/3 </a:t>
            </a:r>
          </a:p>
          <a:p>
            <a:r>
              <a:rPr lang="en-US" dirty="0"/>
              <a:t>A=7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352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h(x)[{h(x)}^2 - 3g(x)]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Explanation</a:t>
            </a:r>
            <a:r>
              <a:rPr lang="es-E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 X^3+y^3=(</a:t>
            </a:r>
            <a:r>
              <a:rPr lang="es-ES" dirty="0" err="1"/>
              <a:t>x+y</a:t>
            </a:r>
            <a:r>
              <a:rPr lang="es-ES" dirty="0"/>
              <a:t>)^3 - 3xy(</a:t>
            </a:r>
            <a:r>
              <a:rPr lang="es-ES" dirty="0" err="1"/>
              <a:t>x+y</a:t>
            </a:r>
            <a:r>
              <a:rPr lang="es-E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 =(</a:t>
            </a:r>
            <a:r>
              <a:rPr lang="es-ES" dirty="0" err="1"/>
              <a:t>x+y</a:t>
            </a:r>
            <a:r>
              <a:rPr lang="es-ES" dirty="0"/>
              <a:t>)[(</a:t>
            </a:r>
            <a:r>
              <a:rPr lang="es-ES" dirty="0" err="1"/>
              <a:t>x+y</a:t>
            </a:r>
            <a:r>
              <a:rPr lang="es-ES" dirty="0"/>
              <a:t>)^2 - 3xy]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 =h(x) [{h(x)]^2 - 3g(x)]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972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0</a:t>
            </a:r>
          </a:p>
          <a:p>
            <a:endParaRPr lang="en-IN" dirty="0"/>
          </a:p>
          <a:p>
            <a:r>
              <a:rPr lang="en-US" dirty="0"/>
              <a:t>Write down the function: </a:t>
            </a:r>
          </a:p>
          <a:p>
            <a:r>
              <a:rPr lang="en-US" dirty="0"/>
              <a:t>f(x)=x−1/x </a:t>
            </a:r>
          </a:p>
          <a:p>
            <a:endParaRPr lang="en-US" dirty="0"/>
          </a:p>
          <a:p>
            <a:r>
              <a:rPr lang="en-US" dirty="0"/>
              <a:t>2. Find f(1/x): To find f(1/x), we substitute 1/x into the function:</a:t>
            </a:r>
          </a:p>
          <a:p>
            <a:r>
              <a:rPr lang="en-US" dirty="0"/>
              <a:t> f(1/x)=1/x−1/(1/x)</a:t>
            </a:r>
          </a:p>
          <a:p>
            <a:r>
              <a:rPr lang="en-US" dirty="0"/>
              <a:t>         =1/x−x</a:t>
            </a:r>
          </a:p>
          <a:p>
            <a:endParaRPr lang="en-US" dirty="0"/>
          </a:p>
          <a:p>
            <a:r>
              <a:rPr lang="en-US" dirty="0"/>
              <a:t> 3. Combine f(x) and f(1/x): </a:t>
            </a:r>
          </a:p>
          <a:p>
            <a:endParaRPr lang="en-US" dirty="0"/>
          </a:p>
          <a:p>
            <a:r>
              <a:rPr lang="en-US" dirty="0"/>
              <a:t>Now we need to add f(x) and f(1/x):</a:t>
            </a:r>
          </a:p>
          <a:p>
            <a:r>
              <a:rPr lang="en-US" dirty="0"/>
              <a:t> f(x)+f(1/x)=(x−1/x)+(1/x−x) </a:t>
            </a:r>
          </a:p>
          <a:p>
            <a:endParaRPr lang="en-US" dirty="0"/>
          </a:p>
          <a:p>
            <a:r>
              <a:rPr lang="en-US" dirty="0"/>
              <a:t>4. Simplify the expression: </a:t>
            </a:r>
          </a:p>
          <a:p>
            <a:endParaRPr lang="en-US" dirty="0"/>
          </a:p>
          <a:p>
            <a:r>
              <a:rPr lang="en-US" dirty="0"/>
              <a:t>When we combine the two expressions, we notice that the terms cancel out:</a:t>
            </a:r>
          </a:p>
          <a:p>
            <a:endParaRPr lang="en-US" dirty="0"/>
          </a:p>
          <a:p>
            <a:r>
              <a:rPr lang="en-US" dirty="0"/>
              <a:t> f(x)+f(1/x)=x−1/x+1/x−x</a:t>
            </a:r>
          </a:p>
          <a:p>
            <a:endParaRPr lang="en-US" dirty="0"/>
          </a:p>
          <a:p>
            <a:r>
              <a:rPr lang="en-US" dirty="0"/>
              <a:t>=0 </a:t>
            </a:r>
          </a:p>
          <a:p>
            <a:endParaRPr lang="en-US" dirty="0"/>
          </a:p>
          <a:p>
            <a:r>
              <a:rPr lang="en-US" dirty="0"/>
              <a:t>5. Final Result: Therefore, the value of </a:t>
            </a:r>
          </a:p>
          <a:p>
            <a:endParaRPr lang="en-US" dirty="0"/>
          </a:p>
          <a:p>
            <a:r>
              <a:rPr lang="en-US" dirty="0"/>
              <a:t>f(x)+f(1x) is: 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881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127</a:t>
            </a:r>
          </a:p>
          <a:p>
            <a:endParaRPr lang="en-IN" dirty="0"/>
          </a:p>
          <a:p>
            <a:r>
              <a:rPr lang="en-US" dirty="0"/>
              <a:t>The function f(a, b) = a3 + b2  </a:t>
            </a:r>
          </a:p>
          <a:p>
            <a:endParaRPr lang="en-US" dirty="0"/>
          </a:p>
          <a:p>
            <a:r>
              <a:rPr lang="en-US" dirty="0"/>
              <a:t>f(2, 7 = 2^3 + 7^2 </a:t>
            </a:r>
          </a:p>
          <a:p>
            <a:r>
              <a:rPr lang="en-US" dirty="0"/>
              <a:t>= 8 + 49 </a:t>
            </a:r>
          </a:p>
          <a:p>
            <a:r>
              <a:rPr lang="en-US" dirty="0"/>
              <a:t>= 57 </a:t>
            </a:r>
          </a:p>
          <a:p>
            <a:r>
              <a:rPr lang="en-US" dirty="0"/>
              <a:t> f(1, 6) = 1^3 + 6^2 </a:t>
            </a:r>
          </a:p>
          <a:p>
            <a:r>
              <a:rPr lang="en-US" dirty="0"/>
              <a:t>= 1 + 36 </a:t>
            </a:r>
          </a:p>
          <a:p>
            <a:r>
              <a:rPr lang="en-US" dirty="0"/>
              <a:t>= 37.  </a:t>
            </a:r>
          </a:p>
          <a:p>
            <a:r>
              <a:rPr lang="en-US" dirty="0"/>
              <a:t>Therefore, </a:t>
            </a:r>
          </a:p>
          <a:p>
            <a:r>
              <a:rPr lang="en-US" dirty="0"/>
              <a:t>f(3, 10) = 33 + 102 </a:t>
            </a:r>
          </a:p>
          <a:p>
            <a:r>
              <a:rPr lang="en-US"/>
              <a:t>= </a:t>
            </a:r>
            <a:r>
              <a:rPr lang="en-US" dirty="0"/>
              <a:t>27 </a:t>
            </a:r>
            <a:r>
              <a:rPr lang="en-US"/>
              <a:t>+ 100</a:t>
            </a:r>
          </a:p>
          <a:p>
            <a:r>
              <a:rPr lang="en-US"/>
              <a:t> </a:t>
            </a:r>
            <a:r>
              <a:rPr lang="en-US" dirty="0"/>
              <a:t>= 127.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48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d</a:t>
            </a:r>
          </a:p>
          <a:p>
            <a:endParaRPr lang="en-IN" dirty="0"/>
          </a:p>
          <a:p>
            <a:pPr>
              <a:buFont typeface="+mj-lt"/>
              <a:buNone/>
            </a:pPr>
            <a:r>
              <a:rPr lang="en-US" dirty="0"/>
              <a:t>x^2 - 3x + 2 = (x - 1)(x - 2)</a:t>
            </a:r>
          </a:p>
          <a:p>
            <a:pPr>
              <a:buNone/>
            </a:pPr>
            <a:r>
              <a:rPr lang="en-US" dirty="0"/>
              <a:t>f(x)=1 / (x−1)(x−2)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Determine the domain of </a:t>
            </a:r>
            <a:r>
              <a:rPr lang="en-US" dirty="0"/>
              <a:t>f(x)</a:t>
            </a:r>
            <a:r>
              <a:rPr lang="en-US" b="1" dirty="0"/>
              <a:t>:</a:t>
            </a:r>
            <a:r>
              <a:rPr lang="en-US" dirty="0"/>
              <a:t> The function is undefined where the denominator is zero, so:</a:t>
            </a:r>
          </a:p>
          <a:p>
            <a:pPr>
              <a:buNone/>
            </a:pPr>
            <a:r>
              <a:rPr lang="en-US" dirty="0"/>
              <a:t>(x−1)(x−2)=0  ⟹  x=1 or x=2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Evaluating the function at the critical points: </a:t>
            </a:r>
          </a:p>
          <a:p>
            <a:pPr>
              <a:buNone/>
            </a:pPr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We substitute the critical points into the original function to find the corresponding y-values: </a:t>
            </a:r>
          </a:p>
          <a:p>
            <a:pPr>
              <a:buNone/>
            </a:pPr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f(1) = 1/(1^2 - 3(1) + 2) = 1/0 (undefined) </a:t>
            </a:r>
          </a:p>
          <a:p>
            <a:pPr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f(2) = 1/(2^2 - 3(2) + 2) = 1/0 (undefined) </a:t>
            </a:r>
          </a:p>
          <a:p>
            <a:pPr>
              <a:buNone/>
            </a:pPr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Since the function is undefined at both critical points, there is no maximum value for the given function.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Answer:</a:t>
            </a:r>
            <a:r>
              <a:rPr lang="en-US" dirty="0"/>
              <a:t> The maximum value of the function is </a:t>
            </a:r>
            <a:r>
              <a:rPr lang="en-US" b="1" dirty="0"/>
              <a:t>infinity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42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</a:t>
            </a:r>
          </a:p>
          <a:p>
            <a:endParaRPr lang="en-IN" dirty="0"/>
          </a:p>
          <a:p>
            <a:pPr>
              <a:buNone/>
            </a:pPr>
            <a:r>
              <a:rPr lang="en-US" dirty="0"/>
              <a:t>The function y=∣x∣ is defined for </a:t>
            </a:r>
            <a:r>
              <a:rPr lang="en-US" b="1" dirty="0"/>
              <a:t>all real numbers</a:t>
            </a:r>
            <a:r>
              <a:rPr lang="en-US" dirty="0"/>
              <a:t> because the absolute value operation can be applied to any real number without restrictions.</a:t>
            </a:r>
          </a:p>
          <a:p>
            <a:pPr>
              <a:buNone/>
            </a:pPr>
            <a:r>
              <a:rPr lang="en-US" dirty="0"/>
              <a:t>Hence, the </a:t>
            </a:r>
            <a:r>
              <a:rPr lang="en-US" b="1" dirty="0"/>
              <a:t>domain</a:t>
            </a:r>
            <a:r>
              <a:rPr lang="en-US" dirty="0"/>
              <a:t> of y=∣x∣ is:</a:t>
            </a:r>
          </a:p>
          <a:p>
            <a:pPr>
              <a:buNone/>
            </a:pPr>
            <a:r>
              <a:rPr lang="en-US" dirty="0"/>
              <a:t>(−∞,+∞) </a:t>
            </a:r>
          </a:p>
          <a:p>
            <a:pPr>
              <a:buNone/>
            </a:pPr>
            <a:r>
              <a:rPr lang="en-US" dirty="0"/>
              <a:t>This means x can take any value from negative infinity to positive infinity. Let me know if you'd like me to clarify further!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50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</a:t>
            </a:r>
          </a:p>
          <a:p>
            <a:endParaRPr lang="en-IN" dirty="0"/>
          </a:p>
          <a:p>
            <a:pPr>
              <a:buNone/>
            </a:pPr>
            <a:r>
              <a:rPr lang="en-US" dirty="0"/>
              <a:t>y = (9 - x^2)^1/2, the expression inside the square root, 9 - x^2, must be non-negative.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This means:</a:t>
            </a:r>
          </a:p>
          <a:p>
            <a:r>
              <a:rPr lang="en-US" dirty="0"/>
              <a:t>9−x^2≥0</a:t>
            </a:r>
          </a:p>
          <a:p>
            <a:endParaRPr lang="en-US" dirty="0"/>
          </a:p>
          <a:p>
            <a:r>
              <a:rPr lang="en-IN" dirty="0"/>
              <a:t>X^2≤9</a:t>
            </a:r>
          </a:p>
          <a:p>
            <a:endParaRPr lang="en-IN" dirty="0"/>
          </a:p>
          <a:p>
            <a:pPr>
              <a:buNone/>
            </a:pPr>
            <a:r>
              <a:rPr lang="en-US" dirty="0"/>
              <a:t>the square root of both sides:</a:t>
            </a:r>
          </a:p>
          <a:p>
            <a:r>
              <a:rPr lang="en-US" dirty="0"/>
              <a:t>−3≤x≤3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71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d</a:t>
            </a:r>
          </a:p>
          <a:p>
            <a:endParaRPr lang="en-IN" dirty="0"/>
          </a:p>
          <a:p>
            <a:r>
              <a:rPr lang="en-IN" dirty="0"/>
              <a:t>2^y = 2-2^x</a:t>
            </a:r>
          </a:p>
          <a:p>
            <a:endParaRPr lang="en-IN" dirty="0"/>
          </a:p>
          <a:p>
            <a:r>
              <a:rPr lang="en-IN" dirty="0"/>
              <a:t>Log (base 2) 2^y = log (base 2) (2-2^x)</a:t>
            </a:r>
          </a:p>
          <a:p>
            <a:r>
              <a:rPr lang="en-I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Y * log(base 2) 2 = log (base 2) (2-2^x)</a:t>
            </a:r>
          </a:p>
          <a:p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Y = log (base 2) (2-2^x)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[</a:t>
            </a:r>
            <a:r>
              <a:rPr lang="en-IN" dirty="0" err="1"/>
              <a:t>wkt</a:t>
            </a:r>
            <a:r>
              <a:rPr lang="en-IN" dirty="0"/>
              <a:t> , log (base b) a : here a&gt;= &amp; b&gt;0 but b ≠ 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2-2^x &gt;0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2^x &lt; 2^1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X&lt; 1 (or)  x ∈ (-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 , 1</a:t>
            </a:r>
            <a:r>
              <a:rPr lang="en-IN" dirty="0"/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∞ &lt; X &lt;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7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Both A and B</a:t>
            </a:r>
          </a:p>
          <a:p>
            <a:endParaRPr lang="en-IN" dirty="0"/>
          </a:p>
          <a:p>
            <a:r>
              <a:rPr lang="en-US" dirty="0"/>
              <a:t>When will we have an invertible function?</a:t>
            </a:r>
          </a:p>
          <a:p>
            <a:r>
              <a:rPr lang="en-US" dirty="0"/>
              <a:t> f(x) = f^-1(x) </a:t>
            </a:r>
          </a:p>
          <a:p>
            <a:r>
              <a:rPr lang="en-US" dirty="0"/>
              <a:t>when f(x) = x  </a:t>
            </a:r>
          </a:p>
          <a:p>
            <a:r>
              <a:rPr lang="en-US" dirty="0"/>
              <a:t>=&gt; (x+6) / (x+2) = x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x + 6 = x^2 + 2x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x^2 + x – 6 = 0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 (x+3) (x-2) = 0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 x = -3, 2 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Hence the answer is "Both A and B"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24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6D376-E97D-00C7-6426-6D1D41101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01E33F-2209-9CA5-1111-2631957E5A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F6999C-BBEC-5A4E-0038-6E76BD40A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The expression,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x^2 - 2x + 5 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represents a parabola in the form of </a:t>
            </a:r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ax^2 + bx + c.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The x-coordinate of the vertex can be found using the formula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x = -b/2a.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In this case, a = 1, b = -2.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Therefore, x = -(-2)/(2*1) = 1.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Substitute x = 1 back into the expression to find the y-coordinate of the vertex.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y = 1^2 - 2(1) + 5 = 4.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Substitute x = 1 and y = 4 into the function f(x) = log2 (x^2 - 2x + 5).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f(1) = log2 (4) = 2. 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Therefore, the minimum value of the function f(x) is 2.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Therefore, the correct answer is option C) 4.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89067-47C9-D85E-FB59-4CCC9E7DE4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771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5B55-49A7-2F83-8A47-F31F00797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D6A62D-2545-12F2-AD17-A812BA3FF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5FB54B-9836-055B-01D9-3C430E82F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  <a:p>
            <a:endParaRPr lang="en-IN" dirty="0"/>
          </a:p>
          <a:p>
            <a:r>
              <a:rPr lang="en-IN" b="0" i="0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f(x^2 −1)=x^4 −7x^2 +k1​</a:t>
            </a:r>
          </a:p>
          <a:p>
            <a:endParaRPr lang="en-IN" b="0" i="0" dirty="0">
              <a:solidFill>
                <a:srgbClr val="757575"/>
              </a:solidFill>
              <a:effectLst/>
              <a:latin typeface="Roboto" panose="02000000000000000000" pitchFamily="2" charset="0"/>
            </a:endParaRPr>
          </a:p>
          <a:p>
            <a:r>
              <a:rPr lang="en-IN" b="0" i="0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Put 𝑥^2 = 1  to make it 0</a:t>
            </a:r>
          </a:p>
          <a:p>
            <a:endParaRPr lang="en-IN" b="0" i="0" dirty="0">
              <a:solidFill>
                <a:srgbClr val="757575"/>
              </a:solidFill>
              <a:effectLst/>
              <a:latin typeface="Roboto" panose="02000000000000000000" pitchFamily="2" charset="0"/>
            </a:endParaRPr>
          </a:p>
          <a:p>
            <a:r>
              <a:rPr lang="en-IN" b="0" i="0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 =&gt; 𝑓 ( 0 ) = ( 1 )^2 − 7 ( 1 ) + 𝑘 1 </a:t>
            </a:r>
          </a:p>
          <a:p>
            <a:r>
              <a:rPr lang="en-IN" b="0" i="0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                 = 𝑘 1 − 6 --------(</a:t>
            </a:r>
            <a:r>
              <a:rPr lang="en-IN" b="0" i="0" dirty="0" err="1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IN" b="0" i="0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) </a:t>
            </a:r>
          </a:p>
          <a:p>
            <a:endParaRPr lang="en-IN" b="0" i="0" dirty="0">
              <a:solidFill>
                <a:srgbClr val="757575"/>
              </a:solidFill>
              <a:effectLst/>
              <a:latin typeface="Roboto" panose="02000000000000000000" pitchFamily="2" charset="0"/>
            </a:endParaRPr>
          </a:p>
          <a:p>
            <a:r>
              <a:rPr lang="en-IN" b="0" i="0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Also,  𝑓 ( 𝑥^3 − 2 ) </a:t>
            </a:r>
            <a:r>
              <a:rPr lang="en-US" b="0" i="0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=x^6 −9x^3 +k2</a:t>
            </a:r>
          </a:p>
          <a:p>
            <a:endParaRPr lang="en-US" b="0" i="0" dirty="0">
              <a:solidFill>
                <a:srgbClr val="757575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​Put 𝑥^3 = 2 </a:t>
            </a:r>
          </a:p>
          <a:p>
            <a:endParaRPr lang="en-US" b="0" i="0" dirty="0">
              <a:solidFill>
                <a:srgbClr val="757575"/>
              </a:solidFill>
              <a:effectLst/>
              <a:latin typeface="Roboto" panose="02000000000000000000" pitchFamily="2" charset="0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b="0" i="0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𝑓 ( 0 ) = ( 2 )^2 − 9 ( 2 ) + 𝑘 2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b="0" i="0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               = 𝑘 2 − 14 -----------(ii) 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b="0" i="0" dirty="0">
              <a:solidFill>
                <a:srgbClr val="75757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b="0" i="0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Equating (</a:t>
            </a:r>
            <a:r>
              <a:rPr lang="en-US" b="0" i="0" dirty="0" err="1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) &amp; (ii), we get : 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b="0" i="0" dirty="0">
              <a:solidFill>
                <a:srgbClr val="757575"/>
              </a:solidFill>
              <a:effectLst/>
              <a:latin typeface="Roboto" panose="02000000000000000000" pitchFamily="2" charset="0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b="0" i="0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k1​−6 = k2​−14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b="0" i="0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𝑘2 − 𝑘1 = 14 − 6 = 8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9BACE-9795-0D8B-4E2F-CDB55FA92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24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64131-8DDA-D1B5-C626-2A3437CB6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56162-09E1-796B-5E63-E2576325C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2C60BD-00B2-25CF-8441-F03287D39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  <a:p>
            <a:endParaRPr lang="en-IN" dirty="0"/>
          </a:p>
          <a:p>
            <a:pPr algn="l" rtl="0"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-apple-system"/>
              </a:rPr>
              <a:t>y=√(x–2) + √(8–x), are given</a:t>
            </a: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 rtl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To find the domain of given function;</a:t>
            </a:r>
          </a:p>
          <a:p>
            <a:pPr algn="l" rtl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As we that if y = √x, then x≥0,</a:t>
            </a:r>
          </a:p>
          <a:p>
            <a:pPr algn="l" rtl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So, x–2≥0 and 8–x ≥0</a:t>
            </a:r>
          </a:p>
          <a:p>
            <a:pPr algn="l" rtl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x–2 ≥0 and x–8 ≤0</a:t>
            </a:r>
          </a:p>
          <a:p>
            <a:pPr algn="l" rtl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x ≥ 2 and x ≤8, by taking intersection, we get</a:t>
            </a:r>
          </a:p>
          <a:p>
            <a:pPr algn="l" rtl="0"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-apple-system"/>
              </a:rPr>
              <a:t>2 ≤ x ≤ 8</a:t>
            </a: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 rtl="0"/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∞–____________</a:t>
            </a:r>
            <a:r>
              <a:rPr lang="en-US" b="1" i="0" dirty="0">
                <a:solidFill>
                  <a:srgbClr val="FFFFFF"/>
                </a:solidFill>
                <a:effectLst/>
                <a:latin typeface="-apple-system"/>
              </a:rPr>
              <a:t>·2_________8·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___________+∞ </a:t>
            </a:r>
          </a:p>
          <a:p>
            <a:pPr algn="l" rtl="0"/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 rtl="0"/>
            <a:r>
              <a:rPr lang="en-US" b="1" i="0" dirty="0" err="1">
                <a:solidFill>
                  <a:srgbClr val="FFFFFF"/>
                </a:solidFill>
                <a:effectLst/>
                <a:latin typeface="-apple-system"/>
              </a:rPr>
              <a:t>Hence,domain</a:t>
            </a:r>
            <a:r>
              <a:rPr lang="en-US" b="1" i="0" dirty="0">
                <a:solidFill>
                  <a:srgbClr val="FFFFFF"/>
                </a:solidFill>
                <a:effectLst/>
                <a:latin typeface="-apple-system"/>
              </a:rPr>
              <a:t> of the function is closed interval [2, 8]</a:t>
            </a: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65FE-2BAC-3EB7-541D-79A11FED2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26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8F383-8CA8-0AF7-3BD8-7831D7A6B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F6ED5A-D129-F448-5CB3-ACD8BAD1D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AF3BD3-AC45-CEDB-189D-6A7B69A19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</a:t>
            </a:r>
          </a:p>
          <a:p>
            <a:endParaRPr lang="en-IN" dirty="0"/>
          </a:p>
          <a:p>
            <a:r>
              <a:rPr lang="en-IN" dirty="0"/>
              <a:t>F(x) = </a:t>
            </a:r>
            <a:r>
              <a:rPr lang="en-IN" dirty="0" err="1"/>
              <a:t>e^x</a:t>
            </a:r>
            <a:endParaRPr lang="en-IN" dirty="0"/>
          </a:p>
          <a:p>
            <a:endParaRPr lang="en-IN" dirty="0"/>
          </a:p>
          <a:p>
            <a:r>
              <a:rPr lang="en-IN" dirty="0"/>
              <a:t>7* f(x) = 7 * </a:t>
            </a:r>
            <a:r>
              <a:rPr lang="en-IN" dirty="0" err="1"/>
              <a:t>e^x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A7F01-858D-7139-85B9-B392DF365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00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896EB-43B2-DE8C-6178-E06FF0C54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257E2F-84E2-FF4D-01E5-EBC0309F4A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5812B2-7018-9338-DD17-0F636F97B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  <a:p>
            <a:endParaRPr lang="en-IN" dirty="0"/>
          </a:p>
          <a:p>
            <a:pPr fontAlgn="base">
              <a:buNone/>
            </a:pPr>
            <a:r>
              <a:rPr lang="en-US" dirty="0">
                <a:effectLst/>
              </a:rPr>
              <a:t>For a quadratic equation of the form </a:t>
            </a:r>
            <a:r>
              <a:rPr lang="en-US" dirty="0">
                <a:effectLst/>
                <a:latin typeface="KaTeX_Main"/>
              </a:rPr>
              <a:t>ax^2+bx+c=0</a:t>
            </a:r>
            <a:r>
              <a:rPr lang="en-US" dirty="0">
                <a:effectLst/>
              </a:rPr>
              <a:t>, the sum and product of the roots can be found using Vieta's formulas:</a:t>
            </a:r>
          </a:p>
          <a:p>
            <a:pPr fontAlgn="base">
              <a:buFont typeface="+mj-lt"/>
              <a:buNone/>
            </a:pPr>
            <a:endParaRPr lang="en-US" b="1" dirty="0">
              <a:effectLst/>
              <a:latin typeface="inherit"/>
            </a:endParaRPr>
          </a:p>
          <a:p>
            <a:pPr fontAlgn="base">
              <a:buFont typeface="+mj-lt"/>
              <a:buNone/>
            </a:pPr>
            <a:r>
              <a:rPr lang="en-US" b="1" dirty="0">
                <a:effectLst/>
                <a:latin typeface="inherit"/>
              </a:rPr>
              <a:t>Sum of the roots</a:t>
            </a:r>
            <a:r>
              <a:rPr lang="en-US" dirty="0">
                <a:effectLst/>
              </a:rPr>
              <a:t>: </a:t>
            </a:r>
            <a:r>
              <a:rPr lang="en-US" dirty="0">
                <a:effectLst/>
                <a:latin typeface="KaTeX_Main"/>
              </a:rPr>
              <a:t>−b/a</a:t>
            </a:r>
            <a:r>
              <a:rPr lang="en-US" dirty="0">
                <a:effectLst/>
                <a:latin typeface="inherit"/>
              </a:rPr>
              <a:t>​</a:t>
            </a:r>
            <a:endParaRPr lang="en-US" dirty="0">
              <a:effectLst/>
            </a:endParaRPr>
          </a:p>
          <a:p>
            <a:pPr>
              <a:buNone/>
            </a:pPr>
            <a:r>
              <a:rPr lang="en-US" b="1" dirty="0">
                <a:effectLst/>
                <a:latin typeface="inherit"/>
              </a:rPr>
              <a:t>Product of the roots</a:t>
            </a:r>
            <a:r>
              <a:rPr lang="en-US" dirty="0">
                <a:effectLst/>
              </a:rPr>
              <a:t>:  </a:t>
            </a:r>
            <a:r>
              <a:rPr lang="en-US" dirty="0">
                <a:effectLst/>
                <a:latin typeface="KaTeX_Main"/>
              </a:rPr>
              <a:t>c/a</a:t>
            </a:r>
          </a:p>
          <a:p>
            <a:pPr>
              <a:buNone/>
            </a:pPr>
            <a:endParaRPr lang="en-US" dirty="0">
              <a:effectLst/>
              <a:latin typeface="KaTeX_Main"/>
            </a:endParaRPr>
          </a:p>
          <a:p>
            <a:pPr>
              <a:buNone/>
            </a:pPr>
            <a:r>
              <a:rPr lang="en-US" dirty="0">
                <a:effectLst/>
                <a:latin typeface="KaTeX_Main"/>
              </a:rPr>
              <a:t>Sum : -20/1 = -20</a:t>
            </a:r>
          </a:p>
          <a:p>
            <a:pPr>
              <a:buNone/>
            </a:pPr>
            <a:r>
              <a:rPr lang="en-US" dirty="0">
                <a:effectLst/>
                <a:latin typeface="KaTeX_Main"/>
              </a:rPr>
              <a:t>Product : 3/1 = 3</a:t>
            </a:r>
          </a:p>
          <a:p>
            <a:pPr>
              <a:buNone/>
            </a:pPr>
            <a:endParaRPr lang="en-US" b="0" i="0" dirty="0">
              <a:solidFill>
                <a:srgbClr val="2F3542"/>
              </a:solidFill>
              <a:effectLst/>
              <a:latin typeface="KaTeX_Main"/>
            </a:endParaRPr>
          </a:p>
          <a:p>
            <a:pPr>
              <a:buNone/>
            </a:pPr>
            <a:r>
              <a:rPr lang="en-US" b="0" i="0" dirty="0">
                <a:solidFill>
                  <a:srgbClr val="2F3542"/>
                </a:solidFill>
                <a:effectLst/>
                <a:latin typeface="inherit"/>
              </a:rPr>
              <a:t>​</a:t>
            </a:r>
            <a:br>
              <a:rPr lang="en-US" b="0" i="0" dirty="0">
                <a:solidFill>
                  <a:srgbClr val="2F3542"/>
                </a:solidFill>
                <a:effectLst/>
                <a:latin typeface="KaTeX_Main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A8BB5-3AF7-B357-B1C3-6AD3F0D5B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173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5D928-DE20-5523-4E28-65719D58B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4B52A1-BCD1-CD71-2F62-112D94A5A2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9D0991-D649-56CC-B4AE-30E95E01F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d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(</a:t>
            </a:r>
            <a:r>
              <a:rPr lang="en-US" b="0" i="0" dirty="0" err="1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fof</a:t>
            </a:r>
            <a:r>
              <a:rPr 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) (2) = f (f (2)) = f ( (2 × 2 + 1)/ (3 × 2 − 2 ))</a:t>
            </a:r>
          </a:p>
          <a:p>
            <a:r>
              <a:rPr 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                            = f ( 5 /4 )</a:t>
            </a:r>
          </a:p>
          <a:p>
            <a:r>
              <a:rPr 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                        =  (2 × 5 /4 + 1) / (3 × 5/ 4 − 2 )</a:t>
            </a:r>
          </a:p>
          <a:p>
            <a:r>
              <a:rPr 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                          =  (14 /4) / (7/ 4 )</a:t>
            </a:r>
          </a:p>
          <a:p>
            <a:r>
              <a:rPr 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                         = 14/ 7</a:t>
            </a:r>
          </a:p>
          <a:p>
            <a:r>
              <a:rPr 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                         = 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68771-4BF7-5FD7-C50D-72798EDE6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77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Ans: b</a:t>
            </a:r>
          </a:p>
          <a:p>
            <a:endParaRPr lang="en-US" dirty="0"/>
          </a:p>
          <a:p>
            <a:r>
              <a:rPr lang="en-US" dirty="0"/>
              <a:t>We know that two functions are identical only when they have the same domain</a:t>
            </a:r>
          </a:p>
          <a:p>
            <a:endParaRPr lang="en-US" dirty="0"/>
          </a:p>
          <a:p>
            <a:r>
              <a:rPr lang="en-US" dirty="0"/>
              <a:t>F(x) = x is defined for all real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G(x) =√x is a defined only when x&gt;0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Therefore, on taking the common of both domains, we get the domain of which both are defined.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Hence, the required domain is  x&gt;=0.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none of these</a:t>
            </a:r>
          </a:p>
          <a:p>
            <a:endParaRPr lang="en-IN" dirty="0"/>
          </a:p>
          <a:p>
            <a:r>
              <a:rPr lang="en-IN" dirty="0"/>
              <a:t>H(x)=4</a:t>
            </a:r>
          </a:p>
          <a:p>
            <a:r>
              <a:rPr lang="en-IN" dirty="0"/>
              <a:t>G(x) = 1/1-4 =1/-3</a:t>
            </a:r>
          </a:p>
          <a:p>
            <a:r>
              <a:rPr lang="en-IN" dirty="0"/>
              <a:t>F(x) = 1/1/-3  = -3</a:t>
            </a:r>
          </a:p>
          <a:p>
            <a:endParaRPr lang="en-IN" dirty="0"/>
          </a:p>
          <a:p>
            <a:r>
              <a:rPr lang="en-IN" dirty="0"/>
              <a:t>Ans: -3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4725-5E4B-4343-9201-94749114EB7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95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  <a:p>
            <a:endParaRPr lang="en-US" altLang="en-US" dirty="0"/>
          </a:p>
          <a:p>
            <a:r>
              <a:rPr lang="en-US" altLang="en-US" dirty="0"/>
              <a:t> x² - 4x + 3 = 0.</a:t>
            </a:r>
          </a:p>
          <a:p>
            <a:endParaRPr lang="en-US" altLang="en-US" dirty="0"/>
          </a:p>
          <a:p>
            <a:r>
              <a:rPr lang="en-US" altLang="en-US" dirty="0"/>
              <a:t>Factor the quadratic: (x - 1)(x - 3) = 0</a:t>
            </a:r>
          </a:p>
          <a:p>
            <a:endParaRPr lang="en-US" altLang="en-US" dirty="0"/>
          </a:p>
          <a:p>
            <a:r>
              <a:rPr lang="en-US" altLang="en-US" dirty="0"/>
              <a:t>x - 1 = 0 =&gt; x = 1</a:t>
            </a:r>
          </a:p>
          <a:p>
            <a:r>
              <a:rPr lang="en-US" altLang="en-US" dirty="0"/>
              <a:t>x - 3 = 0 =&gt; x = 3</a:t>
            </a:r>
          </a:p>
          <a:p>
            <a:endParaRPr lang="en-US" altLang="en-US" dirty="0"/>
          </a:p>
          <a:p>
            <a:r>
              <a:rPr lang="en-US" altLang="en-US" dirty="0"/>
              <a:t>The function is undefined when x = 1 or x = 3. </a:t>
            </a:r>
          </a:p>
          <a:p>
            <a:endParaRPr lang="en-US" altLang="en-US" dirty="0"/>
          </a:p>
          <a:p>
            <a:r>
              <a:rPr lang="en-US" altLang="en-US" dirty="0"/>
              <a:t>Therefore, the domain is all real numbers except 1 and 3.</a:t>
            </a:r>
          </a:p>
          <a:p>
            <a:endParaRPr lang="en-US" altLang="en-US" dirty="0"/>
          </a:p>
          <a:p>
            <a:r>
              <a:rPr lang="en-US" altLang="en-US" dirty="0"/>
              <a:t>The correct answer is </a:t>
            </a:r>
            <a:r>
              <a:rPr lang="en-US" altLang="en-US" b="1" dirty="0"/>
              <a:t>−∞ &lt; x &lt; ∞ excluding 1, 3.</a:t>
            </a:r>
          </a:p>
          <a:p>
            <a:endParaRPr lang="en-US" altLang="en-US" b="1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4725-5E4B-4343-9201-94749114EB71}" type="slidenum">
              <a:rPr lang="en-IN" smtClean="0"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ANS; A</a:t>
            </a:r>
          </a:p>
          <a:p>
            <a:endParaRPr lang="en-IN" dirty="0"/>
          </a:p>
          <a:p>
            <a:r>
              <a:rPr lang="en-IN" dirty="0"/>
              <a:t>F(X).G(X) = 15X^8</a:t>
            </a:r>
          </a:p>
          <a:p>
            <a:endParaRPr lang="en-IN" dirty="0"/>
          </a:p>
          <a:p>
            <a:r>
              <a:rPr lang="en-IN" dirty="0"/>
              <a:t>X= 1 </a:t>
            </a:r>
            <a:r>
              <a:rPr lang="en-IN" dirty="0">
                <a:sym typeface="Wingdings" panose="05000000000000000000" pitchFamily="2" charset="2"/>
              </a:rPr>
              <a:t> 15</a:t>
            </a:r>
          </a:p>
          <a:p>
            <a:r>
              <a:rPr lang="en-IN" dirty="0">
                <a:sym typeface="Wingdings" panose="05000000000000000000" pitchFamily="2" charset="2"/>
              </a:rPr>
              <a:t>X = -1  15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4725-5E4B-4343-9201-94749114EB71}" type="slidenum">
              <a:rPr lang="en-IN" smtClean="0"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origin</a:t>
            </a:r>
          </a:p>
          <a:p>
            <a:endParaRPr lang="en-IN" dirty="0"/>
          </a:p>
          <a:p>
            <a:r>
              <a:rPr lang="en-IN" dirty="0"/>
              <a:t>origin by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43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7DB36-3F8D-127C-F619-DCCF240DD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1CD4C0-1877-DD0C-60FD-02992E587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F6FEDE-7A39-B47E-08D4-168D14889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y axis</a:t>
            </a:r>
          </a:p>
          <a:p>
            <a:endParaRPr lang="en-IN" dirty="0"/>
          </a:p>
          <a:p>
            <a:r>
              <a:rPr lang="en-IN" dirty="0"/>
              <a:t>y - axis by definition.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DAC2D-7EC6-5FD4-7B3F-2F3BE84D9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347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f(x) = |x|^3</a:t>
            </a:r>
          </a:p>
          <a:p>
            <a:endParaRPr lang="en-IN" dirty="0"/>
          </a:p>
          <a:p>
            <a:r>
              <a:rPr lang="en-US" dirty="0"/>
              <a:t>An odd function is a function whose value reverses in sign for a reversal in sign of its argument.</a:t>
            </a:r>
          </a:p>
          <a:p>
            <a:endParaRPr lang="en-US" dirty="0"/>
          </a:p>
          <a:p>
            <a:r>
              <a:rPr lang="en-US" dirty="0"/>
              <a:t> i.e. f(-x) = -f(x).  </a:t>
            </a:r>
          </a:p>
          <a:p>
            <a:r>
              <a:rPr lang="en-US" dirty="0"/>
              <a:t>Except f(x) = |x|^3 all other functions mentioned in the choices change values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468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16</a:t>
            </a:r>
          </a:p>
          <a:p>
            <a:endParaRPr lang="en-IN" dirty="0"/>
          </a:p>
          <a:p>
            <a:r>
              <a:rPr lang="es-ES" dirty="0"/>
              <a:t>f(x) = x^2 + log3 (x),</a:t>
            </a:r>
          </a:p>
          <a:p>
            <a:r>
              <a:rPr lang="es-ES" dirty="0"/>
              <a:t> f(3) = 3^2 + log3 (3) </a:t>
            </a:r>
          </a:p>
          <a:p>
            <a:r>
              <a:rPr lang="es-ES" dirty="0"/>
              <a:t>= 9 + 1 = 10. </a:t>
            </a:r>
          </a:p>
          <a:p>
            <a:r>
              <a:rPr lang="es-ES" dirty="0"/>
              <a:t>g(y) = 2y + f(y)</a:t>
            </a:r>
          </a:p>
          <a:p>
            <a:r>
              <a:rPr lang="es-ES" dirty="0"/>
              <a:t> g(3) = (2 × 3) + f(3)</a:t>
            </a:r>
          </a:p>
          <a:p>
            <a:r>
              <a:rPr lang="es-ES" dirty="0"/>
              <a:t> = 6 + 10 </a:t>
            </a:r>
          </a:p>
          <a:p>
            <a:r>
              <a:rPr lang="es-ES" dirty="0"/>
              <a:t>= 16.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799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-9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Explanation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f(x)=x^2 - 12x+27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=x^2 - 12x+36-9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=(x-6)^2-9.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(x - 6) ≥ 0, the minimum value of the expression is - 9.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698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352</a:t>
            </a:r>
          </a:p>
          <a:p>
            <a:endParaRPr lang="en-IN" dirty="0"/>
          </a:p>
          <a:p>
            <a:r>
              <a:rPr lang="en-US" dirty="0"/>
              <a:t>Explanation </a:t>
            </a:r>
          </a:p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 = a2+ b3</a:t>
            </a:r>
          </a:p>
          <a:p>
            <a:r>
              <a:rPr lang="en-US" dirty="0"/>
              <a:t> g(</a:t>
            </a:r>
            <a:r>
              <a:rPr lang="en-US" dirty="0" err="1"/>
              <a:t>a,b</a:t>
            </a:r>
            <a:r>
              <a:rPr lang="en-US" dirty="0"/>
              <a:t>)=</a:t>
            </a:r>
            <a:r>
              <a:rPr lang="en-US" dirty="0" err="1"/>
              <a:t>a+b</a:t>
            </a:r>
            <a:r>
              <a:rPr lang="en-US" dirty="0"/>
              <a:t> </a:t>
            </a:r>
          </a:p>
          <a:p>
            <a:r>
              <a:rPr lang="en-US" dirty="0"/>
              <a:t>g(3,4) = 7</a:t>
            </a:r>
          </a:p>
          <a:p>
            <a:r>
              <a:rPr lang="en-US" dirty="0"/>
              <a:t> f(3,g(3,4)) =f(3,7) </a:t>
            </a:r>
          </a:p>
          <a:p>
            <a:r>
              <a:rPr lang="en-US" dirty="0"/>
              <a:t>= 3^2 + 7^3 </a:t>
            </a:r>
          </a:p>
          <a:p>
            <a:r>
              <a:rPr lang="en-US" dirty="0"/>
              <a:t>= 352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858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Answer: (2x+5)/3</a:t>
            </a:r>
          </a:p>
          <a:p>
            <a:endParaRPr lang="en-IN" dirty="0"/>
          </a:p>
          <a:p>
            <a:r>
              <a:rPr lang="en-US" dirty="0"/>
              <a:t>f(x) = 3x - 5 and f(g(x)) = 2(x)</a:t>
            </a:r>
          </a:p>
          <a:p>
            <a:r>
              <a:rPr lang="en-US" dirty="0"/>
              <a:t>f(g(x)) = 3g(x) - 5 = 2x </a:t>
            </a:r>
          </a:p>
          <a:p>
            <a:r>
              <a:rPr lang="en-US" dirty="0"/>
              <a:t>3g(x) - 5 = 2x </a:t>
            </a:r>
          </a:p>
          <a:p>
            <a:r>
              <a:rPr lang="en-US" dirty="0"/>
              <a:t>g(x) = (2x+5)/3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61622-E480-450C-A8B9-E60E1C860AB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64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29700A-42A2-16C4-10E1-BFCF5BA2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06" y="1662741"/>
            <a:ext cx="4834388" cy="28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2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3914" y="1349276"/>
            <a:ext cx="76526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If f(x) = 3x - 5 and f(g(x)) = 2x, then g(x) equals:</a:t>
            </a:r>
          </a:p>
          <a:p>
            <a:pPr algn="just"/>
            <a:endParaRPr sz="2400" dirty="0"/>
          </a:p>
          <a:p>
            <a:pPr algn="just"/>
            <a:r>
              <a:rPr sz="2400" dirty="0"/>
              <a:t>1. (2x+5)/3</a:t>
            </a:r>
          </a:p>
          <a:p>
            <a:pPr algn="just"/>
            <a:r>
              <a:rPr sz="2400" dirty="0"/>
              <a:t>2. (2x-5)/3</a:t>
            </a:r>
          </a:p>
          <a:p>
            <a:pPr algn="just"/>
            <a:r>
              <a:rPr sz="2400" dirty="0"/>
              <a:t>3. (2x-5)</a:t>
            </a:r>
          </a:p>
          <a:p>
            <a:pPr algn="just"/>
            <a:r>
              <a:rPr sz="2400" dirty="0"/>
              <a:t>4. (2x+5)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F2B1A0-C10F-B9D3-80DE-1768C30ECE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7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QUESTION 9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D0D61-9E07-A1D0-FC51-DDDDC3544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6" y="5622097"/>
            <a:ext cx="1853314" cy="10971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845" y="1509252"/>
            <a:ext cx="78363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If f(x) / f(x−1) = (x−2) / (x+1), for all x ≥ 0 and f(x) is a positive-valued function and f(6) = 81, find the value of f(4)?</a:t>
            </a:r>
          </a:p>
          <a:p>
            <a:pPr algn="just"/>
            <a:endParaRPr sz="2400" dirty="0"/>
          </a:p>
          <a:p>
            <a:pPr algn="just"/>
            <a:r>
              <a:rPr sz="2400" dirty="0"/>
              <a:t>1. 8</a:t>
            </a:r>
          </a:p>
          <a:p>
            <a:pPr algn="just"/>
            <a:r>
              <a:rPr sz="2400" dirty="0"/>
              <a:t>2. 283.5</a:t>
            </a:r>
          </a:p>
          <a:p>
            <a:pPr algn="just"/>
            <a:r>
              <a:rPr sz="2400" dirty="0"/>
              <a:t>3. 25</a:t>
            </a:r>
          </a:p>
          <a:p>
            <a:pPr algn="just"/>
            <a:r>
              <a:rPr sz="2400" dirty="0"/>
              <a:t>4. 28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00DE36-969E-567B-1E0C-DBD7A1F6F6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7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QUESTION 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976079-A0B6-43C3-F3DA-43E74816A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6" y="5622097"/>
            <a:ext cx="1853314" cy="10971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8425" y="1618139"/>
            <a:ext cx="79051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If f(x) = ax^2 + bx + c and c = b^2/4a, then the graph of y = f(x) will certainly:</a:t>
            </a:r>
          </a:p>
          <a:p>
            <a:pPr algn="just"/>
            <a:endParaRPr sz="2400" dirty="0"/>
          </a:p>
          <a:p>
            <a:pPr algn="just"/>
            <a:r>
              <a:rPr sz="2400" dirty="0"/>
              <a:t>1. Have a minimum value</a:t>
            </a:r>
          </a:p>
          <a:p>
            <a:pPr algn="just"/>
            <a:r>
              <a:rPr sz="2400" dirty="0"/>
              <a:t>2. Have a maximum value</a:t>
            </a:r>
          </a:p>
          <a:p>
            <a:pPr algn="just"/>
            <a:r>
              <a:rPr sz="2400" dirty="0"/>
              <a:t>3. Be a tangent to the x-axis</a:t>
            </a:r>
          </a:p>
          <a:p>
            <a:pPr algn="just"/>
            <a:r>
              <a:rPr sz="2400" dirty="0"/>
              <a:t>4. Be a tangent to the y-axis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9BFC7C-73A9-A894-8158-EA47F8F513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7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QUESTION 11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741F3E-862E-0A1E-0E02-0E17E455B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6" y="5622097"/>
            <a:ext cx="1853314" cy="10971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942" y="1487862"/>
            <a:ext cx="75578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An exponential function is given by f(x) = a^3x. If the point (1/3,7) lies on the graph of this function, then the value of 'a' is?</a:t>
            </a:r>
          </a:p>
          <a:p>
            <a:pPr algn="just"/>
            <a:endParaRPr sz="2400" dirty="0"/>
          </a:p>
          <a:p>
            <a:pPr algn="just"/>
            <a:r>
              <a:rPr sz="2400" dirty="0"/>
              <a:t>1. 45</a:t>
            </a:r>
          </a:p>
          <a:p>
            <a:pPr algn="just"/>
            <a:r>
              <a:rPr sz="2400" dirty="0"/>
              <a:t>2. -32</a:t>
            </a:r>
          </a:p>
          <a:p>
            <a:pPr algn="just"/>
            <a:r>
              <a:rPr sz="2400" dirty="0"/>
              <a:t>3. 7</a:t>
            </a:r>
          </a:p>
          <a:p>
            <a:pPr algn="just"/>
            <a:r>
              <a:rPr sz="2400" dirty="0"/>
              <a:t>4. -3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F341A4-56B2-E76B-E102-B4529E1D29B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7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QUESTION 12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E37276-BDEE-CDEE-AD5F-7D20BCB4B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6" y="5622097"/>
            <a:ext cx="1853314" cy="10971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0102" y="1529282"/>
            <a:ext cx="798379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If f(x) = x^3 + y^3, g(x) = </a:t>
            </a:r>
            <a:r>
              <a:rPr lang="en-US" sz="2400" dirty="0" err="1"/>
              <a:t>xy</a:t>
            </a:r>
            <a:r>
              <a:rPr lang="en-US" sz="2400" dirty="0"/>
              <a:t> and h(x) = (x + y), then which of the following is the value of f(x)?</a:t>
            </a:r>
          </a:p>
          <a:p>
            <a:pPr algn="just"/>
            <a:endParaRPr sz="2400" dirty="0"/>
          </a:p>
          <a:p>
            <a:pPr algn="just"/>
            <a:r>
              <a:rPr sz="2400" dirty="0"/>
              <a:t>1. g(x)[ {h(x)]^2 - 2f(x)]</a:t>
            </a:r>
          </a:p>
          <a:p>
            <a:pPr algn="just"/>
            <a:r>
              <a:rPr sz="2400" dirty="0"/>
              <a:t>2. {f(x)}^1/3 [g(x) - h(x)]</a:t>
            </a:r>
          </a:p>
          <a:p>
            <a:pPr algn="just"/>
            <a:r>
              <a:rPr sz="2400" dirty="0"/>
              <a:t>3. h(x)[{h(x)}^2 - 3g(x)]</a:t>
            </a:r>
          </a:p>
          <a:p>
            <a:pPr algn="just"/>
            <a:r>
              <a:rPr sz="2400" dirty="0"/>
              <a:t>4. g(x) [f(x)=(h(x)}^3]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923E1B-B28F-7E0D-CBD5-A9E0A6E015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7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QUESTION 13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C6C88-7D28-C972-83B9-8313F9DD0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6" y="5622097"/>
            <a:ext cx="1853314" cy="10971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9773" y="1597743"/>
            <a:ext cx="76658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If f(x) = x - 1/x , then the value of f(x)+ f(1/x) is:</a:t>
            </a:r>
          </a:p>
          <a:p>
            <a:pPr algn="just"/>
            <a:endParaRPr sz="2400" dirty="0"/>
          </a:p>
          <a:p>
            <a:pPr algn="just"/>
            <a:r>
              <a:rPr sz="2400" dirty="0"/>
              <a:t>1. 0</a:t>
            </a:r>
          </a:p>
          <a:p>
            <a:pPr algn="just"/>
            <a:r>
              <a:rPr sz="2400" dirty="0"/>
              <a:t>2. 2(x)</a:t>
            </a:r>
          </a:p>
          <a:p>
            <a:pPr algn="just"/>
            <a:r>
              <a:rPr sz="2400" dirty="0"/>
              <a:t>3. 2/(x)</a:t>
            </a:r>
          </a:p>
          <a:p>
            <a:pPr algn="just"/>
            <a:r>
              <a:rPr sz="2400" dirty="0"/>
              <a:t>4. None of These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AF014B-9FE1-DDFB-32D0-DBA486CDC03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7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QUESTION 14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07646B-A594-266C-1A37-227C5EDB7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6" y="5622097"/>
            <a:ext cx="1853314" cy="10971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7311" y="1490008"/>
            <a:ext cx="75806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If f(2, 7) = 57 and f(1, 6) = 37, what is the value of f(3, 10)?</a:t>
            </a:r>
          </a:p>
          <a:p>
            <a:pPr algn="just"/>
            <a:endParaRPr sz="2400" dirty="0"/>
          </a:p>
          <a:p>
            <a:pPr algn="just"/>
            <a:r>
              <a:rPr sz="2400" dirty="0"/>
              <a:t>1. 107</a:t>
            </a:r>
          </a:p>
          <a:p>
            <a:pPr algn="just"/>
            <a:r>
              <a:rPr sz="2400" dirty="0"/>
              <a:t>2. 127</a:t>
            </a:r>
          </a:p>
          <a:p>
            <a:pPr algn="just"/>
            <a:r>
              <a:rPr sz="2400" dirty="0"/>
              <a:t>3. 147</a:t>
            </a:r>
          </a:p>
          <a:p>
            <a:pPr algn="just"/>
            <a:r>
              <a:rPr sz="2400" dirty="0"/>
              <a:t>4. None of These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807722-EC54-454E-2E23-4309792AD4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7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QUESTION 15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2D7F45-8EA6-0759-2478-EC5DC7904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6" y="5622097"/>
            <a:ext cx="1853314" cy="10971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EA11-542F-21A3-4F2E-A147F1C6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B48F3-67A6-C5B9-09BA-EDF30DFBEE53}"/>
              </a:ext>
            </a:extLst>
          </p:cNvPr>
          <p:cNvSpPr txBox="1"/>
          <p:nvPr/>
        </p:nvSpPr>
        <p:spPr>
          <a:xfrm>
            <a:off x="691978" y="1640059"/>
            <a:ext cx="77600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maximum value of the function f(x)=1 /x^2−3x+2.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11 / 4</a:t>
            </a:r>
          </a:p>
          <a:p>
            <a:pPr marL="457200" indent="-457200">
              <a:buAutoNum type="alphaLcParenR" startAt="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/ 4</a:t>
            </a:r>
          </a:p>
          <a:p>
            <a:pPr marL="457200" indent="-457200">
              <a:buAutoNum type="alphaLcParenR" startAt="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457200" indent="-457200">
              <a:buFontTx/>
              <a:buAutoNum type="alphaLcParenR" startAt="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∞ (infinity)</a:t>
            </a:r>
          </a:p>
          <a:p>
            <a:pPr marL="457200" indent="-457200">
              <a:buAutoNum type="alphaLcParenR" startAt="2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2AAA8-47A9-5FF1-587D-B5579237F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5640022"/>
            <a:ext cx="154305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0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A0AD-8FDE-D108-BFCF-BCB26D26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0772C-D607-C839-1993-D18BDAD6C297}"/>
              </a:ext>
            </a:extLst>
          </p:cNvPr>
          <p:cNvSpPr txBox="1"/>
          <p:nvPr/>
        </p:nvSpPr>
        <p:spPr>
          <a:xfrm>
            <a:off x="457200" y="1417639"/>
            <a:ext cx="76504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domain of the definition of the function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|x|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&lt;= X</a:t>
            </a:r>
          </a:p>
          <a:p>
            <a:pPr marL="342900" indent="-342900">
              <a:buFontTx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−∞ &lt; X &lt;  +∞</a:t>
            </a:r>
          </a:p>
          <a:p>
            <a:pPr marL="342900" indent="-342900">
              <a:buFontTx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+∞</a:t>
            </a:r>
          </a:p>
          <a:p>
            <a:pPr marL="342900" indent="-342900">
              <a:buFontTx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&lt;= X &lt; +∞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BE5D9-4FC7-A9E9-D8F2-67CD7FC4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5640022"/>
            <a:ext cx="154305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2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4F7E-70D8-2F91-2054-FEC22BCE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61E2B-6F98-1131-E2A7-12E50F08EEE2}"/>
              </a:ext>
            </a:extLst>
          </p:cNvPr>
          <p:cNvSpPr txBox="1"/>
          <p:nvPr/>
        </p:nvSpPr>
        <p:spPr>
          <a:xfrm>
            <a:off x="754380" y="1417639"/>
            <a:ext cx="7726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domain of the definition of the function y = (9 - x^2)^{1/2}.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 &lt;= X &lt;= 3</a:t>
            </a:r>
          </a:p>
          <a:p>
            <a:pPr marL="342900" indent="-342900"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342900" indent="-342900"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 &lt;= X</a:t>
            </a:r>
          </a:p>
          <a:p>
            <a:pPr marL="342900" indent="-342900"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&lt;= 3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CFC4A-0BDB-40C9-C82D-468A2873A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5640022"/>
            <a:ext cx="154305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7755"/>
          </a:xfrm>
        </p:spPr>
        <p:txBody>
          <a:bodyPr>
            <a:normAutofit/>
          </a:bodyPr>
          <a:lstStyle/>
          <a:p>
            <a:r>
              <a:rPr lang="en-IN" sz="3200" dirty="0"/>
              <a:t>QUESTION 1 </a:t>
            </a:r>
            <a:endParaRPr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56735"/>
            <a:ext cx="8229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If f(x) = 1 / (1 - X), then f[f[f(x)]] equals:</a:t>
            </a:r>
          </a:p>
          <a:p>
            <a:endParaRPr sz="2400" dirty="0"/>
          </a:p>
          <a:p>
            <a:r>
              <a:rPr sz="2400" dirty="0"/>
              <a:t>1. X</a:t>
            </a:r>
          </a:p>
          <a:p>
            <a:r>
              <a:rPr sz="2400" dirty="0"/>
              <a:t>2. 1 - X</a:t>
            </a:r>
          </a:p>
          <a:p>
            <a:r>
              <a:rPr sz="2400" dirty="0"/>
              <a:t>3. 1 / (1 - X)</a:t>
            </a:r>
          </a:p>
          <a:p>
            <a:r>
              <a:rPr sz="2400" dirty="0"/>
              <a:t>4. 2X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DBD42-A852-59FC-5419-570DADFD3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6" y="5622097"/>
            <a:ext cx="1853314" cy="109716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3767-3BB3-F054-C8A3-AD1B7638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C9547-8E2C-EF92-D82E-6E5DCFA73D9C}"/>
              </a:ext>
            </a:extLst>
          </p:cNvPr>
          <p:cNvSpPr txBox="1"/>
          <p:nvPr/>
        </p:nvSpPr>
        <p:spPr>
          <a:xfrm>
            <a:off x="457200" y="1417638"/>
            <a:ext cx="8229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domain of definition of the function y(X) is given by the equation 2^x + 2^y = 2.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342900" indent="-342900"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≤ X ≤ 1</a:t>
            </a:r>
          </a:p>
          <a:p>
            <a:pPr marL="342900" indent="-342900">
              <a:buFontTx/>
              <a:buAutoNum type="alphaLcParenR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  <a:p>
            <a:pPr marL="342900" indent="-342900">
              <a:buFontTx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∞ &lt; X &lt; 1</a:t>
            </a:r>
          </a:p>
          <a:p>
            <a:pPr marL="342900" indent="-342900">
              <a:buFontTx/>
              <a:buAutoNum type="alphaLcParenR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4F429E-A12F-903E-68ED-FE2C71EA1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5640022"/>
            <a:ext cx="154305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6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110D3-3A53-19BF-CD35-A7D0405F5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D51F54-97BA-EC37-0E6E-4F99D1E88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6692"/>
            <a:ext cx="7886700" cy="41332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8123C-F6EB-6C12-2C93-D8A8B4E7AE7E}"/>
              </a:ext>
            </a:extLst>
          </p:cNvPr>
          <p:cNvSpPr txBox="1"/>
          <p:nvPr/>
        </p:nvSpPr>
        <p:spPr>
          <a:xfrm>
            <a:off x="434340" y="2002721"/>
            <a:ext cx="8081010" cy="453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minimum value of the function f(x) = log (base 2)    (x^2−2x+5)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lnSpc>
                <a:spcPct val="150000"/>
              </a:lnSpc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  <a:p>
            <a:pPr marL="385763" indent="-385763">
              <a:lnSpc>
                <a:spcPct val="150000"/>
              </a:lnSpc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385763" indent="-385763">
              <a:lnSpc>
                <a:spcPct val="150000"/>
              </a:lnSpc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385763" indent="-385763">
              <a:lnSpc>
                <a:spcPct val="150000"/>
              </a:lnSpc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CB13BA-7803-FAA3-973B-4758FCC5B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5640022"/>
            <a:ext cx="154305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54F67-D892-297B-33EF-87F376A3A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7D285-A266-2656-1AAC-5F54D3009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6692"/>
            <a:ext cx="7886700" cy="41332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4B691-6C7D-5C70-39E4-B29CA8F0F423}"/>
              </a:ext>
            </a:extLst>
          </p:cNvPr>
          <p:cNvSpPr txBox="1"/>
          <p:nvPr/>
        </p:nvSpPr>
        <p:spPr>
          <a:xfrm>
            <a:off x="628650" y="2068831"/>
            <a:ext cx="80581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 f(x^2–1) = x^4–7x^2+k1 and f(x^3–2) = x^6–9x^3+k2, find the value of (k2–k1).</a:t>
            </a:r>
          </a:p>
          <a:p>
            <a:endParaRPr lang="en-IN" sz="28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AutoNum type="alphaLcParenR"/>
            </a:pPr>
            <a:r>
              <a:rPr lang="en-IN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385763" indent="-385763">
              <a:buAutoNum type="alphaLcParenR"/>
            </a:pPr>
            <a:r>
              <a:rPr lang="en-IN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385763" indent="-385763">
              <a:buAutoNum type="alphaLcParenR"/>
            </a:pPr>
            <a:r>
              <a:rPr lang="en-IN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385763" indent="-385763">
              <a:buAutoNum type="alphaLcParenR"/>
            </a:pPr>
            <a:r>
              <a:rPr lang="en-IN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8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1C2E49-90CC-D6D7-7314-75D79FB76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5640022"/>
            <a:ext cx="154305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92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D2A41-364E-EABA-EB40-5D98B9653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CBEF3E-C5B8-4C9E-2FC2-B6F1C264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6692"/>
            <a:ext cx="7886700" cy="41332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97FD4-9C0F-E38D-8928-024D43961957}"/>
              </a:ext>
            </a:extLst>
          </p:cNvPr>
          <p:cNvSpPr txBox="1"/>
          <p:nvPr/>
        </p:nvSpPr>
        <p:spPr>
          <a:xfrm>
            <a:off x="628650" y="2343150"/>
            <a:ext cx="7886700" cy="4200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domain of the definition of the function y = (x - 2)*1/2 + (8 - x)^1/2</a:t>
            </a:r>
          </a:p>
          <a:p>
            <a:pPr marL="257175" indent="-257175">
              <a:lnSpc>
                <a:spcPct val="150000"/>
              </a:lnSpc>
              <a:spcAft>
                <a:spcPts val="600"/>
              </a:spcAft>
              <a:buAutoNum type="alphaLcParenR"/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&lt;= x &lt;= 8</a:t>
            </a:r>
          </a:p>
          <a:p>
            <a:pPr marL="257175" indent="-257175">
              <a:lnSpc>
                <a:spcPct val="150000"/>
              </a:lnSpc>
              <a:spcAft>
                <a:spcPts val="600"/>
              </a:spcAft>
              <a:buAutoNum type="alphaLcParenR"/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&lt;= x</a:t>
            </a:r>
          </a:p>
          <a:p>
            <a:pPr marL="257175" indent="-257175">
              <a:lnSpc>
                <a:spcPct val="150000"/>
              </a:lnSpc>
              <a:spcAft>
                <a:spcPts val="600"/>
              </a:spcAft>
              <a:buAutoNum type="alphaLcParenR"/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&lt;=x&lt;=8</a:t>
            </a:r>
          </a:p>
          <a:p>
            <a:pPr marL="257175" indent="-257175">
              <a:lnSpc>
                <a:spcPct val="150000"/>
              </a:lnSpc>
              <a:spcAft>
                <a:spcPts val="600"/>
              </a:spcAft>
              <a:buAutoNum type="alphaLcParenR"/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&lt;= 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865E9A-0BDE-F3A2-A4E9-324F6044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5640022"/>
            <a:ext cx="154305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51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4AE80-4309-C0ED-8E5A-A56FDFAAC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49546B-0585-AB86-0AC5-D5BD92024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6692"/>
            <a:ext cx="7886700" cy="41332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2995D-1BB5-280A-358B-0376B4146380}"/>
              </a:ext>
            </a:extLst>
          </p:cNvPr>
          <p:cNvSpPr txBox="1"/>
          <p:nvPr/>
        </p:nvSpPr>
        <p:spPr>
          <a:xfrm>
            <a:off x="457200" y="2045970"/>
            <a:ext cx="8058150" cy="32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f(x) = </a:t>
            </a:r>
            <a:r>
              <a:rPr lang="en-IN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e^x</a:t>
            </a: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then the value of 7 f(x) will be equal to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IN" sz="2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e^7x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7e^x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7 e^7x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en-IN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e^x</a:t>
            </a:r>
            <a:endParaRPr lang="en-IN" sz="2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AF7E2C-B84F-3C69-F9F0-B02B187EF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5640022"/>
            <a:ext cx="154305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53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F1F1F-5BE8-77BA-350F-146D2261F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2CBF41-38CD-02DC-2665-225AD6DD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6692"/>
            <a:ext cx="7886700" cy="41332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E0AEC-5408-289C-DFDA-C1A857AFD276}"/>
              </a:ext>
            </a:extLst>
          </p:cNvPr>
          <p:cNvSpPr txBox="1"/>
          <p:nvPr/>
        </p:nvSpPr>
        <p:spPr>
          <a:xfrm>
            <a:off x="628650" y="2343150"/>
            <a:ext cx="7886700" cy="3673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sum and the product of the roots of the quadratic equation x^2 + 20x + 3 = 0 are?|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IN" sz="2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10,3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-10,3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-20,3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None of these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3FD04B-1F89-8EFA-0910-7B4A3BA9D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5640022"/>
            <a:ext cx="154305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3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BAF5B-DA7B-831F-682D-3E1CA2672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572F7F-6269-41A4-69DC-8BDC7D2C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6692"/>
            <a:ext cx="7886700" cy="41332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1DCEE-42E5-BCC5-CCF4-5B250DC722A8}"/>
              </a:ext>
            </a:extLst>
          </p:cNvPr>
          <p:cNvSpPr txBox="1"/>
          <p:nvPr/>
        </p:nvSpPr>
        <p:spPr>
          <a:xfrm>
            <a:off x="628650" y="2160270"/>
            <a:ext cx="8126730" cy="32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f(x)=2x+1 / 3x-2, then (</a:t>
            </a:r>
            <a:r>
              <a:rPr lang="en-IN" sz="2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fof</a:t>
            </a: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)(2) is equal to  ________.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IN" sz="2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1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3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4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868547-5C79-253B-53E3-908BFE083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5640022"/>
            <a:ext cx="154305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86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+mn-ea"/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values of </a:t>
            </a:r>
            <a:r>
              <a:rPr lang="en-US" i="1" dirty="0"/>
              <a:t>x</a:t>
            </a:r>
            <a:r>
              <a:rPr lang="en-US" dirty="0"/>
              <a:t> for which the functions f(x)=x and g(x)=(√x)^2 are identical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 −∞&lt;x&lt;+∞</a:t>
            </a:r>
          </a:p>
          <a:p>
            <a:pPr marL="0" indent="0">
              <a:buNone/>
            </a:pPr>
            <a:r>
              <a:rPr lang="en-US" dirty="0"/>
              <a:t>○ x≥0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○ x&gt;0</a:t>
            </a:r>
          </a:p>
          <a:p>
            <a:pPr marL="0" indent="0">
              <a:buNone/>
            </a:pPr>
            <a:r>
              <a:rPr lang="en-US" dirty="0"/>
              <a:t>○ x≤0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+mn-ea"/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 f(x)=1/x, g(x)=1/(1−x) and h(x)=x^2, then find </a:t>
            </a:r>
            <a:r>
              <a:rPr lang="en-US" dirty="0" err="1"/>
              <a:t>fogoh</a:t>
            </a:r>
            <a:r>
              <a:rPr lang="en-US" dirty="0"/>
              <a:t> (2).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-1</a:t>
            </a:r>
          </a:p>
          <a:p>
            <a:pPr marL="0" indent="0">
              <a:buNone/>
            </a:pPr>
            <a:r>
              <a:rPr lang="en-US" dirty="0"/>
              <a:t>○ 1/2</a:t>
            </a:r>
          </a:p>
          <a:p>
            <a:pPr marL="0" indent="0">
              <a:buNone/>
            </a:pPr>
            <a:r>
              <a:rPr lang="en-US" dirty="0"/>
              <a:t>○ 1</a:t>
            </a:r>
          </a:p>
          <a:p>
            <a:pPr marL="0" indent="0">
              <a:buNone/>
            </a:pPr>
            <a:r>
              <a:rPr lang="en-US" dirty="0"/>
              <a:t>○ None of these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the domain of the definition of the function y=1/(x^2−4x+3).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 x=(1,3)</a:t>
            </a:r>
          </a:p>
          <a:p>
            <a:pPr marL="0" indent="0">
              <a:buNone/>
            </a:pPr>
            <a:r>
              <a:rPr lang="en-US" dirty="0"/>
              <a:t>○ 1&lt;x&lt;=3</a:t>
            </a:r>
          </a:p>
          <a:p>
            <a:pPr marL="0" indent="0">
              <a:buNone/>
            </a:pPr>
            <a:r>
              <a:rPr lang="en-US" dirty="0"/>
              <a:t>○ −∞&lt;x&lt;∞ excluding 1, 3</a:t>
            </a:r>
          </a:p>
          <a:p>
            <a:pPr marL="0" indent="0">
              <a:buNone/>
            </a:pPr>
            <a:r>
              <a:rPr lang="en-US" dirty="0"/>
              <a:t>○ −∞&lt;x&lt;∞ excluding 3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+mn-ea"/>
              </a:rPr>
              <a:t>Question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032" y="1607854"/>
            <a:ext cx="82099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If f(x) = (x+6) / (x+2). Find the value of x for which f(x) = f^-1 (x)?</a:t>
            </a:r>
          </a:p>
          <a:p>
            <a:endParaRPr sz="2400" dirty="0"/>
          </a:p>
          <a:p>
            <a:r>
              <a:rPr sz="2400" dirty="0"/>
              <a:t>1. -3</a:t>
            </a:r>
          </a:p>
          <a:p>
            <a:r>
              <a:rPr sz="2400" dirty="0"/>
              <a:t>2. 2</a:t>
            </a:r>
          </a:p>
          <a:p>
            <a:r>
              <a:rPr sz="2400" dirty="0"/>
              <a:t>3. Both A and B</a:t>
            </a:r>
          </a:p>
          <a:p>
            <a:r>
              <a:rPr sz="2400" dirty="0"/>
              <a:t>4. None of These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10C315-F4D0-3C75-3750-1D508056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7755"/>
          </a:xfrm>
        </p:spPr>
        <p:txBody>
          <a:bodyPr>
            <a:normAutofit/>
          </a:bodyPr>
          <a:lstStyle/>
          <a:p>
            <a:r>
              <a:rPr lang="en-IN" sz="3200" dirty="0"/>
              <a:t>QUESTION 2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36F83B-D29A-A187-48A2-D1E7C7A2C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6" y="5622097"/>
            <a:ext cx="1853314" cy="109716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f(x) = 5x^3 and g(x) = 3x^5 , then f(x).g(x) will be 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Even function</a:t>
            </a:r>
          </a:p>
          <a:p>
            <a:pPr marL="0" indent="0">
              <a:buNone/>
            </a:pPr>
            <a:r>
              <a:rPr lang="en-US" dirty="0"/>
              <a:t>○ Odd function</a:t>
            </a:r>
          </a:p>
          <a:p>
            <a:pPr marL="0" indent="0">
              <a:buNone/>
            </a:pPr>
            <a:r>
              <a:rPr lang="en-US" dirty="0"/>
              <a:t>○ Both</a:t>
            </a:r>
          </a:p>
          <a:p>
            <a:pPr marL="0" indent="0">
              <a:buNone/>
            </a:pPr>
            <a:r>
              <a:rPr lang="en-US" dirty="0"/>
              <a:t>○ None of these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+mn-ea"/>
              </a:rPr>
              <a:t>Question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4973-8D4D-18ED-24F8-3A534018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4918"/>
            <a:ext cx="8229600" cy="11430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17B91-838F-6846-0D36-A0A51F1F3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6" y="5622097"/>
            <a:ext cx="1853314" cy="10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6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032" y="1396181"/>
            <a:ext cx="82099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If f(x) is an odd function, then the graph y = f(x) will be symmetrical about:</a:t>
            </a:r>
          </a:p>
          <a:p>
            <a:endParaRPr sz="2400" dirty="0"/>
          </a:p>
          <a:p>
            <a:r>
              <a:rPr sz="2400" dirty="0"/>
              <a:t>1. x-axis</a:t>
            </a:r>
          </a:p>
          <a:p>
            <a:r>
              <a:rPr sz="2400" dirty="0"/>
              <a:t>2. y-axis</a:t>
            </a:r>
          </a:p>
          <a:p>
            <a:r>
              <a:rPr sz="2400" dirty="0"/>
              <a:t>3. both x-axis and y-axis</a:t>
            </a:r>
          </a:p>
          <a:p>
            <a:r>
              <a:rPr sz="2400" dirty="0"/>
              <a:t>4. origin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EB4028-A3EC-54A5-05C0-A1E19D5C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7755"/>
          </a:xfrm>
        </p:spPr>
        <p:txBody>
          <a:bodyPr>
            <a:normAutofit/>
          </a:bodyPr>
          <a:lstStyle/>
          <a:p>
            <a:r>
              <a:rPr lang="en-IN" sz="3200" dirty="0"/>
              <a:t>QUESTION 3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FAE16A-F5D3-4203-05D3-EE487A2A8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6" y="5622097"/>
            <a:ext cx="1853314" cy="10971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271D-921A-E046-1E3F-817512076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324733-B1AC-B012-971D-35E824041CFC}"/>
              </a:ext>
            </a:extLst>
          </p:cNvPr>
          <p:cNvSpPr txBox="1"/>
          <p:nvPr/>
        </p:nvSpPr>
        <p:spPr>
          <a:xfrm>
            <a:off x="467032" y="1396181"/>
            <a:ext cx="82099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If f(x) is an even function, then the graph y = f(x) will be symmetrical about:</a:t>
            </a:r>
          </a:p>
          <a:p>
            <a:endParaRPr sz="2400" dirty="0"/>
          </a:p>
          <a:p>
            <a:r>
              <a:rPr sz="2400" dirty="0"/>
              <a:t>1. x-axis</a:t>
            </a:r>
          </a:p>
          <a:p>
            <a:r>
              <a:rPr sz="2400" dirty="0"/>
              <a:t>2. y-axis</a:t>
            </a:r>
          </a:p>
          <a:p>
            <a:r>
              <a:rPr sz="2400" dirty="0"/>
              <a:t>3. both x-axis and y-axis</a:t>
            </a:r>
          </a:p>
          <a:p>
            <a:r>
              <a:rPr sz="2400" dirty="0"/>
              <a:t>4. origin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3FFED7-8A3E-547E-AEF6-6725D6A2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7755"/>
          </a:xfrm>
        </p:spPr>
        <p:txBody>
          <a:bodyPr>
            <a:normAutofit/>
          </a:bodyPr>
          <a:lstStyle/>
          <a:p>
            <a:r>
              <a:rPr lang="en-IN" sz="3200" dirty="0"/>
              <a:t>QUESTION 4  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5E74FD-F781-F5DF-D601-D8041D7F7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6" y="5622097"/>
            <a:ext cx="1853314" cy="10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4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371600"/>
            <a:ext cx="822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Which of the following is not an odd function?</a:t>
            </a:r>
          </a:p>
          <a:p>
            <a:pPr algn="just"/>
            <a:endParaRPr sz="2400" dirty="0"/>
          </a:p>
          <a:p>
            <a:pPr algn="just"/>
            <a:r>
              <a:rPr sz="2400" dirty="0"/>
              <a:t>1. f(x) = -x^3</a:t>
            </a:r>
          </a:p>
          <a:p>
            <a:pPr algn="just"/>
            <a:r>
              <a:rPr sz="2400" dirty="0"/>
              <a:t>2. f(x) = x^5</a:t>
            </a:r>
          </a:p>
          <a:p>
            <a:pPr algn="just"/>
            <a:r>
              <a:rPr sz="2400" dirty="0"/>
              <a:t>3. f(x) = x^2 </a:t>
            </a:r>
            <a:r>
              <a:rPr lang="en-IN" sz="2400" dirty="0"/>
              <a:t>– x</a:t>
            </a:r>
            <a:endParaRPr sz="2400" dirty="0"/>
          </a:p>
          <a:p>
            <a:pPr algn="just"/>
            <a:r>
              <a:rPr sz="2400" dirty="0"/>
              <a:t>4. f(x) = |x|^3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547797-3134-B723-2000-B31342EA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7755"/>
          </a:xfrm>
        </p:spPr>
        <p:txBody>
          <a:bodyPr>
            <a:normAutofit/>
          </a:bodyPr>
          <a:lstStyle/>
          <a:p>
            <a:r>
              <a:rPr lang="en-IN" sz="3200" dirty="0"/>
              <a:t>QUESTION 5 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5F95B-511A-AD0A-E64C-4DB648A17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6" y="5622097"/>
            <a:ext cx="1853314" cy="10971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6915" y="1371600"/>
            <a:ext cx="77183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Given f(x) = x^2 + log3 (x) and g(y) = 2y + f(y), then the value of g(3) equals:</a:t>
            </a:r>
          </a:p>
          <a:p>
            <a:pPr algn="just"/>
            <a:endParaRPr sz="2400" dirty="0"/>
          </a:p>
          <a:p>
            <a:pPr algn="just"/>
            <a:r>
              <a:rPr sz="2400" dirty="0"/>
              <a:t>1. 16</a:t>
            </a:r>
          </a:p>
          <a:p>
            <a:pPr algn="just"/>
            <a:r>
              <a:rPr sz="2400" dirty="0"/>
              <a:t>2. 15</a:t>
            </a:r>
          </a:p>
          <a:p>
            <a:pPr algn="just"/>
            <a:r>
              <a:rPr sz="2400" dirty="0"/>
              <a:t>3. 25</a:t>
            </a:r>
          </a:p>
          <a:p>
            <a:pPr algn="just"/>
            <a:r>
              <a:rPr sz="2400" dirty="0"/>
              <a:t>4. 26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5EC7B7-5EBF-1954-4FC6-5383471E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7755"/>
          </a:xfrm>
        </p:spPr>
        <p:txBody>
          <a:bodyPr>
            <a:normAutofit/>
          </a:bodyPr>
          <a:lstStyle/>
          <a:p>
            <a:r>
              <a:rPr lang="en-IN" sz="3200" dirty="0"/>
              <a:t>QUESTION 6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8A50A0-513F-262B-A2FF-CF8AB922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6" y="5622097"/>
            <a:ext cx="1853314" cy="10971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3061" y="1637071"/>
            <a:ext cx="75378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Find the minimum value of x^2 - 12x + 27.</a:t>
            </a:r>
          </a:p>
          <a:p>
            <a:pPr algn="just"/>
            <a:endParaRPr sz="2400" dirty="0"/>
          </a:p>
          <a:p>
            <a:pPr algn="just"/>
            <a:r>
              <a:rPr sz="2400" dirty="0"/>
              <a:t>1. 0</a:t>
            </a:r>
          </a:p>
          <a:p>
            <a:pPr algn="just"/>
            <a:r>
              <a:rPr sz="2400" dirty="0"/>
              <a:t>2. -2</a:t>
            </a:r>
          </a:p>
          <a:p>
            <a:pPr algn="just"/>
            <a:r>
              <a:rPr sz="2400" dirty="0"/>
              <a:t>3. -7</a:t>
            </a:r>
          </a:p>
          <a:p>
            <a:pPr algn="just"/>
            <a:r>
              <a:rPr sz="2400" dirty="0"/>
              <a:t>4. -9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4C9131-FC70-671D-F544-BECE9079A6F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7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QUESTION 7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C6ADEC-9010-7211-AABE-E1FA6EC10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6" y="5622097"/>
            <a:ext cx="1853314" cy="1097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8090" y="2057400"/>
            <a:ext cx="77969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If f(a, b) = a^2 + b^3, g(a, b) = a + b, then what is the value of f(3, g(3,4))?</a:t>
            </a:r>
          </a:p>
          <a:p>
            <a:pPr algn="just"/>
            <a:endParaRPr sz="2400" dirty="0"/>
          </a:p>
          <a:p>
            <a:pPr algn="just"/>
            <a:r>
              <a:rPr sz="2400" dirty="0"/>
              <a:t>1. 352</a:t>
            </a:r>
          </a:p>
          <a:p>
            <a:pPr algn="just"/>
            <a:r>
              <a:rPr sz="2400" dirty="0"/>
              <a:t>2. 253</a:t>
            </a:r>
          </a:p>
          <a:p>
            <a:pPr algn="just"/>
            <a:r>
              <a:rPr sz="2400" dirty="0"/>
              <a:t>3. 235</a:t>
            </a:r>
          </a:p>
          <a:p>
            <a:pPr algn="just"/>
            <a:r>
              <a:rPr sz="2400" dirty="0"/>
              <a:t>4. 532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59AB2F-F70A-6264-CDCC-80C04A3A449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7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QUESTION 8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EC7A2C-4971-65E0-78F2-68F2F78BA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86" y="5622097"/>
            <a:ext cx="1853314" cy="10971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3644</Words>
  <Application>Microsoft Office PowerPoint</Application>
  <PresentationFormat>On-screen Show (4:3)</PresentationFormat>
  <Paragraphs>538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-apple-system</vt:lpstr>
      <vt:lpstr>Aptos</vt:lpstr>
      <vt:lpstr>Arial</vt:lpstr>
      <vt:lpstr>Calibri</vt:lpstr>
      <vt:lpstr>inherit</vt:lpstr>
      <vt:lpstr>KaTeX_Main</vt:lpstr>
      <vt:lpstr>Lato</vt:lpstr>
      <vt:lpstr>Roboto</vt:lpstr>
      <vt:lpstr>Symbol</vt:lpstr>
      <vt:lpstr>Times New Roman</vt:lpstr>
      <vt:lpstr>Ubuntu</vt:lpstr>
      <vt:lpstr>Wingdings</vt:lpstr>
      <vt:lpstr>Office Theme</vt:lpstr>
      <vt:lpstr>PowerPoint Presentation</vt:lpstr>
      <vt:lpstr>QUESTION 1 </vt:lpstr>
      <vt:lpstr>QUESTION 2</vt:lpstr>
      <vt:lpstr>QUESTION 3</vt:lpstr>
      <vt:lpstr>QUESTION 4  </vt:lpstr>
      <vt:lpstr>QUESTION 5 </vt:lpstr>
      <vt:lpstr>QUESTION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16</vt:lpstr>
      <vt:lpstr>Question 17</vt:lpstr>
      <vt:lpstr>Question </vt:lpstr>
      <vt:lpstr>Question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Question</vt:lpstr>
      <vt:lpstr>Question</vt:lpstr>
      <vt:lpstr>Question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Loner 03</cp:lastModifiedBy>
  <cp:revision>1</cp:revision>
  <dcterms:created xsi:type="dcterms:W3CDTF">2013-01-27T09:14:16Z</dcterms:created>
  <dcterms:modified xsi:type="dcterms:W3CDTF">2025-03-16T08:40:56Z</dcterms:modified>
  <cp:category/>
</cp:coreProperties>
</file>