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83A2-58F5-4E6E-BABA-C80A32506EE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96324-32E7-4A97-9B6D-8BC0160F5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ANS:31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8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ANS:22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5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ANS:17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6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ANS:correct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ANS:correct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D99A-6E85-D930-5616-46D381913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A2D5-F519-D995-2ADB-2BF7DE0C0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976C-2EEB-825F-1DE2-03CE2E15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350F-6689-BAB9-DDC2-C73B24A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BB6-9E5F-5A47-3E37-17F3D854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F7FAA-9D5F-38AA-04A3-ED54CC514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7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CAD5-2229-B3C8-1417-80635D83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1355-FBEB-A407-B151-0DAC97A66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1E55-C242-05D2-BAEC-0A77C5DD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27CA-D374-9944-0BB8-BD48AEC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A00D-FD73-0DFC-67C3-529DBC6C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E941B-51E4-D44E-74DD-61FB358D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B008-C38D-F743-0B05-9B9C0E15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692D-9983-AD92-3B43-81575C2B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894C-4108-9297-00AC-C0A34F31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2FE5-87E1-9091-4F71-6184B99C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97F-683B-0823-C2BC-4A451918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92EC-07DC-2545-5A4D-E17024D9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517B-E890-0DA0-F14D-501CBE91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06B2-7DE8-F0AD-3894-F78EDEC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1022-A67C-A107-EFCC-71896878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E69A5-0B4D-B41F-3E09-E6F52A9E3B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D9E2-C652-E006-2DC1-CC8B282E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16C4-8300-B236-E07B-E67882FD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2043-81E2-5EE4-1CD6-03A30462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917C-9663-5603-C62C-C5F40F2B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3C98-A944-50C9-9F3D-44A337C7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2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99F-9474-6B94-8137-89659A0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A2B-BED3-AAFC-019E-40D12825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B8A10-6EBE-00AA-B836-9B2CDA48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3B851-82A8-8C35-20C7-25886D37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A18B-1BB5-18FB-DFCE-397C2DB8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6EBF-2A70-D4B3-DE81-44A7AF55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E2A8-0BFE-FC41-A5A7-413CF505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0865-379E-34D9-07A7-AADA8E39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0574-399F-6D22-EA84-11958D0D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5019F-2947-4936-8DA9-13219707D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511BE-F970-923E-8014-162D30462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52610-1B02-E6B9-065D-3502193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2DB77-5C6B-D636-5E47-8FC41E5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5D81D-C56D-C0A5-3F83-E4C622E2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302-F468-DBA8-2079-DBC8B7DB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F85E4-C796-788E-7149-C03E2B25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56C3E-3DD5-F253-D2F1-7093255D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24F4F-4C22-A3D0-4E9E-77668911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4F410-28BB-A42D-8EA2-E6DCD821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1676-3A1C-853F-3DC8-A0CF172C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DA2A-48BF-E660-A317-A94B9BBF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DE6F-5FCD-8E11-2740-BB8D5742B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C026-0543-0AAE-D2F9-A17E394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8AD0-222E-1656-F73A-ECDF7CAA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BAAA-687F-49AC-6547-177E78B1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A758-CCCA-6951-143E-09C8B56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5EB3-69DC-9EBD-D06C-8607CC67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F600-E265-C10E-F094-E0F46E63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0B5-770C-9D62-53D8-31441A4A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3FBBA-EB2B-70CA-2C04-37EFDA4DF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BEE39-FC3C-273D-8715-D45D3634D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9587-71FF-1217-649A-6A945807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91D1-DEE5-199F-ED40-BC952447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0CC0-CBAB-0EBC-AE1B-02586C66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BC9D2-DA03-7573-4748-3544F41E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2F53-4955-807D-0108-B8A0B488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15AF-C232-B1C6-8E27-3E814C49C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52C3-59BB-A23C-BD7B-81A8EA5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DF8C-4EBF-2305-F6DA-FB50C3F1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3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054-7006-F105-3BA8-82276BA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80C27-B291-674A-0A71-7362663C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1638145"/>
            <a:ext cx="8518597" cy="4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4: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DAC5E-5B7E-C9A6-E132-59049461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1435511"/>
            <a:ext cx="8721213" cy="4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8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2B7-1443-9AE7-8691-C10AEA55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11FC35-F1C0-91C5-32E9-3120820EE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8027"/>
            <a:ext cx="8690907" cy="4709650"/>
          </a:xfrm>
        </p:spPr>
      </p:pic>
    </p:spTree>
    <p:extLst>
      <p:ext uri="{BB962C8B-B14F-4D97-AF65-F5344CB8AC3E}">
        <p14:creationId xmlns:p14="http://schemas.microsoft.com/office/powerpoint/2010/main" val="232771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5: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6F81-5CD8-A611-192D-FE1507E5B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8" y="1337187"/>
            <a:ext cx="9733936" cy="4965290"/>
          </a:xfrm>
        </p:spPr>
      </p:pic>
    </p:spTree>
    <p:extLst>
      <p:ext uri="{BB962C8B-B14F-4D97-AF65-F5344CB8AC3E}">
        <p14:creationId xmlns:p14="http://schemas.microsoft.com/office/powerpoint/2010/main" val="184825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1AE0-4DA4-8017-7759-987497C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25A89-7B51-9AC8-1183-4A76DC6B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8" y="122140"/>
            <a:ext cx="6866215" cy="6279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9B2CA-9EC2-76FF-BC9E-0ADA91CF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51" y="122140"/>
            <a:ext cx="4945625" cy="50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6: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auto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If AA + BB = ABC, then what is the value of A+B+C=?</a:t>
            </a:r>
          </a:p>
          <a:p>
            <a:pPr marL="0" indent="0" algn="l" fontAlgn="auto">
              <a:buNone/>
            </a:pPr>
            <a:endParaRPr lang="en-US" b="1" dirty="0">
              <a:solidFill>
                <a:srgbClr val="000000"/>
              </a:solidFill>
              <a:latin typeface="OpenSans"/>
            </a:endParaRPr>
          </a:p>
          <a:p>
            <a:pPr marL="0" indent="0" algn="l" fontAlgn="auto">
              <a:buNone/>
            </a:pPr>
            <a:r>
              <a:rPr lang="en-US" dirty="0">
                <a:solidFill>
                  <a:srgbClr val="000000"/>
                </a:solidFill>
                <a:latin typeface="OpenSans"/>
              </a:rPr>
              <a:t>a.15</a:t>
            </a:r>
          </a:p>
          <a:p>
            <a:pPr marL="0" indent="0" algn="l" fontAlgn="auto">
              <a:buNone/>
            </a:pPr>
            <a:r>
              <a:rPr lang="en-US" dirty="0">
                <a:solidFill>
                  <a:srgbClr val="000000"/>
                </a:solidFill>
                <a:latin typeface="OpenSans"/>
              </a:rPr>
              <a:t>b.18</a:t>
            </a:r>
          </a:p>
          <a:p>
            <a:pPr marL="0" indent="0" algn="l" fontAlgn="auto">
              <a:buNone/>
            </a:pPr>
            <a:r>
              <a:rPr lang="en-US" dirty="0">
                <a:solidFill>
                  <a:srgbClr val="000000"/>
                </a:solidFill>
                <a:latin typeface="OpenSans"/>
              </a:rPr>
              <a:t>c.21</a:t>
            </a:r>
          </a:p>
          <a:p>
            <a:pPr marL="0" indent="0" algn="l" fontAlgn="auto">
              <a:buNone/>
            </a:pPr>
            <a:r>
              <a:rPr lang="en-US" dirty="0">
                <a:solidFill>
                  <a:srgbClr val="000000"/>
                </a:solidFill>
                <a:latin typeface="OpenSans"/>
              </a:rPr>
              <a:t>d.12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61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B756-16D6-B8A9-04DA-3EC1A049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CB6F4-2D6C-946A-0E32-B1EA7C04A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41310" cy="4486275"/>
          </a:xfrm>
        </p:spPr>
      </p:pic>
    </p:spTree>
    <p:extLst>
      <p:ext uri="{BB962C8B-B14F-4D97-AF65-F5344CB8AC3E}">
        <p14:creationId xmlns:p14="http://schemas.microsoft.com/office/powerpoint/2010/main" val="379596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7: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FB3E7-8AB5-17AA-ED4D-2F7C5306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612490"/>
            <a:ext cx="9547122" cy="42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5B61ED-2475-FB72-0682-44F6B339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3" y="239993"/>
            <a:ext cx="6980525" cy="6515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3DBDB-E3C5-2A04-4D68-EC8E1F3C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66" y="102342"/>
            <a:ext cx="5103133" cy="55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7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8: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3067E-E155-9099-C5AF-A480E93E1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7" y="1484671"/>
            <a:ext cx="10717160" cy="4434348"/>
          </a:xfrm>
        </p:spPr>
      </p:pic>
    </p:spTree>
    <p:extLst>
      <p:ext uri="{BB962C8B-B14F-4D97-AF65-F5344CB8AC3E}">
        <p14:creationId xmlns:p14="http://schemas.microsoft.com/office/powerpoint/2010/main" val="16970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6422-CAB8-0FD1-3160-AD250AC8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OpenSans"/>
              </a:rPr>
              <a:t>Cryptarithmetic 1.2</a:t>
            </a:r>
            <a:endParaRPr lang="en-IN" sz="72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394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093DDD-A028-267A-C256-8E4A8EA7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4" y="383459"/>
            <a:ext cx="7098889" cy="5956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A1EF1B-FFC5-0D66-F602-4259D418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12" y="1170039"/>
            <a:ext cx="4513007" cy="35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4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9: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B507C-27BD-F9F8-656A-E179952D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" y="1690688"/>
            <a:ext cx="10392696" cy="41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EA5B-1EDB-1DD3-90FB-FE1839A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17D74D-941A-4FEC-B5B0-CED2696F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7" y="1799303"/>
            <a:ext cx="10314039" cy="3939289"/>
          </a:xfrm>
        </p:spPr>
      </p:pic>
    </p:spTree>
    <p:extLst>
      <p:ext uri="{BB962C8B-B14F-4D97-AF65-F5344CB8AC3E}">
        <p14:creationId xmlns:p14="http://schemas.microsoft.com/office/powerpoint/2010/main" val="312709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10: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pt-BR" b="1" i="0" dirty="0">
                <a:solidFill>
                  <a:srgbClr val="000000"/>
                </a:solidFill>
                <a:effectLst/>
                <a:latin typeface="OpenSans"/>
              </a:rPr>
              <a:t>N O + G U N + N O = H U N T, find the value of HUNT. </a:t>
            </a:r>
          </a:p>
          <a:p>
            <a:pPr marL="0" indent="0" algn="l" fontAlgn="auto">
              <a:buNone/>
            </a:pPr>
            <a:r>
              <a:rPr lang="en-IN" dirty="0"/>
              <a:t>a)1082</a:t>
            </a:r>
          </a:p>
          <a:p>
            <a:pPr marL="0" indent="0">
              <a:buNone/>
            </a:pPr>
            <a:r>
              <a:rPr lang="en-IN" dirty="0"/>
              <a:t>b)1802</a:t>
            </a:r>
          </a:p>
          <a:p>
            <a:pPr marL="0" indent="0">
              <a:buNone/>
            </a:pPr>
            <a:r>
              <a:rPr lang="en-IN" dirty="0"/>
              <a:t>c)1208</a:t>
            </a:r>
          </a:p>
          <a:p>
            <a:pPr marL="0" indent="0">
              <a:buNone/>
            </a:pPr>
            <a:r>
              <a:rPr lang="en-IN" dirty="0"/>
              <a:t>d)1280</a:t>
            </a:r>
          </a:p>
        </p:txBody>
      </p:sp>
    </p:spTree>
    <p:extLst>
      <p:ext uri="{BB962C8B-B14F-4D97-AF65-F5344CB8AC3E}">
        <p14:creationId xmlns:p14="http://schemas.microsoft.com/office/powerpoint/2010/main" val="200010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4026-2DE1-2AEE-3919-0CAC6D1E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8D288-C274-C389-FACD-695FF24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887571" cy="44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2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Exercise 1: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MAC + MAAR = JOCKO, find the value of 3A + 2M + 2C.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00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Exercise 2: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FORTY + TEN + TEN = SIXTY, find the value of T+E+N?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17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Exercise 3: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73F27-CB4F-DD36-588C-AEACA02E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23" y="1759975"/>
            <a:ext cx="7580671" cy="20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Exercise 4: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LEMON + ORANGE = FRUIT, </a:t>
            </a:r>
            <a:r>
              <a:rPr lang="en-US" b="0" i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Check whether the equation is correct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51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Exercise 5: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APPLE + BANANA = CHERRY, </a:t>
            </a:r>
            <a:r>
              <a:rPr lang="en-US" b="0" i="0" dirty="0">
                <a:solidFill>
                  <a:srgbClr val="343434"/>
                </a:solidFill>
                <a:effectLst/>
                <a:latin typeface="Roboto" panose="02000000000000000000" pitchFamily="2" charset="0"/>
              </a:rPr>
              <a:t>Check whether the equation is correct or not.</a:t>
            </a:r>
            <a:endParaRPr lang="pt-BR" i="0" dirty="0">
              <a:effectLst/>
              <a:latin typeface="unset"/>
            </a:endParaRPr>
          </a:p>
        </p:txBody>
      </p:sp>
    </p:spTree>
    <p:extLst>
      <p:ext uri="{BB962C8B-B14F-4D97-AF65-F5344CB8AC3E}">
        <p14:creationId xmlns:p14="http://schemas.microsoft.com/office/powerpoint/2010/main" val="39689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3E09-CF66-6F1A-F8F7-6850AFE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highlight>
                  <a:srgbClr val="00FFFF"/>
                </a:highlight>
              </a:rPr>
              <a:t>Introduction</a:t>
            </a:r>
            <a:endParaRPr lang="en-IN" sz="72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835A-84C2-AEA7-31FE-063877A9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Cryptarithmetic problems are where numbers are replaced with alphabets. By using standard arithmetic rules we need to decipher	the	alphabet.</a:t>
            </a:r>
            <a:br>
              <a:rPr lang="en-US" sz="4000" dirty="0"/>
            </a:br>
            <a:br>
              <a:rPr lang="en-US" sz="32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084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33FF-F3B7-48B8-AAA1-55B7AC9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0" dirty="0">
                <a:solidFill>
                  <a:srgbClr val="222222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General Rules:</a:t>
            </a:r>
            <a:br>
              <a:rPr lang="en-US" b="1" i="0" dirty="0">
                <a:effectLst/>
                <a:highlight>
                  <a:srgbClr val="00FFFF"/>
                </a:highlight>
                <a:latin typeface="Nunito sans" pitchFamily="2" charset="0"/>
              </a:rPr>
            </a:b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7AAD-1A90-622B-C3BB-B1D06831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br>
              <a:rPr lang="en-US" sz="2800" dirty="0"/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Each alphabet takes only one number from 0 to 9 uniquely.</a:t>
            </a:r>
          </a:p>
          <a:p>
            <a:pPr marL="0" indent="0" algn="l">
              <a:buNone/>
            </a:pPr>
            <a:br>
              <a:rPr lang="en-US" sz="2800" dirty="0"/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Two single-digit numbers sum can be a maximum 19 with carryover. So carry over in problems of two number addition is always 1.</a:t>
            </a:r>
          </a:p>
          <a:p>
            <a:pPr marL="0" indent="0" algn="l">
              <a:buNone/>
            </a:pPr>
            <a:br>
              <a:rPr lang="en-US" sz="2800" dirty="0"/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Try to solve the left-most digit in the given problem.</a:t>
            </a:r>
          </a:p>
          <a:p>
            <a:pPr marL="0" indent="0" algn="l">
              <a:buNone/>
            </a:pPr>
            <a:br>
              <a:rPr lang="en-US" sz="2800" dirty="0"/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If a × b = kb, then the following are the possibilities</a:t>
            </a:r>
            <a:br>
              <a:rPr lang="en-US" sz="2800" dirty="0"/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 × 5 = 15; 7 × 5 = 35; 9 × 5 = 45) or (2 × 6 = 12; 4 × 6 = 24; 8 × 6 = 48)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54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1: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Find the sum of the values of A, B and C if ABC</a:t>
            </a:r>
            <a:r>
              <a:rPr lang="en-US" dirty="0"/>
              <a:t>=A!+B!+C!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where ABC is a three digit 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a)7</a:t>
            </a:r>
          </a:p>
          <a:p>
            <a:pPr marL="0" indent="0">
              <a:buNone/>
            </a:pPr>
            <a:r>
              <a:rPr lang="en-IN" dirty="0"/>
              <a:t>b)8</a:t>
            </a:r>
          </a:p>
          <a:p>
            <a:pPr marL="0" indent="0">
              <a:buNone/>
            </a:pPr>
            <a:r>
              <a:rPr lang="en-IN" dirty="0"/>
              <a:t>c)9</a:t>
            </a:r>
          </a:p>
          <a:p>
            <a:pPr marL="0" indent="0">
              <a:buNone/>
            </a:pPr>
            <a:r>
              <a:rPr lang="en-IN" dirty="0"/>
              <a:t>d)10</a:t>
            </a:r>
          </a:p>
        </p:txBody>
      </p:sp>
    </p:spTree>
    <p:extLst>
      <p:ext uri="{BB962C8B-B14F-4D97-AF65-F5344CB8AC3E}">
        <p14:creationId xmlns:p14="http://schemas.microsoft.com/office/powerpoint/2010/main" val="137063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2798-19B5-E2FF-458A-5A9902DE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596A-D66C-1DD8-7119-08E326FB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Explanation: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symmetry, we take A is the maximum number of the three alphabets.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 us say A can take a maximum value of 6.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Then 6! = 720 but we have taken maximum value is A is 6.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Therefore, the Maximum value of the digits is less than 6.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A should take 5. Then 5! = 120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Now from the above, we know that one the B and C should take 1 as their value as 120 consists of 1.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⇒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5! + 1! = 121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we take 4 as one of the number then 5!+ 1! + 4! = 145 or 1! + 4! + 5! = 145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 = 1 + 4 + 5 =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9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2: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63F24-117C-A7F4-841B-6402FE98D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85" y="1366684"/>
            <a:ext cx="9311148" cy="4906297"/>
          </a:xfrm>
        </p:spPr>
      </p:pic>
    </p:spTree>
    <p:extLst>
      <p:ext uri="{BB962C8B-B14F-4D97-AF65-F5344CB8AC3E}">
        <p14:creationId xmlns:p14="http://schemas.microsoft.com/office/powerpoint/2010/main" val="289081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C6D5-44E5-8992-6E1F-75073B14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EE51B-FC52-3C57-BE92-8567A4BF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5" y="1455173"/>
            <a:ext cx="7709820" cy="45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3: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26473-DFFD-B6F0-725A-0E1BA860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403"/>
            <a:ext cx="9289026" cy="49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549</Words>
  <Application>Microsoft Office PowerPoint</Application>
  <PresentationFormat>Widescreen</PresentationFormat>
  <Paragraphs>70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Nunito Sans</vt:lpstr>
      <vt:lpstr>Nunito Sans</vt:lpstr>
      <vt:lpstr>OpenSans</vt:lpstr>
      <vt:lpstr>Roboto</vt:lpstr>
      <vt:lpstr>unset</vt:lpstr>
      <vt:lpstr>Office Theme</vt:lpstr>
      <vt:lpstr>PowerPoint Presentation</vt:lpstr>
      <vt:lpstr>PowerPoint Presentation</vt:lpstr>
      <vt:lpstr>Introduction</vt:lpstr>
      <vt:lpstr>General Rules: </vt:lpstr>
      <vt:lpstr>Question 1:</vt:lpstr>
      <vt:lpstr>Notes:</vt:lpstr>
      <vt:lpstr>Question 2:</vt:lpstr>
      <vt:lpstr>Notes:</vt:lpstr>
      <vt:lpstr>Question 3:</vt:lpstr>
      <vt:lpstr>Notes:</vt:lpstr>
      <vt:lpstr>Question 4:</vt:lpstr>
      <vt:lpstr>Notes:</vt:lpstr>
      <vt:lpstr>Question 5:</vt:lpstr>
      <vt:lpstr>Notes:</vt:lpstr>
      <vt:lpstr>Question 6:</vt:lpstr>
      <vt:lpstr>Notes:</vt:lpstr>
      <vt:lpstr>Question 7:</vt:lpstr>
      <vt:lpstr>PowerPoint Presentation</vt:lpstr>
      <vt:lpstr>Question 8:</vt:lpstr>
      <vt:lpstr>PowerPoint Presentation</vt:lpstr>
      <vt:lpstr>Question 9:</vt:lpstr>
      <vt:lpstr>Notes:</vt:lpstr>
      <vt:lpstr>Question 10:</vt:lpstr>
      <vt:lpstr>Notes:</vt:lpstr>
      <vt:lpstr>Exercise 1:</vt:lpstr>
      <vt:lpstr>Exercise 2:</vt:lpstr>
      <vt:lpstr>Exercise 3:</vt:lpstr>
      <vt:lpstr>Exercise 4:</vt:lpstr>
      <vt:lpstr>Exercise 5: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P</dc:creator>
  <cp:lastModifiedBy>Premkumar P</cp:lastModifiedBy>
  <cp:revision>2</cp:revision>
  <dcterms:created xsi:type="dcterms:W3CDTF">2023-12-15T05:03:37Z</dcterms:created>
  <dcterms:modified xsi:type="dcterms:W3CDTF">2023-12-15T08:06:06Z</dcterms:modified>
</cp:coreProperties>
</file>