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Inter"/>
      <p:regular r:id="rId33"/>
      <p:bold r:id="rId34"/>
    </p:embeddedFont>
    <p:embeddedFont>
      <p:font typeface="Nuni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yVREH4LPeWU5y+ByL5qpnsGN1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Inter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Sans-regular.fntdata"/><Relationship Id="rId12" Type="http://schemas.openxmlformats.org/officeDocument/2006/relationships/slide" Target="slides/slide7.xml"/><Relationship Id="rId34" Type="http://schemas.openxmlformats.org/officeDocument/2006/relationships/font" Target="fonts/Inter-bold.fntdata"/><Relationship Id="rId15" Type="http://schemas.openxmlformats.org/officeDocument/2006/relationships/slide" Target="slides/slide10.xml"/><Relationship Id="rId37" Type="http://schemas.openxmlformats.org/officeDocument/2006/relationships/font" Target="fonts/NunitoSans-italic.fntdata"/><Relationship Id="rId14" Type="http://schemas.openxmlformats.org/officeDocument/2006/relationships/slide" Target="slides/slide9.xml"/><Relationship Id="rId36" Type="http://schemas.openxmlformats.org/officeDocument/2006/relationships/font" Target="fonts/Nunito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Nuni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From I, we conclude that H is the only daughter of M. But this does not indicate that M has no son. The information given in II is immaterial.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I, total sale of product A = Rs. (8000 x 25) = Rs. 200000.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we know that the company deals only in product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This implies that sale of product A is the total sale of the company, which is Rs. 200000.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I, we conclude that 5th, 12th, 19th and 26th of March, 2006 were Sundays.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So, the last Sunday fell on 26th.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we conclude that 31st March, 2006 was Friday. Thus, 26th March, 2006 was the last Sunday of the month.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The only word common to I and II is 'clear' and as such, only the code for 'clear' can be ascertained from the given information.</a:t>
            </a:r>
            <a:br>
              <a:rPr lang="en-US"/>
            </a:b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Q being in the middle, there are 10 children to his right as well as to his left. So, Q is 11th from the left. From I, P is 15th from the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Thus, from both I and II, we conclude that there are 3 children between P and Q.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I, we know that L is T's brother and J's husband. Since L is the only son of his parents, T is L's sister.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we know that K is L's daughter.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Thus, from I and II, we conclude that T is the sister of K's father i.e. T is K's aunt.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2</a:t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we know that P's mother is married to J's husband, which means that J is P's mother.</a:t>
            </a:r>
            <a:br>
              <a:rPr lang="en-US"/>
            </a:br>
            <a:endParaRPr/>
          </a:p>
        </p:txBody>
      </p:sp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ans: v</a:t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ans:3</a:t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ans: v</a:t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we consider statement 1 only, we can safely conclude that B is the tallest of all. If we consider statement 2 only, we can safely conclude that A is the shortest of all. Therefore, statement 1 alone is sufficient to answer the question. </a:t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we consider statement 1 alone, we have x</a:t>
            </a:r>
            <a:r>
              <a:rPr b="0" baseline="3000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 + x – 6 = 0 =&gt; x</a:t>
            </a:r>
            <a:r>
              <a:rPr b="0" baseline="3000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1" lang="en-U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 + 3x – 2x – 6 = 0 =&gt; (x + 3) (x – 2) = 0 =&gt; x = -3, 2 If we consider statement 2 alone, we have x ≥ 0 Combining the two statements, we can safely say that x = 2 Therefore, both statement 1 and statement 2 together are sufficient but neither alone is sufficient.   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4</a:t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both I and II, we find that Rahul is (35 - 25) = 10 years older than his brother, who was born in 1964. So, Rahul was born in 1954.</a:t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I, we conclude that weight of each pole = (4x5) kg = 20 kg.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So, total weight of 10 poles = (20 x 10) kg = 200 kg.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From II, we conclude that: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Weight of each pole = (weight of 3 poles) - (weight of 2 poles) = 20 kg.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Inter"/>
                <a:ea typeface="Inter"/>
                <a:cs typeface="Inter"/>
                <a:sym typeface="Inter"/>
              </a:rPr>
              <a:t>So, total weight of 10 pojes = (20 x 10) kg = 200 kg.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806" y="1998021"/>
            <a:ext cx="4834388" cy="2861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children does M have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is the only daughter of X who is wife of M.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and J are brothers of M.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was the total sale of the company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sold 8000 units of product A each costing Rs. 25.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company has no other product line.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Sunday of March, 2006 fell on which date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Sunday of that month fell on 5th.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day of that month was Friday.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code for 'sky' in the code language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code language, 'sky is clear' is written as 'de ra fa'.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same code language, 'make it clear' is written as 'de ga jo'.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children are there between P and Q in a row of children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is fifteenth from the left in the row.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is exactly in the middle and there are ten children towards his right.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T related to K?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R's sister J has married Ts brother L, who is the only son of his parents.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is the only daughter of L and J.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/>
        </p:nvSpPr>
        <p:spPr>
          <a:xfrm>
            <a:off x="152400" y="110864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J related to P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is brother of P and T is sister of P.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P's mother is married to J's husband who has one son and two daughters</a:t>
            </a:r>
            <a:r>
              <a:rPr b="0" i="0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152400" y="1108641"/>
            <a:ext cx="11887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value of x in the equation x^2 + 6x + 9 = 0?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1: x = -3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2: The discriminant of the equation is zero.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190500" y="1066800"/>
            <a:ext cx="11811000" cy="7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 is to the immediate right of P among five persons P, Q, R, S and T facing North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is third to the left of Q and P is second to the right of R.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is to the immediate left of T who is second to the right of P.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/>
        </p:nvSpPr>
        <p:spPr>
          <a:xfrm>
            <a:off x="190500" y="1066800"/>
            <a:ext cx="11810999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which date of the month was Anjali born in February 2004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Anjali was born on an even date of the month.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Anjali's birth date was a prime number.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2400" y="1066800"/>
            <a:ext cx="11887199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 to solve:</a:t>
            </a:r>
            <a:endParaRPr/>
          </a:p>
          <a:p>
            <a:pPr indent="-4572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the entire question carefully before attempting it. Then go through the options to 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correct answer.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Use the information given in the question and avoid making any assumptions.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Both the statements must be carefully read and then a make a conclusion.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Avoid any kind of confusion and answer the question.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5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/>
        </p:nvSpPr>
        <p:spPr>
          <a:xfrm>
            <a:off x="190500" y="1066800"/>
            <a:ext cx="11810999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is X related to Y?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says, "I have only one brother".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says, "I have only one sister".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/>
        </p:nvSpPr>
        <p:spPr>
          <a:xfrm>
            <a:off x="190500" y="1066800"/>
            <a:ext cx="11810999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is F related to P?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has two sisters M and N.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F's mother is sister of M's father.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190500" y="1066800"/>
            <a:ext cx="11810999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is the brother of A. How is A related to B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the sister of C.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is the husband of A.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258" name="Google Shape;258;p23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 rot="-5400000">
              <a:off x="7780928" y="2446928"/>
              <a:ext cx="4597113" cy="4225031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03733"/>
            <a:ext cx="2057400" cy="121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52400" y="1066800"/>
            <a:ext cx="1188720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Directions: </a:t>
            </a:r>
            <a:r>
              <a:rPr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below is a question and a set of statements. We have to find which of the given statements is required to reach the conclusion.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is the tallest among the brothers A, B, C, D ?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: C is shorter than only B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: D is taller than only A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52400" y="1066800"/>
            <a:ext cx="11887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What is the value of ‘x’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: x</a:t>
            </a:r>
            <a:r>
              <a:rPr b="1" baseline="3000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+ x – 6 = 0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: x ≥ 0 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152400" y="1066800"/>
            <a:ext cx="11887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What is the sum of the ages of John and Peter?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1: John is 5 years older than Peter.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2: The average of their ages is 25.</a:t>
            </a:r>
            <a:r>
              <a:rPr b="1" i="0" lang="en-US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152400" y="1066800"/>
            <a:ext cx="11887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Is triangle ABC an equilateral triangle?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1: The length of AB is equal to the length of AC.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2: The length of BC is equal </a:t>
            </a:r>
            <a:r>
              <a:rPr b="1" i="0" lang="en-US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twice the length of AB.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152400" y="1066800"/>
            <a:ext cx="11887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How much did Mr. Smith spend on his vacation?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1: Mr. Smith spent $500 on his flight ticket. </a:t>
            </a:r>
            <a:b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2: Mr. Smith spent $800 on his hotel stay.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0" y="-101494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152400" y="1066800"/>
            <a:ext cx="11887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year was Rahul born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Statements: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at present is 25 years younger to his mother.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Rahul's brother, who was born in 1964, is 35 years younger to his mother.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152400" y="961291"/>
            <a:ext cx="11887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b="0" i="0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will be the total weight of 10 poles, each of the same weight 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Statements:</a:t>
            </a:r>
            <a:endParaRPr b="0" i="0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One-fourth of the weight of each pole is 5 kg.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total weight of three poles is 20 kilograms more than the total weight of two poles.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 alone is 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are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statement 1 and statement 2 even together are not sufficient 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romanUcParenR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Statement 1 or Statement 2 is sufficient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600" y="5635884"/>
            <a:ext cx="2057400" cy="121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0" y="-105508"/>
            <a:ext cx="12192000" cy="1066799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Data Sufficiency</a:t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