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 Black"/>
      <p:bold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Roboto Medium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0" roundtripDataSignature="AMtx7mhRHuv/7NXwgCE8LRWXrzwBQtyO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Black-bold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Black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Medium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edium-italic.fntdata"/><Relationship Id="rId47" Type="http://schemas.openxmlformats.org/officeDocument/2006/relationships/font" Target="fonts/RobotoMedium-bold.fntdata"/><Relationship Id="rId49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2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3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1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2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4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Value: 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22f268142_0_0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g2e22f268142_0_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/>
              <a:t>sum:30</a:t>
            </a:r>
            <a:endParaRPr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22f26814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e22f2681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061b61e8e_1_0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e061b61e8e_1_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061b61e8e_1_6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e061b61e8e_1_6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061b61e8e_1_12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2e061b61e8e_1_12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061b61e8e_1_19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g2e061b61e8e_1_19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061b61e8e_1_26:notes"/>
          <p:cNvSpPr/>
          <p:nvPr>
            <p:ph idx="2" type="sldImg"/>
          </p:nvPr>
        </p:nvSpPr>
        <p:spPr>
          <a:xfrm>
            <a:off x="685800" y="1143000"/>
            <a:ext cx="5484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g2e061b61e8e_1_26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vLep53Dn1cNGn6ks9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3" y="600290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3" y="3386140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926250" y="714892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if-else if-else statement: The "if-else if-else" statement allows you to chain multiple conditions together and execute different blocks of code based on the first condition that evaluates to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974800" y="1743667"/>
            <a:ext cx="7291500" cy="2247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(condition1) {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condition1 is true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else if (condition2) {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condition 2 is true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else {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all previous conditions are false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1096500" y="632253"/>
            <a:ext cx="69510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score = 85;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if (score &gt;= 90)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System.out.println("A");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 else if (score &gt;= 80)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System.out.println("B");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 else if (score &gt;= 70)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System.out.println("C");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 else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System.out.println("D");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}}}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914400" y="717000"/>
            <a:ext cx="71856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switch statement: The "switch" statement provides an alternative way to handle multiple conditions based on the value of an expression. It allows you to choose a specific block of code to execute based on different possible values.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914400" y="1993400"/>
            <a:ext cx="7114200" cy="2401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switch (expression) {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case value1: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// Code to be executed if the expression equals value1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break;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case value2: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// Code to be executed if the expression equals value2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break;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More cases can be added here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default: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// Code to be executed if none of the cases match the expression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/>
          <p:nvPr/>
        </p:nvSpPr>
        <p:spPr>
          <a:xfrm>
            <a:off x="522300" y="915533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50" y="544875"/>
            <a:ext cx="7750474" cy="40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idx="1" type="body"/>
          </p:nvPr>
        </p:nvSpPr>
        <p:spPr>
          <a:xfrm>
            <a:off x="926250" y="1380900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Ternary operator (?:):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It is a shorthand way to write simple if-else statements.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num = 10;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 result = (num &gt; 0) ? "Positive" : "Non-positive";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System.out.println(result);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926250" y="747356"/>
            <a:ext cx="7759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making statements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916025" y="1436575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three jump statements: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➢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➢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➢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statements are used to control the flow of a program and are typically used in loops and conditional blocks.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916025" y="749413"/>
            <a:ext cx="7759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making statements-Jump statements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926250" y="1747275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break: The `break` statement is used to exit a loop prematurely, even if the loop condition is not met. When the `break` statement is encountered, the control flow exits the loop, and the program continues with the statement after the loop.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926249" y="753050"/>
            <a:ext cx="7759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making statements-Jump statements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926250" y="1747275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for (int i = 1; i &lt;= 10; i++)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if (i == 5)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break; // Exit the loop when i becomes 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System.out.println("Value: " + i);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926249" y="1009900"/>
            <a:ext cx="7759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>
            <a:off x="53597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926250" y="1747275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continue: The `continue` statement is used to skip the rest of the current iteration and continue with the next iteration of a loop. When the `continue` statement is encountered, the control flow jumps back to the loop's beginning to evaluate the loop condition again.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926249" y="743450"/>
            <a:ext cx="7759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making statements-Jump statements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926250" y="1378150"/>
            <a:ext cx="72915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for (int i = 1; i &lt;= 5; i++)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if (i == 3)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continue; // Skip iteration when i is 3 and continue with the next iteration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System.out.println("Value: " + i);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447724" y="718150"/>
            <a:ext cx="7759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b="1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2f268142_0_0"/>
          <p:cNvSpPr txBox="1"/>
          <p:nvPr/>
        </p:nvSpPr>
        <p:spPr>
          <a:xfrm>
            <a:off x="870154" y="1149782"/>
            <a:ext cx="7993500" cy="1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" sz="210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" sz="2500" u="sng" cap="none" strike="noStrike">
                <a:solidFill>
                  <a:schemeClr val="accent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https://forms.gle/vLep53Dn1cNGn6ks9</a:t>
            </a:r>
            <a:endParaRPr b="1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" sz="210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B0F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g2e22f268142_0_0"/>
          <p:cNvSpPr txBox="1"/>
          <p:nvPr/>
        </p:nvSpPr>
        <p:spPr>
          <a:xfrm>
            <a:off x="2197510" y="260668"/>
            <a:ext cx="4572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time on basic input,output,operators</a:t>
            </a:r>
            <a:endParaRPr b="0" i="0" sz="2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g2e22f26814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4761" y="1844533"/>
            <a:ext cx="2584049" cy="25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926250" y="1747275"/>
            <a:ext cx="72915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3.return: The `return` statement is used inside a method to terminate the method's execution and optionally return a value to the caller. When a `return` statement is encountered, the method's execution stops, and the control flow returns to the calling method.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926249" y="751250"/>
            <a:ext cx="7759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making statements-Jump statements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926250" y="1214250"/>
            <a:ext cx="7291500" cy="2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num1 = 10;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num2 = 20;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result = add(num1, num2);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System.out.println("Sum: " + result);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int add(int a, int b) {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sum = a + b;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return sum; // Return the sum to the caller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447725" y="621821"/>
            <a:ext cx="7759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b="1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22f268142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0" name="Google Shape;200;g2e22f268142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1" name="Google Shape;201;g2e22f268142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e22f268142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e22f268142_1_0"/>
          <p:cNvSpPr txBox="1"/>
          <p:nvPr/>
        </p:nvSpPr>
        <p:spPr>
          <a:xfrm>
            <a:off x="126112" y="2109730"/>
            <a:ext cx="503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e22f268142_1_0"/>
          <p:cNvSpPr txBox="1"/>
          <p:nvPr/>
        </p:nvSpPr>
        <p:spPr>
          <a:xfrm>
            <a:off x="1040780" y="1358649"/>
            <a:ext cx="32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1096506" y="2091631"/>
            <a:ext cx="6950989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Answer: Control flow refers to the order in which statements in a program are executed. It’s essential for defining the logic and sequence of operations in a program.</a:t>
            </a:r>
            <a:endParaRPr sz="1600"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447658" y="1387716"/>
            <a:ext cx="7759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139697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What is control flow in Java, and why is it important in programming?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453328" y="1371220"/>
            <a:ext cx="6951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2. What are the primary categories of control flow in Java?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Answer: The primary categories of control flow in Java are conditional statements, loops, and method calls.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454780" y="1379152"/>
            <a:ext cx="6951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3. Explain the ‘if’ statement in Java and its syntax.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Answer: The ‘if’ statement is used for conditional execution. Syntax: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(condition) {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  // Code to execute if condition is true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435630" y="1392773"/>
            <a:ext cx="6951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4. What is the purpose of the ‘else’ clause in an ‘if’ statement?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Answer: The ‘else’ clause is used to provide an alternative code block that executes when the ‘if’ condition is false.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469300" y="1340887"/>
            <a:ext cx="6951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5. What is the ‘else if’ statement in Java, and how is it used for multiple conditions?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Answer: The ‘else if’ statement allows you to specify multiple conditions in a chain, with each condition tested in sequence until one is true.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22130" y="445025"/>
            <a:ext cx="63417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555120" y="915840"/>
            <a:ext cx="7544880" cy="83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425887" y="1360062"/>
            <a:ext cx="7976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6. Explain the ‘switch’ statement in Java and its syntax.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Answer: The ‘switch’ statement is used to evaluate a variable against a list of values. Syntax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/>
              <a:t>                              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switch (variable) {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                                                       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case value1: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       // Code for value1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       break;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   case value2: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       // Code for value2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       break;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   default: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6" marL="28828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        // Code for default case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6" marL="28828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}</a:t>
            </a:r>
            <a:endParaRPr/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122130" y="445025"/>
            <a:ext cx="6341565" cy="82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061b61e8e_1_0"/>
          <p:cNvSpPr/>
          <p:nvPr/>
        </p:nvSpPr>
        <p:spPr>
          <a:xfrm>
            <a:off x="555120" y="915840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e061b61e8e_1_0"/>
          <p:cNvSpPr txBox="1"/>
          <p:nvPr>
            <p:ph idx="1" type="body"/>
          </p:nvPr>
        </p:nvSpPr>
        <p:spPr>
          <a:xfrm>
            <a:off x="459137" y="1362837"/>
            <a:ext cx="7976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1. Leap Year Checker: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Write a program to determine whether a given year is a leap year or not. A leap year is divisible by 4 but not by 100 unless it is also divisible by 400.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Sample Test Case: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Input: 2024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Leap year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Input: 2100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Not a leap year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g2e061b61e8e_1_0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126381" y="1594923"/>
            <a:ext cx="4690948" cy="1317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DECISION MAKING AND CONTROL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061b61e8e_1_6"/>
          <p:cNvSpPr/>
          <p:nvPr/>
        </p:nvSpPr>
        <p:spPr>
          <a:xfrm>
            <a:off x="555120" y="915840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e061b61e8e_1_6"/>
          <p:cNvSpPr txBox="1"/>
          <p:nvPr>
            <p:ph idx="1" type="body"/>
          </p:nvPr>
        </p:nvSpPr>
        <p:spPr>
          <a:xfrm>
            <a:off x="445037" y="1369612"/>
            <a:ext cx="7976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2. Grade Calculator: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Create a program that takes a student's score as input and outputs their corresponding grade based on the following criteria: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A: 90-100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B: 80-89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C: 70-79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D: 60-69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F: Below 60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Sample Test Case: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Input: 85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B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g2e061b61e8e_1_6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3600" u="none" cap="none" strike="noStrike">
              <a:solidFill>
                <a:srgbClr val="00B0F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67" name="Google Shape;267;g2e061b61e8e_1_6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061b61e8e_1_12"/>
          <p:cNvSpPr/>
          <p:nvPr/>
        </p:nvSpPr>
        <p:spPr>
          <a:xfrm>
            <a:off x="555120" y="915840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e061b61e8e_1_12"/>
          <p:cNvSpPr txBox="1"/>
          <p:nvPr>
            <p:ph idx="1" type="body"/>
          </p:nvPr>
        </p:nvSpPr>
        <p:spPr>
          <a:xfrm>
            <a:off x="445037" y="1379187"/>
            <a:ext cx="7976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Factorial Calculator: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Write a program to calculate the factorial of a non-negative integer input by the user.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Sample Test Case: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Input: 5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120 (5! = 5 x 4 x 3 x 2 x 1 = 120)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g2e061b61e8e_1_12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3600" u="none" cap="none" strike="noStrike">
              <a:solidFill>
                <a:srgbClr val="00B0F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75" name="Google Shape;275;g2e061b61e8e_1_12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061b61e8e_1_19"/>
          <p:cNvSpPr/>
          <p:nvPr/>
        </p:nvSpPr>
        <p:spPr>
          <a:xfrm>
            <a:off x="555120" y="915840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e061b61e8e_1_19"/>
          <p:cNvSpPr txBox="1"/>
          <p:nvPr>
            <p:ph idx="1" type="body"/>
          </p:nvPr>
        </p:nvSpPr>
        <p:spPr>
          <a:xfrm>
            <a:off x="454637" y="1131687"/>
            <a:ext cx="7976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Number Guessing Game: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 a number guessing game where the computer generates a random number between 1 and  100, and the user has to guess it. Provide feedback to the user if their guess is too high or too low.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Sample Test Case: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Random number: 50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User's Guess: 30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Too low. Try again.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User's Guess: 70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Too high. Try again.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User's Guess: 50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Congratulations! You guessed it right.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g2e061b61e8e_1_19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3600" u="none" cap="none" strike="noStrike">
              <a:solidFill>
                <a:srgbClr val="00B0F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83" name="Google Shape;283;g2e061b61e8e_1_19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061b61e8e_1_26"/>
          <p:cNvSpPr/>
          <p:nvPr/>
        </p:nvSpPr>
        <p:spPr>
          <a:xfrm>
            <a:off x="555120" y="915840"/>
            <a:ext cx="754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25" spcFirstLastPara="1" rIns="9142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e061b61e8e_1_26"/>
          <p:cNvSpPr txBox="1"/>
          <p:nvPr>
            <p:ph idx="1" type="body"/>
          </p:nvPr>
        </p:nvSpPr>
        <p:spPr>
          <a:xfrm>
            <a:off x="454637" y="1361562"/>
            <a:ext cx="79767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Fibonacci Sequence Generator: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program to generate the Fibonacci sequence up to a specified number of terms provided by the user.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Sample Test Case: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Input: 8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Output: 0 1 1 2 3 5 8 13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69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g2e061b61e8e_1_26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3600" u="none" cap="none" strike="noStrike">
              <a:solidFill>
                <a:srgbClr val="00B0F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91" name="Google Shape;291;g2e061b61e8e_1_26"/>
          <p:cNvSpPr txBox="1"/>
          <p:nvPr/>
        </p:nvSpPr>
        <p:spPr>
          <a:xfrm>
            <a:off x="122130" y="445025"/>
            <a:ext cx="634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Practice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00" name="Google Shape;30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03" name="Google Shape;303;p27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27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05" name="Google Shape;30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7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07" name="Google Shape;307;p27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311700" y="778810"/>
            <a:ext cx="309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20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TOPICS</a:t>
            </a:r>
            <a:endParaRPr b="0" i="0" sz="20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925551" y="1381350"/>
            <a:ext cx="4572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" sz="16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What is decision making?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" sz="16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" sz="16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If-else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" sz="16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If-else If-else statement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" sz="16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" sz="16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Ternary operator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25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" sz="16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Jump statements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927307" y="1378150"/>
            <a:ext cx="72894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Decision-making statements are used to control the flow of a program based on certain conditions. These statements allow you to make decisions and execute different blocks of code depending on whether a given condition is true or false.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0" y="547498"/>
            <a:ext cx="7759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2000" u="none" cap="none" strike="noStrike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What is decision-making?</a:t>
            </a:r>
            <a:endParaRPr b="0" i="0" sz="20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923225" y="722369"/>
            <a:ext cx="69510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if statement: The "if" statement is the fundamental decision-making statement. It evaluates a boolean expression inside the parentheses and executes the block of code within the curly braces if the condition is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923225" y="2239925"/>
            <a:ext cx="6741000" cy="90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(condition) {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the condition is true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1096500" y="1499025"/>
            <a:ext cx="69510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number = 10;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if (number &gt; 5)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System.out.println("The number is greater than 5.");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98320" y="794967"/>
            <a:ext cx="7759800" cy="5616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Example</a:t>
            </a:r>
            <a:endParaRPr b="1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913650" y="695100"/>
            <a:ext cx="69510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2.if-else statement: The "if-else" statement provides an alternative block of code to be executed when the condition is false.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913650" y="1568740"/>
            <a:ext cx="6741000" cy="14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(condition) {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the condition is true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else {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// Code to be executed if the condition is false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555125" y="915846"/>
            <a:ext cx="75450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1149125" y="802375"/>
            <a:ext cx="69510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class Main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public static void main(String[] args)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int number = 3;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if (number % 2 == 0)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System.out.println("The number is even.");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 else {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System.out.println("The number is odd.");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 ram</dc:creator>
</cp:coreProperties>
</file>