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Black"/>
      <p:bold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Roboto Medium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j1jD40pK33MDukdufmG2EXPk43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.fntdata"/><Relationship Id="rId20" Type="http://schemas.openxmlformats.org/officeDocument/2006/relationships/slide" Target="slides/slide15.xml"/><Relationship Id="rId42" Type="http://schemas.openxmlformats.org/officeDocument/2006/relationships/font" Target="fonts/RobotoMedium-boldItalic.fntdata"/><Relationship Id="rId41" Type="http://schemas.openxmlformats.org/officeDocument/2006/relationships/font" Target="fonts/RobotoMedium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Black-bold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Black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3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2ce4543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72ce4543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ff1c1f48c_0_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25ff1c1f48c_0_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f1c1f48c_0_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25ff1c1f48c_0_1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ff1c1f48c_0_2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25ff1c1f48c_0_20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ff1c1f48c_0_2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g25ff1c1f48c_0_2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ff1c1f48c_0_3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25ff1c1f48c_0_39:notes"/>
          <p:cNvSpPr txBox="1"/>
          <p:nvPr>
            <p:ph idx="1" type="body"/>
          </p:nvPr>
        </p:nvSpPr>
        <p:spPr>
          <a:xfrm>
            <a:off x="685800" y="4400640"/>
            <a:ext cx="54861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2ce454301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72ce45430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eeUKnoLr6kuVMPPQ9" TargetMode="External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271750" y="826723"/>
            <a:ext cx="84480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Correctness: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produce the correct output for all valid inputs and should solve the problem it was designed to address.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Determinism: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algorithm's steps should be deterministic, meaning that given the same input and conditions, it will always produce the same output.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Feasibility: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be practical and feasible to implement, considering the available resources and computational power.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239658" y="436727"/>
            <a:ext cx="7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1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algorithm should be expressed using the syntax and constructs of the Java programming language.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Data Structures: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provides various data structures like arrays, lists, maps, etc., that can be used to represent data and support algorithmic operations.</a:t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239658" y="665327"/>
            <a:ext cx="7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Object-Oriented: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 is an object-oriented language, and algorithms can be designed using object-oriented principles like encapsulation, inheritance, and polymorphism.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Standard Library: Java's standard library offers a wide range of utility classes and functions, which can be leveraged to simplify algorithm implementation and improve code readability.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239658" y="665327"/>
            <a:ext cx="7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Understand the Problem: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Begin by thoroughly understanding the problem you need to solve. Identify the inputs, desired outputs, and any constraints or special conditions.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Break Down the Problem: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Divide the problem into smaller sub-problems or steps. This process is called decomposition and helps make the problem more manageable.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Choose a Suitable Data Structure: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Select the appropriate data structure to store and manipulate the data efficiently. Common data structures in Java include arrays, lists, sets, maps, and trees.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Design the Algorithm: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Start designing the step-by-step procedure to solve the problem. Use pseudocode or flowcharts to outline the logic without worrying about the specific syntax of the programming language.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5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Implement the Algorithm: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Translate the algorithm into Java code using the correct syntax, data structures, and control structures like loops and conditionals.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Test and Debug: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Test the algorithm with various inputs, including edge cases, to ensure it produces the correct output. Debug and refine the code as needed.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analysis involves evaluating the efficiency and performance of an algorithm. The primary aspects of algorithm analysis include: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1.Time Complexity: Measure how the algorithm's running time increases with the size of the input data. Common notations used are Big O notation (e.g., O(n), O(n^2)).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2.Space Complexity: Evaluate the amount of memory space required by the algorithm as a function of the input size.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3.Best, Average, and Worst Cases: Analyze the algorithm's performance in different scenarios, such as best-case (minimum time required), average-case (expected time), and worst-case (maximum time required).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4.Asymptotic Analysis: Focus on the growth rate of the algorithm's time and space requirements as the input size becomes very large. This helps identify the most significant factors affecting the algorithm's performance.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Algorithm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Sorting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arrange elements in a specific order, like Bubble Sort, Selection Sort, Insertion Sort, Merge Sort, Quick Sort,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Searching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find a particular element in a data structure, like Linear Search, Binary Search,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Graph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to solve problems related to graphs, like Depth-First Search (DFS), Breadth-First Search (BFS), Dijkstra's Algorithm, etc.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Dynamic Programming Algorithms: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Techniques to solve complex problems by breaking them down into overlapping sub-problems, like Fibonacci sequence, Knapsack problem,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Greedy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that make locally optimal choices at each step, aiming to find a global optimum, like Huffman Coding, Kruskal's algorithm,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/>
        </p:nvSpPr>
        <p:spPr>
          <a:xfrm>
            <a:off x="870155" y="1149783"/>
            <a:ext cx="7993626" cy="102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i="0" lang="en-US" sz="18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i="0" lang="en-US" sz="18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https://forms.gle/eeUKnoLr6kuVMPPQ9</a:t>
            </a:r>
            <a:endParaRPr b="1" i="0" sz="1800" u="none" cap="none" strike="noStrike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i="0" lang="en-US" sz="180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F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34"/>
          <p:cNvSpPr txBox="1"/>
          <p:nvPr/>
        </p:nvSpPr>
        <p:spPr>
          <a:xfrm>
            <a:off x="2197510" y="30963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Decision-making and Control structures</a:t>
            </a:r>
            <a:endParaRPr b="1" i="0" sz="24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4" name="Google Shape;6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6751" y="1969816"/>
            <a:ext cx="272043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47946" y="1164094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Backtracking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that explore all possible solutions through a recursive trial-and-error approach, like N-Queens problem, Sudoku solver,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Divide and Conquer Algorithms: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Techniques that break a problem into smaller sub-problems, solve them independently, and combine their results to get the final solution, like Merge Sort, Quick Sort, etc.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239658" y="782749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Algorithms 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2ce45430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0" name="Google Shape;200;g272ce45430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g272ce45430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72ce45430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72ce454301_0_0"/>
          <p:cNvSpPr txBox="1"/>
          <p:nvPr/>
        </p:nvSpPr>
        <p:spPr>
          <a:xfrm>
            <a:off x="126112" y="2109730"/>
            <a:ext cx="5033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272ce454301_0_0"/>
          <p:cNvSpPr txBox="1"/>
          <p:nvPr/>
        </p:nvSpPr>
        <p:spPr>
          <a:xfrm>
            <a:off x="1040780" y="1358649"/>
            <a:ext cx="320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ff1c1f48c_0_0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g25ff1c1f48c_0_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Algorithms provide structured approaches to solving problems efficiently and consistently, ensuring reliable results.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25ff1c1f48c_0_0"/>
          <p:cNvSpPr txBox="1"/>
          <p:nvPr/>
        </p:nvSpPr>
        <p:spPr>
          <a:xfrm>
            <a:off x="222308" y="1562049"/>
            <a:ext cx="7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What is the significance of algorithms in problem-solving?</a:t>
            </a:r>
            <a:endParaRPr b="1" i="0" sz="1600" u="none" cap="none" strike="noStrike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g25ff1c1f48c_0_0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ff1c1f48c_0_1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must have finiteness, definiteness, input, output, effectiveness, and generality.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g25ff1c1f48c_0_10"/>
          <p:cNvSpPr txBox="1"/>
          <p:nvPr/>
        </p:nvSpPr>
        <p:spPr>
          <a:xfrm>
            <a:off x="225658" y="1542499"/>
            <a:ext cx="7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How would you define the characteristics of an algorithm?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25ff1c1f48c_0_10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ff1c1f48c_0_20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5ff1c1f48c_0_20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design includes understanding the problem, planning, specifying, verifying, and implementing the solution.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5ff1c1f48c_0_20"/>
          <p:cNvSpPr txBox="1"/>
          <p:nvPr/>
        </p:nvSpPr>
        <p:spPr>
          <a:xfrm>
            <a:off x="220633" y="1540899"/>
            <a:ext cx="7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Can you explain the steps involved in designing an algorithm?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5ff1c1f48c_0_20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5ff1c1f48c_0_20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ff1c1f48c_0_29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g25ff1c1f48c_0_29"/>
          <p:cNvSpPr txBox="1"/>
          <p:nvPr>
            <p:ph idx="1" type="body"/>
          </p:nvPr>
        </p:nvSpPr>
        <p:spPr>
          <a:xfrm>
            <a:off x="1255100" y="2255125"/>
            <a:ext cx="70794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Algorithm analysis helps determine the efficiency of an algorithm in terms of time and space complexity.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25ff1c1f48c_0_29"/>
          <p:cNvSpPr txBox="1"/>
          <p:nvPr/>
        </p:nvSpPr>
        <p:spPr>
          <a:xfrm>
            <a:off x="234908" y="1516299"/>
            <a:ext cx="7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Why is algorithm analysis important?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25ff1c1f48c_0_29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5ff1c1f48c_0_29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ff1c1f48c_0_39"/>
          <p:cNvSpPr/>
          <p:nvPr/>
        </p:nvSpPr>
        <p:spPr>
          <a:xfrm>
            <a:off x="555125" y="1736582"/>
            <a:ext cx="7545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25ff1c1f48c_0_39"/>
          <p:cNvSpPr txBox="1"/>
          <p:nvPr>
            <p:ph idx="1" type="body"/>
          </p:nvPr>
        </p:nvSpPr>
        <p:spPr>
          <a:xfrm>
            <a:off x="992600" y="2255125"/>
            <a:ext cx="7341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 measures how an algorithm's execution time increases with input size, while space complexity measures its memory requirements.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25ff1c1f48c_0_39"/>
          <p:cNvSpPr txBox="1"/>
          <p:nvPr/>
        </p:nvSpPr>
        <p:spPr>
          <a:xfrm>
            <a:off x="230233" y="1535399"/>
            <a:ext cx="7759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Differentiate between time complexity and space complexity.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25ff1c1f48c_0_39"/>
          <p:cNvSpPr txBox="1"/>
          <p:nvPr/>
        </p:nvSpPr>
        <p:spPr>
          <a:xfrm>
            <a:off x="374708" y="723145"/>
            <a:ext cx="4572000" cy="5537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5ff1c1f48c_0_39"/>
          <p:cNvSpPr txBox="1"/>
          <p:nvPr/>
        </p:nvSpPr>
        <p:spPr>
          <a:xfrm>
            <a:off x="374708" y="723145"/>
            <a:ext cx="457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Interview questions</a:t>
            </a:r>
            <a:endParaRPr b="0" i="0" sz="1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2ce454301_0_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52" name="Google Shape;252;g272ce454301_0_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3" name="Google Shape;253;g272ce454301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72ce454301_0_57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5" name="Google Shape;255;g272ce454301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272ce454301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272ce454301_0_57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58" name="Google Shape;258;g272ce454301_0_57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272ce454301_0_57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0" name="Google Shape;260;g272ce454301_0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72ce454301_0_57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62" name="Google Shape;262;g272ce454301_0_57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 txBox="1"/>
          <p:nvPr/>
        </p:nvSpPr>
        <p:spPr>
          <a:xfrm>
            <a:off x="126381" y="1594923"/>
            <a:ext cx="4690948" cy="2154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8" name="Google Shape;7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6"/>
          <p:cNvSpPr txBox="1"/>
          <p:nvPr/>
        </p:nvSpPr>
        <p:spPr>
          <a:xfrm>
            <a:off x="311700" y="778810"/>
            <a:ext cx="309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8181EF"/>
                </a:solidFill>
                <a:latin typeface="Roboto Black"/>
                <a:ea typeface="Roboto Black"/>
                <a:cs typeface="Roboto Black"/>
                <a:sym typeface="Roboto Black"/>
              </a:rPr>
              <a:t>TOPICS</a:t>
            </a:r>
            <a:endParaRPr b="0" i="0" sz="1400" u="none" cap="none" strike="noStrike">
              <a:solidFill>
                <a:srgbClr val="8181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6"/>
          <p:cNvSpPr txBox="1"/>
          <p:nvPr/>
        </p:nvSpPr>
        <p:spPr>
          <a:xfrm>
            <a:off x="538316" y="1358649"/>
            <a:ext cx="3706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an algorithm?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algorithm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algorithm in java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design an algorithm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analyze an algorithm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⮚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Types of algorithm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68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1096502" y="2138387"/>
            <a:ext cx="6950989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is a step-by-step procedure or a set of instructions designed to solve a specific problem or perform a particular task. In computer science, algorithms are essential for developing efficient and effective software solutions.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55120" y="1404107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an Algorithm? 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331625" y="1506691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1.Problem Solving: Algorithms provide a systematic approach to solving problems. They break down complex tasks into smaller, manageable steps, making problem-solving more organized and easier.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Efficiency: Well-designed algorithms can significantly improve the efficiency   of a program. They help in optimizing resource usage and reducing execution time, which is crucial for large-scale applications and computationally intensive tasks.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239658" y="857421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31625" y="1506691"/>
            <a:ext cx="8448101" cy="1921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Reusability: Algorithms can be applied to various scenarios and data, allowing code reusability and reducing the need to write similar logic multiple times.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Standardization: Algorithms provide a standard way to solve specific problems, promoting consistency and ensuring that different programmers can approach the same problem with similar techniques.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239658" y="857421"/>
            <a:ext cx="775972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Do We Need Algorithms?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239658" y="1018038"/>
            <a:ext cx="8792830" cy="1956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Input: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should have zero or more inputs. These inputs are the data on which the algorithm operates.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Output: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should produce at least one output. The output is the result of the algorithm's processing on the given inputs.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Definiteness: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step in the algorithm should be precisely defined and unambiguous, leaving no room for interpretation. This ensures that the algorithm's behavior is well-defined.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239658" y="665327"/>
            <a:ext cx="7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255425" y="1506691"/>
            <a:ext cx="8448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Finiteness: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algorithm must eventually terminate after a finite number of steps. It should not run indefinitely or go into an infinite loop.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Effectiveness: 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steps in the algorithm should be basic and simple enough that they can be executed using basic operations or actions.</a:t>
            </a:r>
            <a:endParaRPr/>
          </a:p>
          <a:p>
            <a:pPr indent="0" lvl="0" marL="1397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239658" y="665327"/>
            <a:ext cx="77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Characteristics of an Algorithm:</a:t>
            </a:r>
            <a:endParaRPr b="0" i="0" sz="1600" u="none" cap="none" strike="noStrike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