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 Black"/>
      <p:bold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29" roundtripDataSignature="AMtx7mhDvDq5pr5NLkci6hExfNeMKdUo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Black-boldItalic.fntdata"/><Relationship Id="rId23" Type="http://schemas.openxmlformats.org/officeDocument/2006/relationships/font" Target="fonts/RobotoBlack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1834e442a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f1834e442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1834e442a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f1834e442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1834e442a_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f1834e442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1834e442a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f1834e442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22" name="Google Shape;12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23" name="Google Shape;123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UgBKp3nRGePA2eXMA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6" name="Google Shape;136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1834e442a_2_20"/>
          <p:cNvSpPr/>
          <p:nvPr/>
        </p:nvSpPr>
        <p:spPr>
          <a:xfrm>
            <a:off x="758569" y="1165114"/>
            <a:ext cx="784063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What is natural sort order?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2f1834e442a_2_20"/>
          <p:cNvSpPr/>
          <p:nvPr/>
        </p:nvSpPr>
        <p:spPr>
          <a:xfrm>
            <a:off x="1479395" y="1905085"/>
            <a:ext cx="6606853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Natural sort order is a sorting technique that arranges strings containing numbers in a way that takes numeric values into account, ensuring that numbers within the strings are ordered logically rather than purely alphabetically.</a:t>
            </a:r>
            <a:endParaRPr i="0" sz="1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2f1834e442a_2_20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1834e442a_2_25"/>
          <p:cNvSpPr/>
          <p:nvPr/>
        </p:nvSpPr>
        <p:spPr>
          <a:xfrm>
            <a:off x="758569" y="1165114"/>
            <a:ext cx="784063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How is natural sort order different from lexicographic sorting?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2f1834e442a_2_25"/>
          <p:cNvSpPr/>
          <p:nvPr/>
        </p:nvSpPr>
        <p:spPr>
          <a:xfrm>
            <a:off x="1308411" y="1905085"/>
            <a:ext cx="6777838" cy="2693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Lexicographic sorting treats numbers as characters, leading to incorrect ordering (e.g., "10" before "2"). Natural sort order considers the numeric value within strings, producing a more intuitive order ("2" before "10").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2f1834e442a_2_25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/>
          <p:nvPr/>
        </p:nvSpPr>
        <p:spPr>
          <a:xfrm>
            <a:off x="758569" y="1165114"/>
            <a:ext cx="784063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Give an example of natural sort order.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1308411" y="1905085"/>
            <a:ext cx="6777838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natural sort order, a list of strings like ["file1.txt", "file10.txt", "file2.txt"] would be sorted as ["file1.txt", "file2.txt", "file10.txt"] based on numeric values.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758569" y="1165114"/>
            <a:ext cx="784063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What challenges can arise when implementing natural sort order?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1308411" y="1905085"/>
            <a:ext cx="6777838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 include handling varying numeric formats, such as leading zeros or decimal points, and ensuring that non-numeric portions of strings are still correctly ordered.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758569" y="1165114"/>
            <a:ext cx="784063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How can you implement natural sort order in code?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1308411" y="1905085"/>
            <a:ext cx="6777838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natural sort order by splitting strings into numeric and non-numeric parts, converting numeric parts to integers for comparison, and then combining the parts for sorting using a custom sorting algorithm or library function.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57" name="Google Shape;257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8" name="Google Shape;25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5" name="Google Shape;14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3"/>
          <p:cNvSpPr txBox="1"/>
          <p:nvPr/>
        </p:nvSpPr>
        <p:spPr>
          <a:xfrm>
            <a:off x="163133" y="1771546"/>
            <a:ext cx="4690800" cy="1317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NATURAL SORT ORDER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-1121664" y="638592"/>
            <a:ext cx="98511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                   TEST TIME ON LEXICOGRAPHICALLY FIRST PALINDROMIC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450848" y="1457921"/>
            <a:ext cx="513283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0" lang="en-IN" sz="14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https://forms.gle/UgBKp3nRGePA2eXMA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6842" y="2306622"/>
            <a:ext cx="2986278" cy="236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/>
        </p:nvSpPr>
        <p:spPr>
          <a:xfrm>
            <a:off x="902650" y="1170763"/>
            <a:ext cx="52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IN" sz="20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1045150" y="1928933"/>
            <a:ext cx="754488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Natural sorting is the sorting of text that does more than rely on the order of individual characters codes to make the finding of individual strings easier for a human reader.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/>
        </p:nvSpPr>
        <p:spPr>
          <a:xfrm>
            <a:off x="801310" y="1098053"/>
            <a:ext cx="52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0" lang="en-IN" sz="20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911050" y="1561978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alphabetical sorting, "z11" would be sorted before "z2" because the "1" in the first string is sorted as smaller than "2“.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911118" y="2578483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 in natural sorting "z2" is sorted before "z11" because "2" is treated as smaller than "11“.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556957" y="1206242"/>
            <a:ext cx="80300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no "one true way" to do this.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556957" y="1740753"/>
            <a:ext cx="80300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for the purpose of this task 'natural' orderings might include: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556956" y="2571750"/>
            <a:ext cx="80300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Ignore leading, trailing and multiple adjacent spaces.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560474" y="2991133"/>
            <a:ext cx="80300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Make all whitespace characters equivalent.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556955" y="3410516"/>
            <a:ext cx="80300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Sorting without regard to case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566199" y="927483"/>
            <a:ext cx="80300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Sorting numeric portions of strings in numeric order.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976277" y="1513008"/>
            <a:ext cx="761428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✔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is split the string into fields on numeric boundaries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973850" y="1981653"/>
            <a:ext cx="761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✔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Then sort on each field, with the rightmost fields being the most significant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973858" y="2450296"/>
            <a:ext cx="761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✔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numeric fields of integers treated as numbers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972583" y="3386458"/>
            <a:ext cx="324878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foo9.txt before foo10.txt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4170696" y="3387608"/>
            <a:ext cx="324878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well as...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973733" y="3779483"/>
            <a:ext cx="463642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x9y99 before x9y100, before x10y0...</a:t>
            </a:r>
            <a:endParaRPr i="0" sz="1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990027" y="4234383"/>
            <a:ext cx="770021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any number of groups of integers in a string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1834e442a_2_15"/>
          <p:cNvSpPr/>
          <p:nvPr/>
        </p:nvSpPr>
        <p:spPr>
          <a:xfrm>
            <a:off x="566199" y="838108"/>
            <a:ext cx="80300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Title sorts; without regard to a leading, very common, word such as 'The' in "The thirty-nine steps".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2f1834e442a_2_15"/>
          <p:cNvSpPr/>
          <p:nvPr/>
        </p:nvSpPr>
        <p:spPr>
          <a:xfrm>
            <a:off x="554749" y="1720408"/>
            <a:ext cx="80300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Sort letters without regard to accents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2f1834e442a_2_15"/>
          <p:cNvSpPr/>
          <p:nvPr/>
        </p:nvSpPr>
        <p:spPr>
          <a:xfrm>
            <a:off x="555899" y="2134058"/>
            <a:ext cx="80300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Sort ligatures as separate letters.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2f1834e442a_2_15"/>
          <p:cNvSpPr/>
          <p:nvPr/>
        </p:nvSpPr>
        <p:spPr>
          <a:xfrm>
            <a:off x="557049" y="2609583"/>
            <a:ext cx="80300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Replacements: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2f1834e442a_2_15"/>
          <p:cNvSpPr/>
          <p:nvPr/>
        </p:nvSpPr>
        <p:spPr>
          <a:xfrm>
            <a:off x="971433" y="3014058"/>
            <a:ext cx="761428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✔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Sort German eszett or scharfes S (ß) as ss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2f1834e442a_2_15"/>
          <p:cNvSpPr/>
          <p:nvPr/>
        </p:nvSpPr>
        <p:spPr>
          <a:xfrm>
            <a:off x="972583" y="3420833"/>
            <a:ext cx="761428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✔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Sort ĺ, LATIN SMALL LETTER LONG S as 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2f1834e442a_2_15"/>
          <p:cNvSpPr/>
          <p:nvPr/>
        </p:nvSpPr>
        <p:spPr>
          <a:xfrm>
            <a:off x="973733" y="3806983"/>
            <a:ext cx="478698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✔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Sort ȝ, LATIN SMALL LETTER EZH as 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2f1834e442a_2_15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1834e442a_2_7"/>
          <p:cNvSpPr/>
          <p:nvPr/>
        </p:nvSpPr>
        <p:spPr>
          <a:xfrm>
            <a:off x="742520" y="862158"/>
            <a:ext cx="784636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Rules – Simplified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2f1834e442a_2_7"/>
          <p:cNvSpPr/>
          <p:nvPr/>
        </p:nvSpPr>
        <p:spPr>
          <a:xfrm>
            <a:off x="758585" y="1333883"/>
            <a:ext cx="349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Alphabetical sorting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Z1 before z2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2f1834e442a_2_7"/>
          <p:cNvSpPr/>
          <p:nvPr/>
        </p:nvSpPr>
        <p:spPr>
          <a:xfrm>
            <a:off x="4665700" y="1333863"/>
            <a:ext cx="3492596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Natural sorting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Z1 before z2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2f1834e442a_2_7"/>
          <p:cNvSpPr/>
          <p:nvPr/>
        </p:nvSpPr>
        <p:spPr>
          <a:xfrm>
            <a:off x="757420" y="2390708"/>
            <a:ext cx="78406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During the 1996 MacHack conference, the Natural Order Mac OS System Extension was conceived and implemented overnight on-site as an entry for the Best Hack contest.</a:t>
            </a:r>
            <a:endParaRPr i="0" sz="1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2f1834e442a_2_7"/>
          <p:cNvSpPr/>
          <p:nvPr/>
        </p:nvSpPr>
        <p:spPr>
          <a:xfrm>
            <a:off x="758570" y="3423108"/>
            <a:ext cx="78406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Dave Koelle wrote the Alphanum Algorithm in 1997 and Martin Pool published Natural Order String Comparison in 2000.</a:t>
            </a:r>
            <a:endParaRPr i="0" sz="1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2f1834e442a_2_7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NATURAL SORT ORDER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