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25" roundtripDataSignature="AMtx7miIYX3Lk/CeLZY2sn9FyE4ZRtxO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52F713-3910-4549-A1FB-0E3C8A84E05F}">
  <a:tblStyle styleId="{AC52F713-3910-4549-A1FB-0E3C8A84E0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RobotoBlack-bold.fntdata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1834e442a_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f1834e442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1834e442a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f1834e442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1834e442a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f1834e442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22" name="Google Shape;12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23" name="Google Shape;123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834e442a_2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g2f1834e442a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36" name="Google Shape;136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23" name="Google Shape;223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4" name="Google Shape;22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5" name="Google Shape;14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6" name="Google Shape;14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3"/>
          <p:cNvSpPr txBox="1"/>
          <p:nvPr/>
        </p:nvSpPr>
        <p:spPr>
          <a:xfrm>
            <a:off x="163133" y="1771546"/>
            <a:ext cx="4690800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MOVE HYPHEN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THE BEGINNING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/>
          <p:nvPr/>
        </p:nvSpPr>
        <p:spPr>
          <a:xfrm>
            <a:off x="578787" y="1359426"/>
            <a:ext cx="796822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⮚"/>
            </a:pP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You are given a string that has set of words and hyphens.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579937" y="1848701"/>
            <a:ext cx="796822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⮚"/>
            </a:pP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Write a program to move all hyphens to front of string.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581087" y="2337976"/>
            <a:ext cx="79682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condition is that you have to do it by traversing the string only once.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579937" y="3271826"/>
            <a:ext cx="373768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581089" y="3802351"/>
            <a:ext cx="212773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“hello-world-”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2651613" y="3803501"/>
            <a:ext cx="9372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3684013" y="3804651"/>
            <a:ext cx="182301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“--helloworld”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582239" y="4236626"/>
            <a:ext cx="212773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“I - love--Java”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652763" y="4237776"/>
            <a:ext cx="9372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3685163" y="4238926"/>
            <a:ext cx="241312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“---I loveJava”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332301" y="428875"/>
            <a:ext cx="57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MOVE HYPEN TO THE BEGINNING</a:t>
            </a:r>
            <a:endParaRPr b="0" i="0" sz="20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/>
          <p:nvPr/>
        </p:nvSpPr>
        <p:spPr>
          <a:xfrm>
            <a:off x="578787" y="824485"/>
            <a:ext cx="384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Approach-1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4571997" y="826426"/>
            <a:ext cx="15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Swap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578775" y="1359425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Initialize two indices i and j for traversals from beginning to end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578825" y="1964751"/>
            <a:ext cx="796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 startAt="2"/>
            </a:pP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current index contains hyphen, swap chars in index i with index j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578825" y="2599226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 startAt="3"/>
            </a:pP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Decrement the value by 1 and continue the advancement of j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78825" y="3186576"/>
            <a:ext cx="796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 startAt="4"/>
            </a:pP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the end of this method, all hyphens will bubble up to the beginning.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332301" y="428875"/>
            <a:ext cx="57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MOVE HYPEN TO THE BEGINNING</a:t>
            </a:r>
            <a:endParaRPr b="0" i="0" sz="20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"/>
          <p:cNvGraphicFramePr/>
          <p:nvPr/>
        </p:nvGraphicFramePr>
        <p:xfrm>
          <a:off x="275104" y="1199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{AC52F713-3910-4549-A1FB-0E3C8A84E05F}</a:tableStyleId>
              </a:tblPr>
              <a:tblGrid>
                <a:gridCol w="4517750"/>
                <a:gridCol w="4076050"/>
              </a:tblGrid>
              <a:tr h="33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EthCode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static void moveSpaceInFront(char str[])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Traverse from end and swap hyphens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i = str.length-1;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(int j = i; j &gt;= 0; j--)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(str[j] != '-')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char c = str[i];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str[i] = str[j];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str[j] = c;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i--;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 static void main(String[] args)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char str[] = "Code- 4 -lyf".toCharArray();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moveSpaceInFront(str);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System.out.println(String.valueOf(str));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"/>
          <p:cNvSpPr txBox="1"/>
          <p:nvPr/>
        </p:nvSpPr>
        <p:spPr>
          <a:xfrm>
            <a:off x="332301" y="428875"/>
            <a:ext cx="57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MOVE HYPEN TO THE BEGINNING</a:t>
            </a:r>
            <a:endParaRPr b="0" i="0" sz="20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587850" y="1068814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Complexity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577637" y="1626401"/>
            <a:ext cx="384310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 Time Complexity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4510122" y="1627551"/>
            <a:ext cx="39807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578787" y="2321926"/>
            <a:ext cx="384310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Auxiliary Space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4511272" y="2323076"/>
            <a:ext cx="39807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332301" y="428875"/>
            <a:ext cx="57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MOVE HYPEN TO THE BEGINNING</a:t>
            </a:r>
            <a:endParaRPr b="0" i="0" sz="20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1834e442a_2_15"/>
          <p:cNvSpPr/>
          <p:nvPr/>
        </p:nvSpPr>
        <p:spPr>
          <a:xfrm>
            <a:off x="587912" y="926751"/>
            <a:ext cx="384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Approach-2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f1834e442a_2_15"/>
          <p:cNvSpPr/>
          <p:nvPr/>
        </p:nvSpPr>
        <p:spPr>
          <a:xfrm>
            <a:off x="4526522" y="926751"/>
            <a:ext cx="204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Using Swap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f1834e442a_2_15"/>
          <p:cNvSpPr/>
          <p:nvPr/>
        </p:nvSpPr>
        <p:spPr>
          <a:xfrm>
            <a:off x="581087" y="1596351"/>
            <a:ext cx="796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idea is to copy all characters except hyphen to the end of the list.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g2f1834e442a_2_15"/>
          <p:cNvSpPr/>
          <p:nvPr/>
        </p:nvSpPr>
        <p:spPr>
          <a:xfrm>
            <a:off x="587900" y="27555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 startAt="2"/>
            </a:pPr>
            <a:r>
              <a:rPr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Finally, Hyphens are to the beginning of the string.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2f1834e442a_2_15"/>
          <p:cNvSpPr txBox="1"/>
          <p:nvPr/>
        </p:nvSpPr>
        <p:spPr>
          <a:xfrm>
            <a:off x="332301" y="428875"/>
            <a:ext cx="57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MOVE HYPEN TO THE BEGINNING</a:t>
            </a:r>
            <a:endParaRPr b="0" i="0" sz="20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1834e442a_2_7"/>
          <p:cNvSpPr txBox="1"/>
          <p:nvPr/>
        </p:nvSpPr>
        <p:spPr>
          <a:xfrm>
            <a:off x="7189450" y="43534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g2f1834e442a_2_7"/>
          <p:cNvGraphicFramePr/>
          <p:nvPr/>
        </p:nvGraphicFramePr>
        <p:xfrm>
          <a:off x="275104" y="12564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{AC52F713-3910-4549-A1FB-0E3C8A84E05F}</a:tableStyleId>
              </a:tblPr>
              <a:tblGrid>
                <a:gridCol w="4517750"/>
                <a:gridCol w="4076050"/>
              </a:tblGrid>
              <a:tr h="350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EthCode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void moveSpaceInFront(char str[])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Keep copying non-space characters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i = str.length - 1;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 (int j = i; j &gt;= 0; j--)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if (str[j] != ' ')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str[i--] = str[j];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Move spaces to be beginning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while (i &gt;= 0)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str[i--] = ' ';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 static void main(String[] args)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char str[] = "Code- 4 -lyf".toCharArray();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moveSpaceInFront(str);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System.out.println(String.valueOf(str));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g2f1834e442a_2_7"/>
          <p:cNvSpPr txBox="1"/>
          <p:nvPr/>
        </p:nvSpPr>
        <p:spPr>
          <a:xfrm>
            <a:off x="332301" y="428875"/>
            <a:ext cx="57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MOVE HYPEN TO THE BEGINNING</a:t>
            </a:r>
            <a:endParaRPr b="0" i="0" sz="20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1834e442a_2_20"/>
          <p:cNvSpPr/>
          <p:nvPr/>
        </p:nvSpPr>
        <p:spPr>
          <a:xfrm>
            <a:off x="643262" y="1068826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Complexity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f1834e442a_2_20"/>
          <p:cNvSpPr/>
          <p:nvPr/>
        </p:nvSpPr>
        <p:spPr>
          <a:xfrm>
            <a:off x="577637" y="1626401"/>
            <a:ext cx="384310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 Time Complexity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f1834e442a_2_20"/>
          <p:cNvSpPr/>
          <p:nvPr/>
        </p:nvSpPr>
        <p:spPr>
          <a:xfrm>
            <a:off x="4510122" y="1627551"/>
            <a:ext cx="39807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f1834e442a_2_20"/>
          <p:cNvSpPr/>
          <p:nvPr/>
        </p:nvSpPr>
        <p:spPr>
          <a:xfrm>
            <a:off x="578787" y="2321926"/>
            <a:ext cx="384310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Auxiliary Space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f1834e442a_2_20"/>
          <p:cNvSpPr/>
          <p:nvPr/>
        </p:nvSpPr>
        <p:spPr>
          <a:xfrm>
            <a:off x="4511272" y="2323076"/>
            <a:ext cx="39807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f1834e442a_2_20"/>
          <p:cNvSpPr txBox="1"/>
          <p:nvPr/>
        </p:nvSpPr>
        <p:spPr>
          <a:xfrm>
            <a:off x="332301" y="428875"/>
            <a:ext cx="57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2000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MOVE HYPEN TO THE BEGINNING</a:t>
            </a:r>
            <a:endParaRPr b="0" i="0" sz="20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