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6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Roboto Black"/>
      <p:bold r:id="rId22"/>
      <p:boldItalic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FF00FF"/>
          </p15:clr>
        </p15:guide>
        <p15:guide id="2" orient="horz" pos="2755">
          <p15:clr>
            <a:srgbClr val="FF0000"/>
          </p15:clr>
        </p15:guide>
        <p15:guide id="3" orient="horz" pos="907">
          <p15:clr>
            <a:srgbClr val="FF0000"/>
          </p15:clr>
        </p15:guide>
        <p15:guide id="4" pos="5272">
          <p15:clr>
            <a:srgbClr val="FF00FF"/>
          </p15:clr>
        </p15:guide>
        <p15:guide id="5" orient="horz" pos="737">
          <p15:clr>
            <a:srgbClr val="00FF00"/>
          </p15:clr>
        </p15:guide>
        <p15:guide id="6" orient="horz" pos="397">
          <p15:clr>
            <a:srgbClr val="00FF00"/>
          </p15:clr>
        </p15:guide>
      </p15:sldGuideLst>
    </p:ext>
    <p:ext uri="GoogleSlidesCustomDataVersion2">
      <go:slidesCustomData xmlns:go="http://customooxmlschemas.google.com/" r:id="rId28" roundtripDataSignature="AMtx7mgK1QgaWUBBQpOePa2TNvGvyE+E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4EA9A0-C035-4ADB-AC59-8EAEBA6E12E2}">
  <a:tblStyle styleId="{994EA9A0-C035-4ADB-AC59-8EAEBA6E12E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755" orient="horz"/>
        <p:guide pos="907" orient="horz"/>
        <p:guide pos="5272"/>
        <p:guide pos="737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RobotoBlack-bold.fntdata"/><Relationship Id="rId21" Type="http://schemas.openxmlformats.org/officeDocument/2006/relationships/slide" Target="slides/slide13.xml"/><Relationship Id="rId24" Type="http://schemas.openxmlformats.org/officeDocument/2006/relationships/font" Target="fonts/Roboto-regular.fntdata"/><Relationship Id="rId23" Type="http://schemas.openxmlformats.org/officeDocument/2006/relationships/font" Target="fonts/RobotoBlack-bold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1834e442a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f1834e442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    Each letter in the word is moved one step backward to obtain the corresponding letter of the code.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1834e442a_2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f1834e442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    Each letter in the word is moved one step backward to obtain the corresponding letter of the code.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    Each letter in the word is moved one step backward to obtain the corresponding letter of the code.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1834e442a_2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f1834e442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    Each letter in the word is moved one step backward to obtain the corresponding letter of the code.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1834e442a_2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f1834e442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    Each letter in the word is moved one step backward to obtain the corresponding letter of the code.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" name="Google Shape;1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6" name="Google Shape;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82" name="Google Shape;8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83" name="Google Shape;83;p44"/>
          <p:cNvPicPr preferRelativeResize="0"/>
          <p:nvPr/>
        </p:nvPicPr>
        <p:blipFill rotWithShape="1">
          <a:blip r:embed="rId3">
            <a:alphaModFix/>
          </a:blip>
          <a:srcRect b="37530" l="0" r="0" t="55602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4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4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4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122" name="Google Shape;12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123" name="Google Shape;123;p51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1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1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1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1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1834e442a_2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g2f1834e442a_2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6" name="Google Shape;5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2" name="Google Shape;92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hyperlink" Target="https://forms.gle/aVqbiUfE2quWLoPQ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36" name="Google Shape;136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7" name="Google Shape;13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g2f1834e442a_2_20"/>
          <p:cNvGraphicFramePr/>
          <p:nvPr/>
        </p:nvGraphicFramePr>
        <p:xfrm>
          <a:off x="168279" y="7622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{994EA9A0-C035-4ADB-AC59-8EAEBA6E12E2}</a:tableStyleId>
              </a:tblPr>
              <a:tblGrid>
                <a:gridCol w="4517750"/>
                <a:gridCol w="4076050"/>
              </a:tblGrid>
              <a:tr h="430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if (x &gt; 1)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int temp5 = factorial(x);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 = f / temp5;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return f;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void nextPermutation(char[] temp)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Start traversing from the end and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find position 'i-1' of the first character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which is greater than its successor.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 i;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for (i = temp.length - 1; i &gt; 0; i--)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if (temp[i] &gt; temp[i - 1])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break;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Finding smallest character after 'i-1' and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greater than temp[i-1]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 min = i;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 j, x = temp[i - 1];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for (j = i + 1; j &lt; temp.length; j++)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if ((temp[j] &lt; temp[min]) &amp;&amp; (temp[j] &gt; x))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min = j;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Swapping the above found characters.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char temp_to_swap;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temp_to_swap = temp[i - 1];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temp[i - 1] = temp[min];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temp[min] = temp_to_swap;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Sort all digits from position next to 'i-1'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to end of the string.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Arrays.sort(temp, i, temp.length);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Print the String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print(temp);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g2f1834e442a_2_20"/>
          <p:cNvSpPr txBox="1"/>
          <p:nvPr/>
        </p:nvSpPr>
        <p:spPr>
          <a:xfrm>
            <a:off x="191600" y="322275"/>
            <a:ext cx="445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SORTED UNIQUE PERMUTATIONS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g2f1834e442a_2_25"/>
          <p:cNvGraphicFramePr/>
          <p:nvPr/>
        </p:nvGraphicFramePr>
        <p:xfrm>
          <a:off x="180471" y="11370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{994EA9A0-C035-4ADB-AC59-8EAEBA6E12E2}</a:tableStyleId>
              </a:tblPr>
              <a:tblGrid>
                <a:gridCol w="4517750"/>
                <a:gridCol w="4076050"/>
              </a:tblGrid>
              <a:tr h="315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void printAllPermutations(String s)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Sorting String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char temp[] = s.toCharArray();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Arrays.sort(temp);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Print first permutation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print(temp);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Finding the total permutations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 total = calculateTotal(temp, temp.length);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for (int i = 1; i &lt; total; i++)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nextPermutation(temp);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args)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//Input your string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s = "AAB";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printAllPermutations(s);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g2f1834e442a_2_25"/>
          <p:cNvSpPr txBox="1"/>
          <p:nvPr/>
        </p:nvSpPr>
        <p:spPr>
          <a:xfrm>
            <a:off x="191600" y="322275"/>
            <a:ext cx="445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SORTED UNIQUE PERMUTATIONS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587889" y="813964"/>
            <a:ext cx="796822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Complexity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491385" y="1332882"/>
            <a:ext cx="384310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Complexity :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4498279" y="1349575"/>
            <a:ext cx="398073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O(P*Q)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447036" y="2197051"/>
            <a:ext cx="827645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 P is the size of the string and Q is the number of permutations possible.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578787" y="3236301"/>
            <a:ext cx="384310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Auxiliary Space :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4511272" y="3237451"/>
            <a:ext cx="398073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O(n)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191600" y="322275"/>
            <a:ext cx="445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SORTED UNIQUE PERMUTATIONS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52" name="Google Shape;252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3" name="Google Shape;25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65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65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65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65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65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65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5" name="Google Shape;14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6" name="Google Shape;14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3"/>
          <p:cNvSpPr txBox="1"/>
          <p:nvPr/>
        </p:nvSpPr>
        <p:spPr>
          <a:xfrm>
            <a:off x="163133" y="1771546"/>
            <a:ext cx="4690800" cy="13172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SORTED UNIQUE PERMUTATION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2256" y="2182368"/>
            <a:ext cx="2437638" cy="204825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"/>
          <p:cNvSpPr txBox="1"/>
          <p:nvPr/>
        </p:nvSpPr>
        <p:spPr>
          <a:xfrm>
            <a:off x="1286256" y="1577816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i="0" lang="en-IN" sz="14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i="0" lang="en-IN" sz="1400" u="sng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https://forms.gle/aVqbiUfE2quWLoPQA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i="0" lang="en-IN" sz="14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2286000" y="485508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                   TEST TIME ON MANACHER'S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/>
        </p:nvSpPr>
        <p:spPr>
          <a:xfrm>
            <a:off x="3439427" y="724177"/>
            <a:ext cx="522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IN" sz="2100" u="none" cap="none" strike="noStrike">
                <a:solidFill>
                  <a:srgbClr val="6D9EEB"/>
                </a:solidFill>
                <a:latin typeface="Roboto Black"/>
                <a:ea typeface="Roboto Black"/>
                <a:cs typeface="Roboto Black"/>
                <a:sym typeface="Roboto Black"/>
              </a:rPr>
              <a:t>INTRODUCTION</a:t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448161" y="1077551"/>
            <a:ext cx="827645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this programming problem, we are given a string str.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449311" y="1663076"/>
            <a:ext cx="827645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 have to print the distinct sorted permutations of the string elements that can be formed.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443586" y="2564851"/>
            <a:ext cx="827645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Condition:</a:t>
            </a: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string may contain a character that will arise more than one time.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444736" y="3452876"/>
            <a:ext cx="8276455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Permutation is rearranging all the elements of a set based on a specific sequence or type. The set may be ordered or may not be ordered.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191600" y="322275"/>
            <a:ext cx="445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SORTED UNIQUE PERMUTATIONS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/>
          <p:nvPr/>
        </p:nvSpPr>
        <p:spPr>
          <a:xfrm>
            <a:off x="433771" y="856181"/>
            <a:ext cx="827645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56187" y="1071826"/>
            <a:ext cx="39301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b="1" i="0" sz="16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4623588" y="1086726"/>
            <a:ext cx="39301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1" i="0" sz="16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457337" y="1574851"/>
            <a:ext cx="39301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RST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4631613" y="1576001"/>
            <a:ext cx="39301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RST, RTS, SRT, STR, TRS, TSR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456187" y="1990349"/>
            <a:ext cx="827645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i="0" sz="16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456186" y="2404697"/>
            <a:ext cx="827645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this string total 3! = 6 permutations can be formed.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456186" y="2906571"/>
            <a:ext cx="827645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Let’s fix R and find permutations from s and t. This will give 2 strings RST, RTS.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433770" y="3746598"/>
            <a:ext cx="827645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Similarly fixing S will give SRT, STR. And fixing T will give TRS, TSR.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191600" y="322275"/>
            <a:ext cx="445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SORTED UNIQUE PERMUTATIONS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/>
          <p:nvPr/>
        </p:nvSpPr>
        <p:spPr>
          <a:xfrm>
            <a:off x="433772" y="852571"/>
            <a:ext cx="827645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few more examples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-307743" y="1114750"/>
            <a:ext cx="39301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b="1" i="0" sz="16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4623588" y="1086726"/>
            <a:ext cx="39301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1" i="0" sz="16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-307743" y="1708796"/>
            <a:ext cx="39301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4631613" y="1569126"/>
            <a:ext cx="39301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ABC, ACB, BAC, BCA, CAB, CBA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-307743" y="2202776"/>
            <a:ext cx="39301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AAB</a:t>
            </a:r>
            <a:endParaRPr i="0" sz="1600" u="none" cap="none" strike="noStrike">
              <a:solidFill>
                <a:srgbClr val="9B9B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4632763" y="2202776"/>
            <a:ext cx="39301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AAB, ABA, BAA</a:t>
            </a:r>
            <a:endParaRPr i="0" sz="1600" u="none" cap="none" strike="noStrike">
              <a:solidFill>
                <a:srgbClr val="9B9B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-307743" y="3285936"/>
            <a:ext cx="39301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DBCA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4252254" y="2794488"/>
            <a:ext cx="4425234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ABCD, ABDC, ACBD, ACDB, ADBC, ADCB BACD, BADC, BCAD, BCDA, BDAC, BDCA CABD, CADB, CBAD, CBDA, CDAB, CDBA DABC, DACB, DBAC, DBCA, DCAB, DCBA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5"/>
          <p:cNvSpPr txBox="1"/>
          <p:nvPr/>
        </p:nvSpPr>
        <p:spPr>
          <a:xfrm>
            <a:off x="191600" y="322275"/>
            <a:ext cx="445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SORTED UNIQUE PERMUTATIONS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327600" y="3926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433771" y="842050"/>
            <a:ext cx="827645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Examples For Repetitions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-223592" y="1109501"/>
            <a:ext cx="39301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b="1" i="0" sz="16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5437405" y="1109501"/>
            <a:ext cx="39301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1" i="0" sz="16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458487" y="1658501"/>
            <a:ext cx="39301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AAL</a:t>
            </a:r>
            <a:endParaRPr i="0" sz="1600" u="none" cap="none" strike="noStrike">
              <a:solidFill>
                <a:srgbClr val="9B9B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4632763" y="1652776"/>
            <a:ext cx="393018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none" cap="none" strike="noStrike">
                <a:solidFill>
                  <a:srgbClr val="9B9B9B"/>
                </a:solidFill>
                <a:latin typeface="Roboto"/>
                <a:ea typeface="Roboto"/>
                <a:cs typeface="Roboto"/>
                <a:sym typeface="Roboto"/>
              </a:rPr>
              <a:t>AAL, ALA, LAA</a:t>
            </a:r>
            <a:endParaRPr i="0" sz="1600" u="none" cap="none" strike="noStrike">
              <a:solidFill>
                <a:srgbClr val="9B9B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449311" y="2371201"/>
            <a:ext cx="827645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i="0" sz="1600" u="sng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443586" y="2922351"/>
            <a:ext cx="827645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Length of Str: 3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444736" y="3432251"/>
            <a:ext cx="827645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is repeated 2 times: 3!/2 = 3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"/>
          <p:cNvSpPr txBox="1"/>
          <p:nvPr/>
        </p:nvSpPr>
        <p:spPr>
          <a:xfrm>
            <a:off x="191600" y="322275"/>
            <a:ext cx="445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SORTED UNIQUE PERMUTATIONS</a:t>
            </a:r>
            <a:endParaRPr b="1" sz="16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1834e442a_2_15"/>
          <p:cNvSpPr/>
          <p:nvPr/>
        </p:nvSpPr>
        <p:spPr>
          <a:xfrm>
            <a:off x="433771" y="788702"/>
            <a:ext cx="827645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g2f1834e442a_2_15"/>
          <p:cNvSpPr/>
          <p:nvPr/>
        </p:nvSpPr>
        <p:spPr>
          <a:xfrm>
            <a:off x="443586" y="1196726"/>
            <a:ext cx="827645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Sort the string, if the input isn’t sorted already.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g2f1834e442a_2_15"/>
          <p:cNvSpPr/>
          <p:nvPr/>
        </p:nvSpPr>
        <p:spPr>
          <a:xfrm>
            <a:off x="444736" y="1782251"/>
            <a:ext cx="827645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Obtain the total number of permutations which can be formed from that string.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g2f1834e442a_2_15"/>
          <p:cNvSpPr/>
          <p:nvPr/>
        </p:nvSpPr>
        <p:spPr>
          <a:xfrm>
            <a:off x="445886" y="2807776"/>
            <a:ext cx="827645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Print the sorted string and then loop for the number of (permutations-1) times as 1st string is already printed.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2f1834e442a_2_15"/>
          <p:cNvSpPr/>
          <p:nvPr/>
        </p:nvSpPr>
        <p:spPr>
          <a:xfrm>
            <a:off x="447036" y="3881426"/>
            <a:ext cx="827645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Find the next greater string.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g2f1834e442a_2_15"/>
          <p:cNvSpPr txBox="1"/>
          <p:nvPr/>
        </p:nvSpPr>
        <p:spPr>
          <a:xfrm>
            <a:off x="191600" y="322275"/>
            <a:ext cx="445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SORTED UNIQUE PERMUTATIONS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g2f1834e442a_2_7"/>
          <p:cNvGraphicFramePr/>
          <p:nvPr/>
        </p:nvGraphicFramePr>
        <p:xfrm>
          <a:off x="275100" y="7604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{994EA9A0-C035-4ADB-AC59-8EAEBA6E12E2}</a:tableStyleId>
              </a:tblPr>
              <a:tblGrid>
                <a:gridCol w="3809225"/>
                <a:gridCol w="4784575"/>
              </a:tblGrid>
              <a:tr h="430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java.io.*;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java.util.*;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EthCOde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Calculating factorial of a number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int factorial(int n)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 f = 1;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for (int i = 1; i &lt;= n; i++)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 = f * i;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return f;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Method to print the array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void print(char[] temp)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for (int i = 0; i &lt; temp.length; i++)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System.out.print(temp[i]);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System.out.println();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Method to find total number of permutations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int calculateTotal(char[] temp, int n)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 f = factorial(n);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Building HashMap to store frequencies of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all characters.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HashMap&lt;Character, Integer&gt; hm =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new HashMap&lt;Character, Integer&gt;();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for (int i = 0; i &lt; temp.length; i++)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if (hm.containsKey(temp[i]))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hm.put(temp[i], hm.get(temp[i]) + 1);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else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hm.put(temp[i], 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Traversing hashmap and finding duplicate elements.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for (Map.Entry e : hm.entrySet())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Integer x = (Integer)e.getValue();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3" name="Google Shape;223;g2f1834e442a_2_7"/>
          <p:cNvSpPr txBox="1"/>
          <p:nvPr/>
        </p:nvSpPr>
        <p:spPr>
          <a:xfrm>
            <a:off x="191600" y="322275"/>
            <a:ext cx="445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SORTED UNIQUE PERMUTATIONS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2022-10-05T06:20:26Z</dcterms:created>
  <dc:creator>pooja ram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5AF2CBCEB9C44D759E6C7127A2DBAAD4</vt:lpwstr>
  </property>
  <property fmtid="{D5CDD505-2E9C-101B-9397-08002B2CF9AE}" pid="3" name="KSOProductBuildVer">
    <vt:lpwstr>1033-11.2.0.11341</vt:lpwstr>
  </property>
</Properties>
</file>