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6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FF00FF"/>
          </p15:clr>
        </p15:guide>
        <p15:guide id="2" orient="horz" pos="2755">
          <p15:clr>
            <a:srgbClr val="FF0000"/>
          </p15:clr>
        </p15:guide>
        <p15:guide id="3" orient="horz" pos="907">
          <p15:clr>
            <a:srgbClr val="FF0000"/>
          </p15:clr>
        </p15:guide>
        <p15:guide id="4" pos="5272">
          <p15:clr>
            <a:srgbClr val="FF00FF"/>
          </p15:clr>
        </p15:guide>
        <p15:guide id="5" orient="horz" pos="737">
          <p15:clr>
            <a:srgbClr val="00FF00"/>
          </p15:clr>
        </p15:guide>
        <p15:guide id="6" orient="horz" pos="397">
          <p15:clr>
            <a:srgbClr val="00FF00"/>
          </p15:clr>
        </p15:guide>
      </p15:sldGuideLst>
    </p:ext>
    <p:ext uri="GoogleSlidesCustomDataVersion2">
      <go:slidesCustomData xmlns:go="http://customooxmlschemas.google.com/" r:id="rId25" roundtripDataSignature="AMtx7miKk3fjYIQ3BPek0PTYbkDtecm8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673EF8-45F6-4DD4-9D42-8335E8F2EDB8}">
  <a:tblStyle styleId="{FF673EF8-45F6-4DD4-9D42-8335E8F2EDB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2755" orient="horz"/>
        <p:guide pos="907" orient="horz"/>
        <p:guide pos="5272"/>
        <p:guide pos="737" orient="horz"/>
        <p:guide pos="39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13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" name="Google Shape;14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6" name="Google Shape;7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82" name="Google Shape;8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83" name="Google Shape;83;p44"/>
          <p:cNvPicPr preferRelativeResize="0"/>
          <p:nvPr/>
        </p:nvPicPr>
        <p:blipFill rotWithShape="1">
          <a:blip r:embed="rId3">
            <a:alphaModFix/>
          </a:blip>
          <a:srcRect b="37530" l="0" r="0" t="55602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4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4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4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4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3" name="Google Shape;10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2" name="Google Shape;11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118" name="Google Shape;118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119" name="Google Shape;119;p51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1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1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1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1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1834e442a_2_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" name="Google Shape;126;g2f1834e442a_2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5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8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6" name="Google Shape;56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2" name="Google Shape;92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hyperlink" Target="https://forms.gle/Ng9gye6z37pzzGFy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32" name="Google Shape;132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3" name="Google Shape;13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p23"/>
          <p:cNvGraphicFramePr/>
          <p:nvPr/>
        </p:nvGraphicFramePr>
        <p:xfrm>
          <a:off x="275100" y="988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{FF673EF8-45F6-4DD4-9D42-8335E8F2EDB8}</a:tableStyleId>
              </a:tblPr>
              <a:tblGrid>
                <a:gridCol w="4517750"/>
                <a:gridCol w="4076050"/>
              </a:tblGrid>
              <a:tr h="3738250"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java.io.*;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EthCode {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static void combinationUtil(int arr[], int data[], int start,int end, int index, int r)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{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(index == r)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{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for (int j=0; j&lt;r; j++)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System.out.print(data[j]+" ");		Sytem.out.println("");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return;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(int i=start; i&lt;=end &amp;&amp; end-i+1 &gt;= r-index; i++)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{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data[index] = arr[i];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combinationUtil(arr, data, i+1, end, index+1, r);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while (arr[i] == arr[i+1])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	i++;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}}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 void printCombination(int arr[], int n, int r)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{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data[]=new int[r];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combinationUtil(arr, data, 0, n-1, 0, r);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void main (String[] args) {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arr[] = {1, 2, 3, 4, 5};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r = 3;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n = arr.length;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printCombination(arr, n, r);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23"/>
          <p:cNvSpPr txBox="1"/>
          <p:nvPr/>
        </p:nvSpPr>
        <p:spPr>
          <a:xfrm>
            <a:off x="275100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COMBINATIONS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25"/>
          <p:cNvGraphicFramePr/>
          <p:nvPr/>
        </p:nvGraphicFramePr>
        <p:xfrm>
          <a:off x="168279" y="9134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{FF673EF8-45F6-4DD4-9D42-8335E8F2EDB8}</a:tableStyleId>
              </a:tblPr>
              <a:tblGrid>
                <a:gridCol w="4583925"/>
                <a:gridCol w="4135750"/>
              </a:tblGrid>
              <a:tr h="359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java.io.*;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EthCode {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 void combinationUtil(int arr[], int n, int r, int index,int data[], int i)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{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if (index == r)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{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for (int j=0; j&lt;r; j++)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System.out.print(data[j]+" ");		System.out.println("");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return;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if (i &gt;= n)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return;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data[index] = arr[i];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combinationUtil(arr, n, r, index+1, data, i+1);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combinationUtil(arr, n, r, index, data, i+1);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 void printCombination(int arr[], int n, int r)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{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int data[]=new int[r];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combinationUtil(arr, n, r, 0, data, 0);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void main (String[] args) {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arr[] = {1, 2, 3, 4, 5};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r = 3;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n = arr.length;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printCombination(arr, n, r);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9" name="Google Shape;199;p25"/>
          <p:cNvSpPr txBox="1"/>
          <p:nvPr/>
        </p:nvSpPr>
        <p:spPr>
          <a:xfrm>
            <a:off x="275100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COMBINATIONS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205" name="Google Shape;205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6" name="Google Shape;20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65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IN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65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" name="Google Shape;211;p65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65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65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" name="Google Shape;215;p65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1" name="Google Shape;14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2" name="Google Shape;14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3"/>
          <p:cNvSpPr txBox="1"/>
          <p:nvPr/>
        </p:nvSpPr>
        <p:spPr>
          <a:xfrm>
            <a:off x="163133" y="1771546"/>
            <a:ext cx="4690800" cy="13172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COMBINATION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4205" y="2145792"/>
            <a:ext cx="2815590" cy="23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"/>
          <p:cNvSpPr txBox="1"/>
          <p:nvPr/>
        </p:nvSpPr>
        <p:spPr>
          <a:xfrm>
            <a:off x="1407795" y="1407128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b="1" i="0" lang="en-IN" sz="1400" u="none" cap="none" strike="noStrike">
                <a:solidFill>
                  <a:srgbClr val="373737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i="0" lang="en-IN" sz="1400" u="sng" cap="none" strike="noStrik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https://forms.gle/Ng9gye6z37pzzGFy8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i="0" lang="en-IN" sz="1400" u="none" cap="none" strike="noStrike">
                <a:solidFill>
                  <a:srgbClr val="373737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 txBox="1"/>
          <p:nvPr/>
        </p:nvSpPr>
        <p:spPr>
          <a:xfrm>
            <a:off x="3164205" y="466379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TIME ON MANEUVERING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/>
        </p:nvSpPr>
        <p:spPr>
          <a:xfrm>
            <a:off x="582900" y="1011730"/>
            <a:ext cx="7978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combination is a subset of elements from a given set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In a card game, we have to deal 5 cards out of the pack consisting of 52 cards. We have no interest in the order in which the 5 cards were selected. Rather, we only care which cards are present in the hand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</a:t>
            </a: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Given an array of size n, generate and print all possible combinations of r elements in array. For example, if input array is {1, 2, 3, 4} and r is 2, then output should be {1, 2}, {1, 3}, {1, 4}, {2, 3}, {2, 4} and {3, 4}.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51812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COMBINATIONS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/>
        </p:nvSpPr>
        <p:spPr>
          <a:xfrm>
            <a:off x="608282" y="806765"/>
            <a:ext cx="8595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Technique-1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create a temporary array ‘data’ which stores all outputs one by one.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 with the first index in data, one by one fix elements at this index and recur for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remaining indexes.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arr = [1, 2, 3, 4, 5]   r = 3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first fix 1 at index 0 in data then recur for remaining indexes, then we fix 2 at index 0 and recur.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we fix 3 and recur for remaining indexes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number of elements in data becomes equal to r (size of a combination), we print data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"/>
          <p:cNvSpPr txBox="1"/>
          <p:nvPr/>
        </p:nvSpPr>
        <p:spPr>
          <a:xfrm>
            <a:off x="51812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COMBINATIONS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0190" y="1501140"/>
            <a:ext cx="54102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5"/>
          <p:cNvSpPr txBox="1"/>
          <p:nvPr/>
        </p:nvSpPr>
        <p:spPr>
          <a:xfrm>
            <a:off x="582930" y="895350"/>
            <a:ext cx="79782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Technique-1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51812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COMBINATIONS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/>
        </p:nvSpPr>
        <p:spPr>
          <a:xfrm>
            <a:off x="582900" y="1047902"/>
            <a:ext cx="7978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Technique-1: Handling Duplicates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input array is [1 , 2, 1] and r is 2, then the program prints [1, 2] and [2, 1] as two different combinations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avoid duplicates by adding following to our code</a:t>
            </a:r>
            <a:endParaRPr i="0" sz="1600" u="sng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1) Add code to sort the array before calling combinationUtil() in printCombination()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2) Add following lines at the end of for loop in combinationUtil()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51812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COMBINATIONS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21"/>
          <p:cNvGraphicFramePr/>
          <p:nvPr/>
        </p:nvGraphicFramePr>
        <p:xfrm>
          <a:off x="275100" y="10486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{FF673EF8-45F6-4DD4-9D42-8335E8F2EDB8}</a:tableStyleId>
              </a:tblPr>
              <a:tblGrid>
                <a:gridCol w="4656475"/>
                <a:gridCol w="3937325"/>
              </a:tblGrid>
              <a:tr h="3671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java.io.*;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EthCode {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static void combinationUtil(int arr[], int data[], int start,int end, int index, int r)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{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if (index == r)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 {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for (int j=0; j&lt;r; j++)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System.out.print(data[j]+" ");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System.out.println("");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return;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(int i=start; i&lt;=end &amp;&amp; end-i+1 &gt;= r-index; i++){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data[index] = arr[i];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combinationUtil(arr, data, i+1, end, index+1, r);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 void printCombination(int arr[], int n, int r)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{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combinationUtil(arr, data, 0, n-1, 0, r);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void main (String[] args) {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arr[] = {1, 2, 3, 4, 5};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r = 3;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n = arr.length;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printCombination(arr, n, r);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3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21"/>
          <p:cNvSpPr txBox="1"/>
          <p:nvPr/>
        </p:nvSpPr>
        <p:spPr>
          <a:xfrm>
            <a:off x="275100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COMBINATIONS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582909" y="1047902"/>
            <a:ext cx="7978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Technique-2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idea of technique-2 is similar to the subset-sum problem and is based on Pascal’s identity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one by one consider every element of input array, and recur for two cases: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1) The element is included in current combination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(We put the element in data and increment next available index in data)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I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2) The element is excluded in current combination (We do not put the element and do not change index)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518125" y="383950"/>
            <a:ext cx="362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COMBINATIONS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2022-10-05T06:20:26Z</dcterms:created>
  <dc:creator>pooja ram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5AF2CBCEB9C44D759E6C7127A2DBAAD4</vt:lpwstr>
  </property>
  <property fmtid="{D5CDD505-2E9C-101B-9397-08002B2CF9AE}" pid="3" name="KSOProductBuildVer">
    <vt:lpwstr>1033-11.2.0.11341</vt:lpwstr>
  </property>
</Properties>
</file>