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  <p:sldMasterId id="214748366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FF00FF"/>
          </p15:clr>
        </p15:guide>
        <p15:guide id="2" orient="horz" pos="2755">
          <p15:clr>
            <a:srgbClr val="FF0000"/>
          </p15:clr>
        </p15:guide>
        <p15:guide id="3" orient="horz" pos="907">
          <p15:clr>
            <a:srgbClr val="FF0000"/>
          </p15:clr>
        </p15:guide>
        <p15:guide id="4" pos="5272">
          <p15:clr>
            <a:srgbClr val="FF00FF"/>
          </p15:clr>
        </p15:guide>
        <p15:guide id="5" orient="horz" pos="737">
          <p15:clr>
            <a:srgbClr val="00FF00"/>
          </p15:clr>
        </p15:guide>
        <p15:guide id="6" orient="horz" pos="397">
          <p15:clr>
            <a:srgbClr val="00FF00"/>
          </p15:clr>
        </p15:guide>
      </p15:sldGuideLst>
    </p:ext>
    <p:ext uri="GoogleSlidesCustomDataVersion2">
      <go:slidesCustomData xmlns:go="http://customooxmlschemas.google.com/" r:id="rId29" roundtripDataSignature="AMtx7mhvjmkD6Evlb2eigk3em2RArhpC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EAF55F-8496-4D04-8600-628EA3FA03F4}">
  <a:tblStyle styleId="{3BEAF55F-8496-4D04-8600-628EA3FA03F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2755" orient="horz"/>
        <p:guide pos="907" orient="horz"/>
        <p:guide pos="5272"/>
        <p:guide pos="737" orient="horz"/>
        <p:guide pos="39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customschemas.google.com/relationships/presentationmetadata" Target="meta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6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" name="Google Shape;14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6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7" name="Google Shape;6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6" name="Google Shape;7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82" name="Google Shape;8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83" name="Google Shape;83;p44"/>
          <p:cNvPicPr preferRelativeResize="0"/>
          <p:nvPr/>
        </p:nvPicPr>
        <p:blipFill rotWithShape="1">
          <a:blip r:embed="rId3">
            <a:alphaModFix/>
          </a:blip>
          <a:srcRect b="37530" l="0" r="0" t="55602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4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4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4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4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3" name="Google Shape;10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" name="Google Shape;107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2" name="Google Shape;11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118" name="Google Shape;118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119" name="Google Shape;119;p51"/>
          <p:cNvPicPr preferRelativeResize="0"/>
          <p:nvPr/>
        </p:nvPicPr>
        <p:blipFill rotWithShape="1">
          <a:blip r:embed="rId3">
            <a:alphaModFix/>
          </a:blip>
          <a:srcRect b="37530" l="0" r="0" t="55603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1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1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1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1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1834e442a_2_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6" name="Google Shape;126;g2f1834e442a_2_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5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5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0" Type="http://schemas.openxmlformats.org/officeDocument/2006/relationships/theme" Target="../theme/theme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28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" name="Google Shape;9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6" name="Google Shape;56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2" name="Google Shape;92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hyperlink" Target="https://forms.gle/9e9Xk6RhCqE37aTZ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132" name="Google Shape;132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3" name="Google Shape;13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4" y="600291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4" y="3386141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/>
        </p:nvSpPr>
        <p:spPr>
          <a:xfrm>
            <a:off x="480600" y="1011634"/>
            <a:ext cx="7978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josephus1.java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IO Format</a:t>
            </a:r>
            <a:endParaRPr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 = 14; k = 2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endParaRPr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chosen place is 13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 Complexity</a:t>
            </a:r>
            <a:endParaRPr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O(n)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480600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JOSEPHUS PROBLEM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25"/>
          <p:cNvGraphicFramePr/>
          <p:nvPr/>
        </p:nvGraphicFramePr>
        <p:xfrm>
          <a:off x="413493" y="8069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{3BEAF55F-8496-4D04-8600-628EA3FA03F4}</a:tableStyleId>
              </a:tblPr>
              <a:tblGrid>
                <a:gridCol w="8112425"/>
              </a:tblGrid>
              <a:tr h="3871000">
                <a:tc>
                  <a:txBody>
                    <a:bodyPr/>
                    <a:lstStyle/>
                    <a:p>
                      <a:pPr indent="0" lvl="3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java.io.*;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3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EthCOde {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3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static int josephus(int n, int k)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3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{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3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if (n == 1)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3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return 1;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3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else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3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The position returned by josephus(n - 1, k) is adjusted because the recursive call josephus(n - 1, k) considers the original position k%n + 1 as position 1 */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3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return (josephus(n - 1, k) + k - 1) % n + 1;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3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3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public static void main(String[] args)</a:t>
                      </a:r>
                      <a:endParaRPr sz="1400" u="none" cap="none" strike="noStrike"/>
                    </a:p>
                    <a:p>
                      <a:pPr indent="0" lvl="3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{</a:t>
                      </a:r>
                      <a:endParaRPr sz="1400" u="none" cap="none" strike="noStrike"/>
                    </a:p>
                    <a:p>
                      <a:pPr indent="0" lvl="3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int n = 14;</a:t>
                      </a:r>
                      <a:endParaRPr sz="1400" u="none" cap="none" strike="noStrike"/>
                    </a:p>
                    <a:p>
                      <a:pPr indent="0" lvl="3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int k = 2;</a:t>
                      </a:r>
                      <a:endParaRPr sz="1400" u="none" cap="none" strike="noStrike"/>
                    </a:p>
                    <a:p>
                      <a:pPr indent="0" lvl="3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System.out.println(josephus(n, k));</a:t>
                      </a:r>
                      <a:endParaRPr sz="1400" u="none" cap="none" strike="noStrike"/>
                    </a:p>
                    <a:p>
                      <a:pPr indent="0" lvl="3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</a:t>
                      </a:r>
                      <a:endParaRPr sz="1400" u="none" cap="none" strike="noStrike"/>
                    </a:p>
                    <a:p>
                      <a:pPr indent="0" lvl="3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0" name="Google Shape;200;p25"/>
          <p:cNvSpPr txBox="1"/>
          <p:nvPr/>
        </p:nvSpPr>
        <p:spPr>
          <a:xfrm>
            <a:off x="480600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JOSEPHUS PROBLEM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/>
        </p:nvSpPr>
        <p:spPr>
          <a:xfrm>
            <a:off x="535000" y="1239318"/>
            <a:ext cx="7978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Another Solution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Let’s take an example of there are 5 people in a circle and execution starts clockwise at position 3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there are five people – 1 2 3 4 5 and execution starts clockwise at position 3. Therefore if you kill 3 then are left with the list something like – 1 2 4 5.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Now again you have to kill the person at position 3 clockwise counting from the last killed person.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480600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JOSEPHUS PROBLEM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/>
        </p:nvSpPr>
        <p:spPr>
          <a:xfrm>
            <a:off x="506700" y="995070"/>
            <a:ext cx="79782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Another Solution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Now you need to execute the person at position 1. So executing the person at 1 you are left with the list 2 4 5.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executing another person you get list 2 4.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Now you are left with 2 persons in the list. So you have to calculate the position wisely to execute the person.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Therefore the calculated position would be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(starting position of the execution)%(no of people remaining in the list less than starting position)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i.e. 3%2 = 1.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finally the winner is 4.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480600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JOSEPHUS PROBLEM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/>
        </p:nvSpPr>
        <p:spPr>
          <a:xfrm>
            <a:off x="488442" y="803274"/>
            <a:ext cx="79782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josephus2.java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IO Format</a:t>
            </a:r>
            <a:endParaRPr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 = 14; k = 2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endParaRPr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chosen place is 13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 Complexity</a:t>
            </a:r>
            <a:endParaRPr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O(n)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480600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JOSEPHUS PROBLEM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" name="Google Shape;223;p33"/>
          <p:cNvGraphicFramePr/>
          <p:nvPr/>
        </p:nvGraphicFramePr>
        <p:xfrm>
          <a:off x="193754" y="7985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{3BEAF55F-8496-4D04-8600-628EA3FA03F4}</a:tableStyleId>
              </a:tblPr>
              <a:tblGrid>
                <a:gridCol w="4292900"/>
                <a:gridCol w="4300900"/>
              </a:tblGrid>
              <a:tr h="393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java.util.List;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java.util.stream.Collectors;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java.util.stream.IntStream;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JosephProblem {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public static void main(String[] args) {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int winner = joseph(5, 3);		System.out.println(winner);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public static int joseph(int noOfPeople, int remPosition) {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int tempPos = remPosition - 1;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int[] people = new int[noOfPeople];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for (int i = 0; i &lt; noOfPeople; i++) {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people[i] = i + 1;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int iteration = noOfPeople - 1;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List&lt;Integer&gt; list = IntStream.of(people).boxed().collect(Collectors.toList());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while (iteration &gt; 0) {		list.remove(tempPos);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tempPos += remPosition - 1;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if (tempPos &gt; list.size() - 1) {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tempPos = tempPos % list.size();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iteration--;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return list.get(0);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4" name="Google Shape;224;p33"/>
          <p:cNvSpPr txBox="1"/>
          <p:nvPr/>
        </p:nvSpPr>
        <p:spPr>
          <a:xfrm>
            <a:off x="480600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JOSEPHUS PROBLEM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230" name="Google Shape;230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31" name="Google Shape;231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65"/>
          <p:cNvSpPr txBox="1"/>
          <p:nvPr/>
        </p:nvSpPr>
        <p:spPr>
          <a:xfrm>
            <a:off x="3141000" y="2194650"/>
            <a:ext cx="2862000" cy="754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IN" sz="3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3" name="Google Shape;233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65"/>
          <p:cNvSpPr txBox="1"/>
          <p:nvPr/>
        </p:nvSpPr>
        <p:spPr>
          <a:xfrm>
            <a:off x="1980750" y="4590801"/>
            <a:ext cx="11871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6" name="Google Shape;236;p65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Google Shape;237;p65"/>
          <p:cNvSpPr txBox="1"/>
          <p:nvPr/>
        </p:nvSpPr>
        <p:spPr>
          <a:xfrm>
            <a:off x="3519050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" name="Google Shape;238;p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1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65"/>
          <p:cNvSpPr txBox="1"/>
          <p:nvPr/>
        </p:nvSpPr>
        <p:spPr>
          <a:xfrm>
            <a:off x="5457275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0" name="Google Shape;240;p65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1" name="Google Shape;141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2" name="Google Shape;14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3"/>
          <p:cNvSpPr/>
          <p:nvPr/>
        </p:nvSpPr>
        <p:spPr>
          <a:xfrm>
            <a:off x="-632866" y="2504263"/>
            <a:ext cx="6346277" cy="779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1625" spcFirstLastPara="1" rIns="81625" wrap="square" tIns="82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144" name="Google Shape;144;p63"/>
          <p:cNvSpPr txBox="1"/>
          <p:nvPr/>
        </p:nvSpPr>
        <p:spPr>
          <a:xfrm>
            <a:off x="99051" y="2004403"/>
            <a:ext cx="488244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JOSEPHUS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/>
          <p:nvPr/>
        </p:nvSpPr>
        <p:spPr>
          <a:xfrm>
            <a:off x="1932432" y="742188"/>
            <a:ext cx="4572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                   TEST TIME ON COMBINATION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8253" y="2495347"/>
            <a:ext cx="2047494" cy="203606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"/>
          <p:cNvSpPr txBox="1"/>
          <p:nvPr/>
        </p:nvSpPr>
        <p:spPr>
          <a:xfrm>
            <a:off x="2054352" y="1696295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b="1" i="0" lang="en-IN" sz="1400" u="none" cap="none" strike="noStrike">
                <a:solidFill>
                  <a:srgbClr val="373737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i="0" lang="en-IN" sz="1400" u="sng" cap="none" strike="noStrik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https://forms.gle/9e9Xk6RhCqE37aTZ8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QR CODE</a:t>
            </a:r>
            <a:r>
              <a:rPr b="1" i="0" lang="en-IN" sz="1400" u="none" cap="none" strike="noStrike">
                <a:solidFill>
                  <a:srgbClr val="373737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/>
        </p:nvSpPr>
        <p:spPr>
          <a:xfrm>
            <a:off x="480612" y="972900"/>
            <a:ext cx="7978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problem goes back to Josephus Flavius, a 1st century Roman historian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41 rebels are trapped in a cave, surrounded by enemy troops.They decide to commit suicide: they line up in a circle and systematically kill every other one, going around and around, until only one rebel is left -- who supposedly kills himself  (fat chance).</a:t>
            </a:r>
            <a:r>
              <a:rPr b="0" i="0" lang="en-I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480600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JOSEPHUS PROBLEM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/>
          <p:nvPr/>
        </p:nvSpPr>
        <p:spPr>
          <a:xfrm>
            <a:off x="480600" y="1027206"/>
            <a:ext cx="79782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Task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Given the total number of persons n and a number k which indicates that k-1 persons are skipped and kth person is killed in circle.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task is to choose the place in the initial circle so that you are the last one remaining and so survive.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"/>
          <p:cNvSpPr txBox="1"/>
          <p:nvPr/>
        </p:nvSpPr>
        <p:spPr>
          <a:xfrm>
            <a:off x="480600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JOSEPHUS PROBLEM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/>
        </p:nvSpPr>
        <p:spPr>
          <a:xfrm>
            <a:off x="506700" y="1066038"/>
            <a:ext cx="79782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Examples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 = 5 and k = 2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safe position is 3. Firstly, the person at position 2 is killed, then person at position 4 is killed, then person at position 1 is killed. Finally, the person at position 5 is killed. So the person at position 3 survives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 = 7 and k = 3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safe position is 4. The persons at positions 3, 6, 2, 7, 5, 1 are killed in order, and person at position 4 survives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5"/>
          <p:cNvSpPr txBox="1"/>
          <p:nvPr/>
        </p:nvSpPr>
        <p:spPr>
          <a:xfrm>
            <a:off x="480600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JOSEPHUS PROBLEM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/>
        </p:nvSpPr>
        <p:spPr>
          <a:xfrm>
            <a:off x="506700" y="1066038"/>
            <a:ext cx="79782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Thinking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Clearly, we can represent the rebels by a list of numbers {1,2,...,41}  and we can simulate the demise of the corresponding rebel by manipulating this list. 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example, we could just mark the dead rebels by switching item i to -i (a standard hack, and a true abuse of negative numbers).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Actually, it will be more interesting to generalize slightly: let us deal with the problem for an arbitrary number n of rebels.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So, our original list is   {1,2,...,n} , and we have to make a n-1 deletions in the right place to find the survivor.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480600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JOSEPHUS PROBLEM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/>
        </p:nvSpPr>
        <p:spPr>
          <a:xfrm>
            <a:off x="438615" y="810006"/>
            <a:ext cx="9010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Structure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problem has following recursive structure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josephus(n, k) = ( josephus(n - 1, k) + k-1 ) % n + 1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josephus(1, k) = 1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the first person (kth from beginning) is killed, n-1 persons are left.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we call josephus(n – 1, k) to get the position with n-1 persons.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 the position returned by josephus(n – 1, k) will consider the position starting from k%n + 1.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So, we must make adjustments to the position returned by josephus(n – 1, k).</a:t>
            </a:r>
            <a:r>
              <a:rPr b="0" i="0" lang="en-IN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480600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JOSEPHUS PROBLEM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/>
        </p:nvSpPr>
        <p:spPr>
          <a:xfrm>
            <a:off x="480605" y="876550"/>
            <a:ext cx="79782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the above image the execution starts from 2 and finally the free person will be 11.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7" name="Google Shape;18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8045" y="1829435"/>
            <a:ext cx="2700020" cy="266509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 txBox="1"/>
          <p:nvPr/>
        </p:nvSpPr>
        <p:spPr>
          <a:xfrm>
            <a:off x="480600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JOSEPHUS PROBLEM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2022-10-05T06:20:26Z</dcterms:created>
  <dc:creator>pooja ram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5AF2CBCEB9C44D759E6C7127A2DBAAD4</vt:lpwstr>
  </property>
  <property fmtid="{D5CDD505-2E9C-101B-9397-08002B2CF9AE}" pid="3" name="KSOProductBuildVer">
    <vt:lpwstr>1033-11.2.0.11341</vt:lpwstr>
  </property>
</Properties>
</file>