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6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FF00FF"/>
          </p15:clr>
        </p15:guide>
        <p15:guide id="2" orient="horz" pos="2755">
          <p15:clr>
            <a:srgbClr val="FF0000"/>
          </p15:clr>
        </p15:guide>
        <p15:guide id="3" orient="horz" pos="907">
          <p15:clr>
            <a:srgbClr val="FF0000"/>
          </p15:clr>
        </p15:guide>
        <p15:guide id="4" pos="5272">
          <p15:clr>
            <a:srgbClr val="FF00FF"/>
          </p15:clr>
        </p15:guide>
        <p15:guide id="5" orient="horz" pos="737">
          <p15:clr>
            <a:srgbClr val="00FF00"/>
          </p15:clr>
        </p15:guide>
        <p15:guide id="6" orient="horz" pos="397">
          <p15:clr>
            <a:srgbClr val="00FF00"/>
          </p15:clr>
        </p15:guide>
      </p15:sldGuideLst>
    </p:ext>
    <p:ext uri="GoogleSlidesCustomDataVersion2">
      <go:slidesCustomData xmlns:go="http://customooxmlschemas.google.com/" r:id="rId28" roundtripDataSignature="AMtx7mgw+puXWrA1pmbFNEJjHDiNzuH+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33A7D9-A464-4556-B1EE-857F16BFB661}">
  <a:tblStyle styleId="{E533A7D9-A464-4556-B1EE-857F16BFB66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24FE708-7E09-439A-B55D-AE98F829453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755" orient="horz"/>
        <p:guide pos="907" orient="horz"/>
        <p:guide pos="5272"/>
        <p:guide pos="737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Roboto-regular.fntdata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" name="Google Shape;1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6" name="Google Shape;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82" name="Google Shape;8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83" name="Google Shape;83;p44"/>
          <p:cNvPicPr preferRelativeResize="0"/>
          <p:nvPr/>
        </p:nvPicPr>
        <p:blipFill rotWithShape="1">
          <a:blip r:embed="rId3">
            <a:alphaModFix/>
          </a:blip>
          <a:srcRect b="37530" l="0" r="0" t="55602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4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4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4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2" name="Google Shape;11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118" name="Google Shape;11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119" name="Google Shape;119;p51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1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1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1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1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1834e442a_2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" name="Google Shape;126;g2f1834e442a_2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6" name="Google Shape;5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2" name="Google Shape;92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forms.gle/AEkomEEm51wVk58E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32" name="Google Shape;132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3" name="Google Shape;13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608276" y="1048801"/>
            <a:ext cx="7937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are given a Java program that solves the N-Queens problem. The program takes an input integer N representing the size of the chessboard and then attempts to find a valid placement of N queens on an NxN chessboard without any two queens threatening each other. If a solution exists, it prints the board with queens represented as 'Q' and empty cells as '-'. If no solution exists, it prints "No solution exists."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60827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N-QUEENS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1231392" y="1089414"/>
            <a:ext cx="56265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Sample input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Enter the board size (N): 5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 found: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  - -  -  -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 -  -  Q  -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 Q  -  -  -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-  -  -  Q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-  Q  -  -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60827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N-QUEENS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28"/>
          <p:cNvGraphicFramePr/>
          <p:nvPr/>
        </p:nvGraphicFramePr>
        <p:xfrm>
          <a:off x="178425" y="773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{E533A7D9-A464-4556-B1EE-857F16BFB661}</a:tableStyleId>
              </a:tblPr>
              <a:tblGrid>
                <a:gridCol w="4438175"/>
                <a:gridCol w="4348975"/>
              </a:tblGrid>
              <a:tr h="424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import java.util.Scanner;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public class NQueens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public static void main(String[] args)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Scanner sc = new Scanner(System.in);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System.out.print("Enter the board size (N): ");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int n = sc.nextInt();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char[][] board = new char[n][n];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for (int i = 0; i &lt; n; i++)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    for (int j = 0; j &lt; n; j++)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        board[i][j] = '-';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if (solveNQueens(board, 0, n))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    System.out.println("Solution found:");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    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printSolution(board, n);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} else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System.out.println("No solution exists.");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public static void printSolution(char[][] board, int n)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for (int i = 0; i &lt; n; i++)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    for (int j = 0; j &lt; n; j++)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        System.out.print(" " + board[i][j] + " ");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    System.out.println();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public static boolean isSafe(char[][] board, int row, int col, int n)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6" name="Google Shape;206;p28"/>
          <p:cNvSpPr txBox="1"/>
          <p:nvPr/>
        </p:nvSpPr>
        <p:spPr>
          <a:xfrm>
            <a:off x="100700" y="28060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N-QUEENS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31"/>
          <p:cNvGraphicFramePr/>
          <p:nvPr/>
        </p:nvGraphicFramePr>
        <p:xfrm>
          <a:off x="0" y="76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{724FE708-7E09-439A-B55D-AE98F829453D}</a:tableStyleId>
              </a:tblPr>
              <a:tblGrid>
                <a:gridCol w="4400650"/>
                <a:gridCol w="4475725"/>
              </a:tblGrid>
              <a:tr h="424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int i, j;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// Check this row on the left side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for (i = 0; i &lt; col; i++)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if (board[row][i] == 'Q')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return false;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// Check upper diagonal on the left side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for (i = row, j = col; i &gt;= 0 &amp;&amp; j &gt;= 0; i--, j--)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   if (board[i][j] == 'Q')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        return false;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// Check lower diagonal on the left side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for (i = row, j = col; i &lt; n &amp;&amp; j &gt;= 0; i++, j--)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    if (board[i][j] == 'Q')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        return false;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}}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return true;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public static boolean solveNQueens(char[][] board, int col, int n)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if (col &gt;= n)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return true;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for (int i = 0; i &lt; n; i++)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if (isSafe(board, i, col, n))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board[i][col] = 'Q';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if (solveNQueens(board, col + 1, n))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    return true;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    board[i][col] = '-';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    return false;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  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}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2" name="Google Shape;212;p31"/>
          <p:cNvSpPr txBox="1"/>
          <p:nvPr/>
        </p:nvSpPr>
        <p:spPr>
          <a:xfrm>
            <a:off x="100700" y="28060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582900" y="1294497"/>
            <a:ext cx="7978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Optimization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idea is not to check every element in right and left diagonal instead use property of diagonals: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The sum of i and j is constant and unique for each right diagonal where i is the row of element and j is the column of element.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The difference of i and j is constant and unique for each left diagonal where i and j are row and column of element respectively.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60827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N-QUEENS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24" name="Google Shape;224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5" name="Google Shape;22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65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65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p65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65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65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" name="Google Shape;234;p65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1" name="Google Shape;14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2" name="Google Shape;14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3"/>
          <p:cNvSpPr txBox="1"/>
          <p:nvPr/>
        </p:nvSpPr>
        <p:spPr>
          <a:xfrm>
            <a:off x="163133" y="1771546"/>
            <a:ext cx="4690800" cy="750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QUEENS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/>
        </p:nvSpPr>
        <p:spPr>
          <a:xfrm>
            <a:off x="2286000" y="2418624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1642" y="2418624"/>
            <a:ext cx="2303526" cy="20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/>
          <p:nvPr/>
        </p:nvSpPr>
        <p:spPr>
          <a:xfrm>
            <a:off x="963168" y="1398508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i="0" lang="en-IN" sz="14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i="0" lang="en-IN" sz="1400" u="sng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https://forms.gle/AEkomEEm51wVk58EA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i="0" lang="en-IN" sz="14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1798320" y="519118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                   TEST TIME ON MAZE SOLVING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/>
        </p:nvSpPr>
        <p:spPr>
          <a:xfrm>
            <a:off x="673039" y="1236726"/>
            <a:ext cx="7978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N-Queens problem is a classic combinatorial puzzle and a well-known problem in the field of computer science and mathematics. It involves placing N chess queens on an N×N chessboard in such a way that no two queens threaten each other. In other words, no two queens can share the same row, column, or diagonal on the chessboard.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60827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N-QUEENS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4745" y="3369945"/>
            <a:ext cx="3973194" cy="1644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/>
          <p:nvPr/>
        </p:nvSpPr>
        <p:spPr>
          <a:xfrm>
            <a:off x="582930" y="895350"/>
            <a:ext cx="79782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rules of the N-Queens problem: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Two Queens in the Same Row: There can be at most one queen in each row of the chessboard.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Two Queens in the Same Column: There can be at most one queen in each column of the chessboard.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Two Queens in the Same Diagonal: No two queens can be placed in positions where they can attack each other diagonally.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60827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N-QUEENS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/>
        </p:nvSpPr>
        <p:spPr>
          <a:xfrm>
            <a:off x="679574" y="1371136"/>
            <a:ext cx="7978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 of the N-Queens problem: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goal is to find all possible solutions or configurations in which N queens can be placed on the N×N chessboard without violating these rules.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60827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N-QUEENS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/>
        </p:nvSpPr>
        <p:spPr>
          <a:xfrm>
            <a:off x="673039" y="1048276"/>
            <a:ext cx="7978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N-Queens problem is named because it can be applied to chessboards of various sizes, where N represents the size of the board (e.g., 4x4, 8x8, etc.). Solving the N-Queens problem efficiently is a challenging task and is often used as an example in algorithm design and optimization. It has applications in artificial intelligence, constraint satisfaction problems, and optimization algorithms.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60827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N-QUEENS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673039" y="1126998"/>
            <a:ext cx="7978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Backtracking Method of solving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idea is to place queens one by one in different columns, starting from the leftmost column.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we place a queen in a column, we check for clashes with already placed queens.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current column, if we find a row for which there is no clash, we mark this row and column as part of the solution.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do not find such a row due to clashes then we backtrack and return false.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60827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N-QUEENS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608263" y="876558"/>
            <a:ext cx="7978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Backtracking Algorithm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1) Start in the leftmost column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2) If all queens are placed return true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3) Try all rows in the current column.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Do following for every tried row.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a) If the queen can be placed safely in this row then mark this [row, column] as part of the solution and recursively check if placing queen here leads to a solution.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b) If placing the queen in [row, column] leads to a solution then return true.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c) If placing queen doesn't lead to a solution then unmark this [row, column] (Backtrack) and go to step (a) to try other rows.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4) If all rows have been tried and nothing worked, return false to trigger backtracking.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60827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N-QUEENS PROBLEM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2022-10-05T06:20:26Z</dcterms:created>
  <dc:creator>pooja ram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5AF2CBCEB9C44D759E6C7127A2DBAAD4</vt:lpwstr>
  </property>
  <property fmtid="{D5CDD505-2E9C-101B-9397-08002B2CF9AE}" pid="3" name="KSOProductBuildVer">
    <vt:lpwstr>1033-11.2.0.11341</vt:lpwstr>
  </property>
</Properties>
</file>