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5" roundtripDataSignature="AMtx7mh90h9eqTNYf6euTyFbPD/ygPO1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2B966-CE4B-4054-A85C-EA36AA640AF6}">
  <a:tblStyle styleId="{93F2B966-CE4B-4054-A85C-EA36AA640AF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18" name="Google Shape;1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19" name="Google Shape;119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forms.gle/M8GtMx9D5MN5Xx87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2" name="Google Shape;132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3"/>
          <p:cNvGraphicFramePr/>
          <p:nvPr/>
        </p:nvGraphicFramePr>
        <p:xfrm>
          <a:off x="502548" y="724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{93F2B966-CE4B-4054-A85C-EA36AA640AF6}</a:tableStyleId>
              </a:tblPr>
              <a:tblGrid>
                <a:gridCol w="4252325"/>
                <a:gridCol w="4252325"/>
              </a:tblGrid>
              <a:tr h="425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import java.util.Scanner;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import java.util.Arrays;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public class Main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private int V, pathCount;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private int[] path;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private int[][] graph;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public void findHamiltonianCycle(int[][] g)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V = g.length;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path = new int[V];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Arrays.fill(path, -1);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graph = g;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try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    path[0] =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    pathCount = 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    solve(0);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    System.out.println("No solution");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        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catch (Exception e)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System.out.println(e.getMessage());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display();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void solve(int vertex) throws Exception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if (graph[vertex][0] == 1 &amp;&amp; pathCount ==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throw new Exception("Solution found");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if (pathCount ==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return;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for (int v = 0; v &lt; V; v++)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if (graph[vertex][v] == 1)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path[pathCount++] = v;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graph[vertex][v] = 0;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3" name="Google Shape;193;p23"/>
          <p:cNvSpPr txBox="1"/>
          <p:nvPr/>
        </p:nvSpPr>
        <p:spPr>
          <a:xfrm>
            <a:off x="385950" y="231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5"/>
          <p:cNvGraphicFramePr/>
          <p:nvPr/>
        </p:nvGraphicFramePr>
        <p:xfrm>
          <a:off x="319668" y="760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{93F2B966-CE4B-4054-A85C-EA36AA640AF6}</a:tableStyleId>
              </a:tblPr>
              <a:tblGrid>
                <a:gridCol w="4252325"/>
                <a:gridCol w="4252325"/>
              </a:tblGrid>
              <a:tr h="425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graph[v][vertex] =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if (!isPresent(v))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solve(v);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graph[vertex][v] = 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graph[v][vertex] = 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path[--pathCount] = -1;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boolean isPresent(int v)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for (int i = 0; i &lt; pathCount - 1; i++)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if (path[i] ==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return true;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return false;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void display()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System.out.print("\nPath : 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for (int i = 0; i &lt;= V; i++)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System.out.print(path[i % V] + " 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System.out.println();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public static void main(String[] args)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Scanner scan = new Scanner(System.in);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Main hc = new Main(); // Use the class name Main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int V = scan.nextInt();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int[][] graph = new int[V][V];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for (int i = 0; i &lt; V; i++)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for (int j = 0; j &lt; V; j++)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graph[i][j] = scan.nextInt();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hc.findHamiltonianCycle(graph);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9" name="Google Shape;199;p25"/>
          <p:cNvSpPr txBox="1"/>
          <p:nvPr/>
        </p:nvSpPr>
        <p:spPr>
          <a:xfrm>
            <a:off x="385950" y="231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05" name="Google Shape;205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6" name="Google Shape;2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3"/>
          <p:cNvSpPr txBox="1"/>
          <p:nvPr/>
        </p:nvSpPr>
        <p:spPr>
          <a:xfrm>
            <a:off x="114365" y="2485202"/>
            <a:ext cx="46908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HAMILTONIAN CYCLE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333" y="2571750"/>
            <a:ext cx="2291334" cy="186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/>
        </p:nvSpPr>
        <p:spPr>
          <a:xfrm>
            <a:off x="1505712" y="152042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https://forms.gle/M8GtMx9D5MN5Xx879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676144" y="70314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TIME ON  WARNSDORFF’S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582900" y="1097837"/>
            <a:ext cx="797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Hamiltonian Path in an undirected graph is a path that visits each vertex exactly once.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Hamiltonian cycle (or Hamiltonian circuit) is a Hamiltonian Path such that there is an edge (in the graph) from the last vertex to the first vertex of the Hamiltonian Path.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task is to determine whether a given graph contains Hamiltonian Cycle or not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31075" y="383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/>
        </p:nvSpPr>
        <p:spPr>
          <a:xfrm>
            <a:off x="582930" y="895350"/>
            <a:ext cx="79782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6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Hamiltonian cycle:</a:t>
            </a:r>
            <a:endParaRPr b="1" i="0" sz="1600" u="none" cap="none" strike="noStrike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IN" sz="16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Hamiltonian cycle of undirected graph          G &lt;= V , E&gt; is the cycle containing each vertex in V. -If graph contains a Hamiltonian cycle, it is called Hamiltonian graph otherwise it is non-Hamiltonian.</a:t>
            </a:r>
            <a:endParaRPr i="0" sz="1600" u="none" cap="none" strike="noStrike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IN" sz="16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a Hamiltonian cycle in a graph is a well-known problem with many real-world applications, such as in network routing and scheduling.</a:t>
            </a:r>
            <a:endParaRPr i="0" sz="1600" u="none" cap="none" strike="noStrike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531075" y="383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582930" y="895350"/>
            <a:ext cx="7978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 Format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Adjacency Matrix or Adjacency List representing the graph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it is an adjacency matrix, it will be a 2D array with ‘1’ at (i,j) if there is a path from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to j.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 which represents the Hamiltonian Path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-&gt; Graph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-&gt; Adj. List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c- &gt; Adj. Matrix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31075" y="383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582930" y="895350"/>
            <a:ext cx="79782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82930" y="895350"/>
            <a:ext cx="79782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977" y="1079650"/>
            <a:ext cx="4460045" cy="360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582930" y="895350"/>
            <a:ext cx="7978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Backtracking Solution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Naive approach is to generate all possible configurations (n! configurations in total) of vertices and print a configuration that satisfies the given constraints.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better approach is to use backtracking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an empty path array and add vertex 0 to it. Add other vertices, starting from the vertex 1.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adding a vertex, check for whether it is adjacent to the previously added vertex and not already added.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find such a vertex, we add the vertex as part of the solution. If we do not find a vertex then we return false.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531075" y="383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582930" y="895350"/>
            <a:ext cx="7978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0 1 0 1 1 0 0 0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1 0 1 0 0 1 0 0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0 1 0 1 0 0 1 0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1 0 1 0 0 0 0 1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1 0 0 0 0 1 0 1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0 1 0 0 1 0 1 0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0 0 1 0 0 1 0 1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0 0 0 1 1 0 1 0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31075" y="383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HAMILTONIAN CYCLE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