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Roboto Medium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mx6XsHgXXXOlvDNFHWpKWRHeu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RobotoMedium-bold.fntdata"/><Relationship Id="rId27" Type="http://schemas.openxmlformats.org/officeDocument/2006/relationships/font" Target="fonts/Robot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edium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1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1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4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3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3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13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" name="Google Shape;76;p15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7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/>
          <p:nvPr>
            <p:ph idx="2" type="sldImg"/>
          </p:nvPr>
        </p:nvSpPr>
        <p:spPr>
          <a:xfrm>
            <a:off x="685800" y="1143000"/>
            <a:ext cx="5484813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400640"/>
            <a:ext cx="5486040" cy="3600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6" name="Google Shape;4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40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learn.codemithra.com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6" name="Google Shape;56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7" name="Google Shape;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 txBox="1"/>
          <p:nvPr/>
        </p:nvSpPr>
        <p:spPr>
          <a:xfrm>
            <a:off x="427463" y="676118"/>
            <a:ext cx="7861610" cy="35394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if (root.left == null &amp;&amp; root.right == null&amp;&amp; Character.isLetter(root.c))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System.out.println(root.c + ":" + s);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return;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printCode(root.left, s + "0");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printCode(root.right, s + "1");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}	public static void main(String[] args)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Scanner s = new Scanner(System.in);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int n = 6;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char[] charArray = { 'a', 'b', 'c', 'd', 'e', 'f'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int[] charfreq = { 5, 9, 12, 13, 16, 45 };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PriorityQueue&lt;HuffmanNode&gt; q= new PriorityQueue&lt;HuffmanNode&gt;(n, new MyComparator());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"/>
          <p:cNvSpPr txBox="1"/>
          <p:nvPr/>
        </p:nvSpPr>
        <p:spPr>
          <a:xfrm>
            <a:off x="434897" y="694313"/>
            <a:ext cx="7861610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for (int i = 0; i &lt; n; i++)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HuffmanNode hn = new HuffmanNode();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hn.c = charArray[i];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hn.data = charfreq[i];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hn.left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hn.right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q.add(hn);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HuffmanNode root = null;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while (q.size() &gt; 1)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HuffmanNode x = q.peek();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q.poll();	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HuffmanNode y = q.peek();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q.poll();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"/>
          <p:cNvSpPr txBox="1"/>
          <p:nvPr/>
        </p:nvSpPr>
        <p:spPr>
          <a:xfrm>
            <a:off x="434897" y="694313"/>
            <a:ext cx="786161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HuffmanNode f = new HuffmanNode();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f.data = x.data + y.data;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f.c = '-';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f.left = x;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f.right = y;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root = f;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	q.add(f);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printCode(root, "");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4"/>
          <p:cNvSpPr txBox="1"/>
          <p:nvPr/>
        </p:nvSpPr>
        <p:spPr>
          <a:xfrm>
            <a:off x="561277" y="1348518"/>
            <a:ext cx="786161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 and Space Complexity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Time Complexity: O(n log n) due to the priority queue operations (building the tree).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Space Complexity: O(n) for storing the nodes in the tree and the priority queue.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/>
        </p:nvSpPr>
        <p:spPr>
          <a:xfrm>
            <a:off x="561277" y="1348518"/>
            <a:ext cx="786161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 and Space Complexity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Time Complexity: O(n log n) due to the priority queue operations (building the tree).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Space Complexity: O(n) for storing the nodes in the tree and the priority queue.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8"/>
          <p:cNvSpPr txBox="1"/>
          <p:nvPr/>
        </p:nvSpPr>
        <p:spPr>
          <a:xfrm>
            <a:off x="641195" y="1089293"/>
            <a:ext cx="7861610" cy="2964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 Points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Lossless Compression: Huffman coding is a lossless compression technique, meaning that no information is lost during the compression process. The original data can be perfectly reconstructed from the compressed data.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Adaptive Huffman Coding:  There are variations of Huffman coding, such as adaptive Huffman coding, where the frequencies of characters are updated dynamically as the data is compressed.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555120" y="915840"/>
            <a:ext cx="7544880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" name="Google Shape;14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9160" y="913210"/>
            <a:ext cx="2855119" cy="288845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5"/>
          <p:cNvSpPr/>
          <p:nvPr/>
        </p:nvSpPr>
        <p:spPr>
          <a:xfrm>
            <a:off x="1634729" y="4055269"/>
            <a:ext cx="5183981" cy="28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82925" lIns="81625" spcFirstLastPara="1" rIns="81625" wrap="square" tIns="82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https://learn.codemithra.com</a:t>
            </a:r>
            <a:endParaRPr b="0" i="0" sz="1200" u="none" cap="none" strike="noStrik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154" name="Google Shape;154;p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5" name="Google Shape;1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6"/>
          <p:cNvSpPr txBox="1"/>
          <p:nvPr/>
        </p:nvSpPr>
        <p:spPr>
          <a:xfrm>
            <a:off x="3141000" y="2194650"/>
            <a:ext cx="2862000" cy="75402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7" name="Google Shape;15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/>
        </p:nvSpPr>
        <p:spPr>
          <a:xfrm>
            <a:off x="1980750" y="4590801"/>
            <a:ext cx="11871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60" name="Google Shape;160;p6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1" name="Google Shape;161;p6"/>
          <p:cNvSpPr txBox="1"/>
          <p:nvPr/>
        </p:nvSpPr>
        <p:spPr>
          <a:xfrm>
            <a:off x="3519050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2" name="Google Shape;16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6"/>
          <p:cNvSpPr txBox="1"/>
          <p:nvPr/>
        </p:nvSpPr>
        <p:spPr>
          <a:xfrm>
            <a:off x="5457275" y="4590801"/>
            <a:ext cx="19347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164" name="Google Shape;164;p6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6" name="Google Shape;6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96644" y="2202433"/>
            <a:ext cx="4690948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HUFFMAN CODING</a:t>
            </a:r>
            <a:endParaRPr b="1" i="0" sz="3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80779" y="1017498"/>
            <a:ext cx="7544880" cy="31085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Huffman Coding?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Huffman coding is a data compression technique used to represent data more efficiently. It achieves this by assigning variable length codes to characters based on their frequency of occurrence. The more frequent a character is, the shorter its code becomes. This leads to a reduction in the overall size of the data.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26187" y="658046"/>
            <a:ext cx="816269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How it Works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Frequency Analysis:  You start by analyzing the data to determine the frequency of each character.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Tree Construction: A special binary tree, called a Huffman tree, is constructed.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Each node in the tree represents a character.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The nodes are sorted based on their frequencies, with the least frequent characters at the bottom.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The two least frequent characters are combined into a parent node, whose frequency is the sum of its children.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This process repeats until all characters are part of a single tree.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Code Assignment:  The codes are assigned by traversing the tree from the root to each leaf node.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A "0" is assigned to a left branch and a "1" to a right branch.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The code for a character is the sequence of "0"s and "1"s encountered along the path from the root to its leaf node.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26187" y="371147"/>
            <a:ext cx="8162693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Huffman coding would work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1. Frequency Analysis: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 ' (space):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'e':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'i':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's':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'h':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'n':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'o':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'a':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'm':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'l':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'T':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'x':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'p':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'f':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'c':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'd':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'g':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'.':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41055" y="1181954"/>
            <a:ext cx="8494789" cy="3045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2. Tree Construction:  (This is a bit tricky to describe textually, but I'll try)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The two least frequent characters, 'T' and 'x', are combined into a parent node with frequency 2.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The next two least frequent characters, 'p' and 'f', are combined into a parent node with frequency 2.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This process continues, combining nodes until we have a single tree with the root node representing the total frequency of all characters.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7"/>
          <p:cNvSpPr txBox="1"/>
          <p:nvPr/>
        </p:nvSpPr>
        <p:spPr>
          <a:xfrm>
            <a:off x="441055" y="1181954"/>
            <a:ext cx="8494789" cy="347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3. Code Assignment: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'T': 111110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'x': 111111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'p': 111100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'f': 111101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... and so on.  The more frequent characters, like ' ', 'e', and 'i', will have shorter codes.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8"/>
          <p:cNvSpPr txBox="1"/>
          <p:nvPr/>
        </p:nvSpPr>
        <p:spPr>
          <a:xfrm>
            <a:off x="441055" y="1181954"/>
            <a:ext cx="8494789" cy="1753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Sample Input and Output</a:t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Input:  A string of text or a set of characters and their frequencies.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Output:  The Huffman codes for each character.</a:t>
            </a:r>
            <a:endParaRPr/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55120" y="915840"/>
            <a:ext cx="7544880" cy="8299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9"/>
          <p:cNvSpPr txBox="1"/>
          <p:nvPr/>
        </p:nvSpPr>
        <p:spPr>
          <a:xfrm>
            <a:off x="441055" y="1181954"/>
            <a:ext cx="4130945" cy="460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9"/>
          <p:cNvSpPr txBox="1"/>
          <p:nvPr/>
        </p:nvSpPr>
        <p:spPr>
          <a:xfrm>
            <a:off x="1642947" y="709939"/>
            <a:ext cx="6571118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java.util.PriorityQueue;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java.util.Scanner;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 java.util.Comparator;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 HuffmanNode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int 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char c;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HuffmanNode left;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HuffmanNode right;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 MyComparator implements Comparator&lt;HuffmanNode&gt;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public int compare(HuffmanNode x, HuffmanNode y)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	return x.data - y.data;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public class Huffman 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public static void printCode(HuffmanNode root, String 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{</a:t>
            </a: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441046" y="402877"/>
            <a:ext cx="457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Coding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RAMASAMY</dc:creator>
</cp:coreProperties>
</file>