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07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webopedia.com/definitions/virtual-machine/" TargetMode="External"/><Relationship Id="rId2" Type="http://schemas.openxmlformats.org/officeDocument/2006/relationships/hyperlink" Target="https://www.webopedia.com/definitions/server-virtualiza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rverlt.com/?trk=article-ssr-frontend-pulse_little-text-bloc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rverlt.com/?trk=article-ssr-frontend-pulse_little-text-bloc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rverlt.com/?trk=article-ssr-frontend-pulse_little-text-block"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rverlt.com/?trk=article-ssr-frontend-pulse_little-text-block"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erverlt.com/?trk=article-ssr-frontend-pulse_little-text-bloc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Case Study on ERA’S Tech </a:t>
            </a:r>
            <a:r>
              <a:rPr lang="en-US" b="1" dirty="0" smtClean="0"/>
              <a:t>for </a:t>
            </a:r>
            <a:r>
              <a:rPr lang="en-US" b="1" dirty="0"/>
              <a:t>Enhanced IT Infrastructure</a:t>
            </a:r>
            <a:br>
              <a:rPr lang="en-US" b="1" dirty="0"/>
            </a:br>
            <a:endParaRPr lang="en-US" dirty="0"/>
          </a:p>
        </p:txBody>
      </p:sp>
    </p:spTree>
    <p:extLst>
      <p:ext uri="{BB962C8B-B14F-4D97-AF65-F5344CB8AC3E}">
        <p14:creationId xmlns:p14="http://schemas.microsoft.com/office/powerpoint/2010/main" val="1395973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vSphare</a:t>
            </a:r>
            <a:endParaRPr lang="en-US" dirty="0"/>
          </a:p>
        </p:txBody>
      </p:sp>
      <p:sp>
        <p:nvSpPr>
          <p:cNvPr id="3" name="Content Placeholder 2"/>
          <p:cNvSpPr>
            <a:spLocks noGrp="1"/>
          </p:cNvSpPr>
          <p:nvPr>
            <p:ph idx="1"/>
          </p:nvPr>
        </p:nvSpPr>
        <p:spPr/>
        <p:txBody>
          <a:bodyPr/>
          <a:lstStyle/>
          <a:p>
            <a:pPr marL="0" indent="0" algn="just">
              <a:buNone/>
            </a:pPr>
            <a:r>
              <a:rPr lang="en-US" dirty="0" err="1"/>
              <a:t>vSphere</a:t>
            </a:r>
            <a:r>
              <a:rPr lang="en-US" dirty="0"/>
              <a:t> is the </a:t>
            </a:r>
            <a:r>
              <a:rPr lang="en-US" b="1" dirty="0">
                <a:hlinkClick r:id="rId2"/>
              </a:rPr>
              <a:t>server virtualization</a:t>
            </a:r>
            <a:r>
              <a:rPr lang="en-US" dirty="0"/>
              <a:t> platform provided by VMware. The software helps to power the computing environment for modern applications using any combination of </a:t>
            </a:r>
            <a:r>
              <a:rPr lang="en-US" b="1" dirty="0">
                <a:hlinkClick r:id="rId3"/>
              </a:rPr>
              <a:t>virtual machines (VMs)</a:t>
            </a:r>
            <a:r>
              <a:rPr lang="en-US" dirty="0"/>
              <a:t>, containers, and </a:t>
            </a:r>
            <a:r>
              <a:rPr lang="en-US" dirty="0" err="1"/>
              <a:t>Kubernetes</a:t>
            </a:r>
            <a:r>
              <a:rPr lang="en-US" dirty="0"/>
              <a:t>. As such, VMware </a:t>
            </a:r>
            <a:r>
              <a:rPr lang="en-US" dirty="0" err="1"/>
              <a:t>vSphere</a:t>
            </a:r>
            <a:r>
              <a:rPr lang="en-US" dirty="0"/>
              <a:t> is a software package that has several components.</a:t>
            </a:r>
          </a:p>
        </p:txBody>
      </p:sp>
    </p:spTree>
    <p:extLst>
      <p:ext uri="{BB962C8B-B14F-4D97-AF65-F5344CB8AC3E}">
        <p14:creationId xmlns:p14="http://schemas.microsoft.com/office/powerpoint/2010/main" val="303507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a:buNone/>
            </a:pPr>
            <a:r>
              <a:rPr lang="en-US" dirty="0"/>
              <a:t>VMware </a:t>
            </a:r>
            <a:r>
              <a:rPr lang="en-US" dirty="0" err="1"/>
              <a:t>vSphere</a:t>
            </a:r>
            <a:r>
              <a:rPr lang="en-US" dirty="0"/>
              <a:t>, initially released in 2009, was designed to support IT departments to use application workloads most efficiently and cost-effectively. VMware announced the latest release, </a:t>
            </a:r>
            <a:r>
              <a:rPr lang="en-US" dirty="0" err="1"/>
              <a:t>vSphere</a:t>
            </a:r>
            <a:r>
              <a:rPr lang="en-US" dirty="0"/>
              <a:t> 7.0, in 2020, re-architected with native </a:t>
            </a:r>
            <a:r>
              <a:rPr lang="en-US" dirty="0" err="1"/>
              <a:t>Kubernetes</a:t>
            </a:r>
            <a:r>
              <a:rPr lang="en-US" dirty="0"/>
              <a:t> for application modernization. </a:t>
            </a:r>
            <a:r>
              <a:rPr lang="en-US" dirty="0" err="1"/>
              <a:t>vSphere</a:t>
            </a:r>
            <a:r>
              <a:rPr lang="en-US" dirty="0"/>
              <a:t> 7.0 delivers a developer-ready infrastructure, scalability, and simplified operations</a:t>
            </a:r>
            <a:r>
              <a:rPr lang="en-US"/>
              <a:t>. </a:t>
            </a:r>
            <a:endParaRPr lang="en-US" dirty="0"/>
          </a:p>
        </p:txBody>
      </p:sp>
    </p:spTree>
    <p:extLst>
      <p:ext uri="{BB962C8B-B14F-4D97-AF65-F5344CB8AC3E}">
        <p14:creationId xmlns:p14="http://schemas.microsoft.com/office/powerpoint/2010/main" val="995104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dirty="0"/>
              <a:t>ERA Tech, a leading technology company specializing in software development and IT services, was facing several challenges with its existing IT infrastructure. The company’s servers were outdated, and there was limited storage space, leading to slow performance and frequent downtime. ERA Tech’s IT team was struggling to keep up with the growing demand for resources and the need to quickly deploy new applications and services.</a:t>
            </a:r>
          </a:p>
        </p:txBody>
      </p:sp>
    </p:spTree>
    <p:extLst>
      <p:ext uri="{BB962C8B-B14F-4D97-AF65-F5344CB8AC3E}">
        <p14:creationId xmlns:p14="http://schemas.microsoft.com/office/powerpoint/2010/main" val="2883319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dirty="0"/>
              <a:t>To address these challenges, ERA Tech decided to implement virtualization technology, which would allow them to consolidate their servers and better utilize their resources. The company partnered with </a:t>
            </a:r>
            <a:r>
              <a:rPr lang="en-US" dirty="0">
                <a:hlinkClick r:id="rId2"/>
              </a:rPr>
              <a:t>ServerLT.com</a:t>
            </a:r>
            <a:r>
              <a:rPr lang="en-US" dirty="0"/>
              <a:t>, a leading provider of virtualization solutions, with over 10 years of experience in the industry. </a:t>
            </a:r>
          </a:p>
          <a:p>
            <a:endParaRPr lang="en-US" dirty="0"/>
          </a:p>
        </p:txBody>
      </p:sp>
    </p:spTree>
    <p:extLst>
      <p:ext uri="{BB962C8B-B14F-4D97-AF65-F5344CB8AC3E}">
        <p14:creationId xmlns:p14="http://schemas.microsoft.com/office/powerpoint/2010/main" val="413557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dirty="0">
                <a:hlinkClick r:id="rId2"/>
              </a:rPr>
              <a:t>ServerLT.com</a:t>
            </a:r>
            <a:r>
              <a:rPr lang="en-US" dirty="0"/>
              <a:t> began by conducting a thorough analysis of ERA Tech’s existing infrastructure and business needs. Based on this analysis, they recommended the implementation of VMware </a:t>
            </a:r>
            <a:r>
              <a:rPr lang="en-US" dirty="0" err="1"/>
              <a:t>vSphere</a:t>
            </a:r>
            <a:r>
              <a:rPr lang="en-US" dirty="0"/>
              <a:t>, a powerful virtualization platform that would allow ERA Tech to create and manage virtual machines (VMs) on a single physical server. </a:t>
            </a:r>
          </a:p>
          <a:p>
            <a:endParaRPr lang="en-US" dirty="0"/>
          </a:p>
        </p:txBody>
      </p:sp>
    </p:spTree>
    <p:extLst>
      <p:ext uri="{BB962C8B-B14F-4D97-AF65-F5344CB8AC3E}">
        <p14:creationId xmlns:p14="http://schemas.microsoft.com/office/powerpoint/2010/main" val="1935767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dirty="0"/>
              <a:t>The virtualization project involved the installation of new hardware and software, including the VMware </a:t>
            </a:r>
            <a:r>
              <a:rPr lang="en-US" dirty="0" err="1"/>
              <a:t>vSphere</a:t>
            </a:r>
            <a:r>
              <a:rPr lang="en-US" dirty="0"/>
              <a:t> hypervisor, which created the virtual environment. </a:t>
            </a:r>
            <a:r>
              <a:rPr lang="en-US" dirty="0">
                <a:hlinkClick r:id="rId2"/>
              </a:rPr>
              <a:t>ServerLT.com</a:t>
            </a:r>
            <a:r>
              <a:rPr lang="en-US" dirty="0"/>
              <a:t> also migrated ERA Tech’s existing servers to the new virtual environment, which involved converting their physical servers into virtual machines. </a:t>
            </a:r>
          </a:p>
          <a:p>
            <a:endParaRPr lang="en-US" dirty="0"/>
          </a:p>
        </p:txBody>
      </p:sp>
    </p:spTree>
    <p:extLst>
      <p:ext uri="{BB962C8B-B14F-4D97-AF65-F5344CB8AC3E}">
        <p14:creationId xmlns:p14="http://schemas.microsoft.com/office/powerpoint/2010/main" val="375687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dirty="0"/>
              <a:t>The benefits of virtualization were almost immediately apparent. ERA Tech’s IT team was able to create new virtual machines quickly and easily, enabling them to deploy new applications and services much faster than before. The consolidation of servers also led to improved performance and reduced downtime, as resources were more effectively utilized.</a:t>
            </a:r>
          </a:p>
        </p:txBody>
      </p:sp>
    </p:spTree>
    <p:extLst>
      <p:ext uri="{BB962C8B-B14F-4D97-AF65-F5344CB8AC3E}">
        <p14:creationId xmlns:p14="http://schemas.microsoft.com/office/powerpoint/2010/main" val="663948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a:t>The virtualization project also had a positive impact on ERA Tech’s bottom line. By reducing the number of physical servers required, the company was able to save on hardware, maintenance, and energy costs. In addition, the enhanced performance of the IT infrastructure enabled ERA Tech to serve its customers better, resulting in increased revenue and customer satisfaction. </a:t>
            </a:r>
          </a:p>
          <a:p>
            <a:endParaRPr lang="en-US" dirty="0"/>
          </a:p>
        </p:txBody>
      </p:sp>
    </p:spTree>
    <p:extLst>
      <p:ext uri="{BB962C8B-B14F-4D97-AF65-F5344CB8AC3E}">
        <p14:creationId xmlns:p14="http://schemas.microsoft.com/office/powerpoint/2010/main" val="3649211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Overall, ERA Tech’s virtualization project was a great success, thanks in large part to the expertise and experience of </a:t>
            </a:r>
            <a:r>
              <a:rPr lang="en-US" dirty="0">
                <a:hlinkClick r:id="rId2"/>
              </a:rPr>
              <a:t>ServerLT.com</a:t>
            </a:r>
            <a:r>
              <a:rPr lang="en-US" dirty="0"/>
              <a:t>. With their help, ERA Tech was able to implement a cutting-edge technology solution that transformed their IT infrastructure, resulting in improved performance, increased efficiency, and cost savings. </a:t>
            </a:r>
          </a:p>
          <a:p>
            <a:endParaRPr lang="en-US" dirty="0"/>
          </a:p>
        </p:txBody>
      </p:sp>
    </p:spTree>
    <p:extLst>
      <p:ext uri="{BB962C8B-B14F-4D97-AF65-F5344CB8AC3E}">
        <p14:creationId xmlns:p14="http://schemas.microsoft.com/office/powerpoint/2010/main" val="3109652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05800" cy="5897563"/>
          </a:xfrm>
        </p:spPr>
        <p:txBody>
          <a:bodyPr>
            <a:normAutofit fontScale="70000" lnSpcReduction="20000"/>
          </a:bodyPr>
          <a:lstStyle/>
          <a:p>
            <a:pPr marL="0" indent="0" algn="just">
              <a:buNone/>
            </a:pPr>
            <a:r>
              <a:rPr lang="en-US" dirty="0">
                <a:hlinkClick r:id="rId2"/>
              </a:rPr>
              <a:t>ServerLT.com</a:t>
            </a:r>
            <a:r>
              <a:rPr lang="en-US" dirty="0"/>
              <a:t> has been providing virtualization solutions for over 10 years, and our team of experts has extensive experience in implementing virtualization technology for businesses of all sizes. Our services include: </a:t>
            </a:r>
            <a:endParaRPr lang="en-US" dirty="0" smtClean="0"/>
          </a:p>
          <a:p>
            <a:pPr marL="0" indent="0" algn="just">
              <a:buNone/>
            </a:pPr>
            <a:endParaRPr lang="en-US" dirty="0"/>
          </a:p>
          <a:p>
            <a:pPr algn="just"/>
            <a:r>
              <a:rPr lang="en-US" b="1" dirty="0"/>
              <a:t>Virtualization analysis and assessment: </a:t>
            </a:r>
            <a:r>
              <a:rPr lang="en-US" dirty="0"/>
              <a:t>We conduct a thorough analysis of your existing infrastructure and business needs to determine the best virtualization solution for your organization.</a:t>
            </a:r>
          </a:p>
          <a:p>
            <a:pPr algn="just"/>
            <a:r>
              <a:rPr lang="en-US" b="1" dirty="0"/>
              <a:t>Virtualization implementation:</a:t>
            </a:r>
            <a:r>
              <a:rPr lang="en-US" dirty="0"/>
              <a:t> We handle the installation of hardware and software, migration of servers to the virtual environment, and configuration of the virtual infrastructure.</a:t>
            </a:r>
          </a:p>
          <a:p>
            <a:pPr algn="just"/>
            <a:r>
              <a:rPr lang="en-US" b="1" dirty="0"/>
              <a:t>Virtualization management: </a:t>
            </a:r>
            <a:r>
              <a:rPr lang="en-US" dirty="0"/>
              <a:t>We provide ongoing support and management of your virtual environment, ensuring optimal performance and availability.</a:t>
            </a:r>
          </a:p>
          <a:p>
            <a:pPr marL="0" indent="0" algn="just">
              <a:buNone/>
            </a:pPr>
            <a:endParaRPr lang="en-US" dirty="0" smtClean="0"/>
          </a:p>
          <a:p>
            <a:pPr marL="0" indent="0" algn="just">
              <a:buNone/>
            </a:pPr>
            <a:r>
              <a:rPr lang="en-US" dirty="0" smtClean="0"/>
              <a:t>With </a:t>
            </a:r>
            <a:r>
              <a:rPr lang="en-US" dirty="0"/>
              <a:t>our expertise and experience, we can help you implement virtualization technology that will transform your IT infrastructure, resulting in improved performance, increased efficiency, and cost savings.</a:t>
            </a:r>
          </a:p>
          <a:p>
            <a:endParaRPr lang="en-US" dirty="0"/>
          </a:p>
        </p:txBody>
      </p:sp>
    </p:spTree>
    <p:extLst>
      <p:ext uri="{BB962C8B-B14F-4D97-AF65-F5344CB8AC3E}">
        <p14:creationId xmlns:p14="http://schemas.microsoft.com/office/powerpoint/2010/main" val="2470781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TotalTime>
  <Words>654</Words>
  <Application>Microsoft Office PowerPoint</Application>
  <PresentationFormat>On-screen Show (4:3)</PresentationFormat>
  <Paragraphs>19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Case Study on ERA’S Tech for Enhanced IT Infrastructure </vt:lpstr>
      <vt:lpstr>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vSphare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on ERA’S Tech Implements Virtualization for Enhanced IT Infrastructure </dc:title>
  <dc:creator>Brijendra Singh</dc:creator>
  <cp:lastModifiedBy>Dell</cp:lastModifiedBy>
  <cp:revision>8</cp:revision>
  <dcterms:created xsi:type="dcterms:W3CDTF">2006-08-16T00:00:00Z</dcterms:created>
  <dcterms:modified xsi:type="dcterms:W3CDTF">2024-09-02T09:10:17Z</dcterms:modified>
</cp:coreProperties>
</file>