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4" r:id="rId2"/>
    <p:sldId id="275" r:id="rId3"/>
    <p:sldId id="257" r:id="rId4"/>
    <p:sldId id="258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7" r:id="rId16"/>
    <p:sldId id="268" r:id="rId17"/>
    <p:sldId id="269" r:id="rId18"/>
    <p:sldId id="270" r:id="rId19"/>
    <p:sldId id="271" r:id="rId20"/>
    <p:sldId id="273" r:id="rId21"/>
    <p:sldId id="278" r:id="rId22"/>
    <p:sldId id="280" r:id="rId23"/>
    <p:sldId id="279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8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2BE00-5694-4BCA-8DE7-EF7957735654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F08E3-87F0-4F01-AA62-F220561BFE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ANS:4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ANS:4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18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ANS:1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ANS:1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1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ANS:3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ANS:1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54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ANS:2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07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ANS:3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3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A68FA-4807-4A69-9D3A-7DEC8ECAB31F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21A2-8980-4557-B148-DF46302E39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976" y="3071810"/>
            <a:ext cx="7213601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995045" y="0"/>
            <a:ext cx="7302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785786" y="1019576"/>
            <a:ext cx="7764786" cy="176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281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/>
              <a:buNone/>
            </a:pPr>
            <a:r>
              <a:rPr lang="en-US" sz="4800" b="1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/>
            </a:r>
            <a:br>
              <a:rPr lang="en-US" sz="4800" b="1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</a:br>
            <a:r>
              <a:rPr lang="en-US" sz="4800" b="1" dirty="0" smtClean="0">
                <a:solidFill>
                  <a:srgbClr val="0C1512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sz="4800" b="1" dirty="0" smtClean="0">
                <a:solidFill>
                  <a:srgbClr val="0C1512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ETIQUETTE - 5</a:t>
            </a:r>
            <a:endParaRPr lang="en-US" sz="4800" b="1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64" y="500042"/>
            <a:ext cx="3000396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 Based on Time Frame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8215370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Short-Term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2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focuses on immediate needs and results, typically covering a few days to a year.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planning for specific tasks or objectives that need to be accomplished quickly.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Often involves operational and tactical plans.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Requires flexibility to adapt to changing circumstances.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Monthly budget planning, responding to a sudden market change, or planning a marketing campaign launch.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Medium-Term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5500694" cy="657229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spans from 1 to 3 years and bridges the gap between short-term and long-term goals.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Focuses on achieving objectives that contribute to the organization’s strategic goals.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Includes elements of both tactical and strategic planning.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Balances the need for flexibility with a longer-term perspective.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Developing a new product, entering a new geographic market, or implementing a company-wide technology upgrade.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 descr="Business people planning Royalty Free Vector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1857364"/>
            <a:ext cx="3643306" cy="3571875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Long-Term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5072066" cy="67151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covers a period beyond 3 years and is focused on achieving the organization’s vision and overarching goals.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strategic decision-making.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Considers the external environment, industry trends, and future opportunities.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less detailed but sets the direction for shorter-term plans.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Setting a company’s 10-year growth strategy, planning for sustainability initiatives, or positioning the company for technological disruption.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Business planning in the office teamwork Vector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2" y="2000240"/>
            <a:ext cx="3571868" cy="314327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 Based on Specificity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1270" name="Picture 6" descr="Business Plan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928670"/>
            <a:ext cx="8358246" cy="508845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Specific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5000628" cy="60722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involves clear, detailed, and well-defined objectives, actions, and steps.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Plans have measurable outcomes and concrete deadlines.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Focuses on particular tasks or processes within the organization.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Reduces ambiguity and ensures everyone knows what is expected.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Launching a new product, creating a step-by-step project plan, or setting up a detailed employee training program.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Time management business people planning office Vector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714488"/>
            <a:ext cx="3714744" cy="31908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Directional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56"/>
            <a:ext cx="4929190" cy="64294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provides general guidelines and a broad direction for the organization, but leaves room for flexibility and interpretation.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Less detailed and more flexible than specific planning.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Focuses on establishing an overall path or framework rather than fixed steps.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Adaptable to changing circumstances and emerging opportunities.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Setting a broad strategic direction for innovation, establishing guidelines for entering international markets, or creating a vision statement for company culture.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8" name="Picture 4" descr="Time management people planning office work Vector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9306" y="1714488"/>
            <a:ext cx="3734694" cy="2786082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 Based on Frequency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Business Plan Vector Art, Icons, and Graphics for Free Down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142984"/>
            <a:ext cx="7429552" cy="461585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Single-Use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is designed to address a unique or one-time event or project.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Plans are not repeated once the goal is achieved.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involves detailed, specific planning with a defined beginning and end.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Focuses on achieving a specific objective or resolving a particular issue.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Developing a project plan for a new office relocation, organizing a company-wide event, or implementing a new software system.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Standing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5357818" cy="57864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that is ongoing and used repeatedly to address recurring activities or issues.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Focuses on routine tasks and standard procedures.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Guides day-to-day operations and ensures consistency.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include policies, procedures, and rules that remain in place over time.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Establishing an annual budgeting process, developing standard operating procedures (SOPs), or creating a customer service protocol.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1857364"/>
            <a:ext cx="392905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PLANNING, PROGRESS CHECK, TYPES OF PLANNING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reating a business plan - Where do I start? - 99p Company Formations Lt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571612"/>
            <a:ext cx="7620000" cy="4357718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PROGRESS CHECK IN BUSINESS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Objectives and Key Results (OKR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142984"/>
            <a:ext cx="7143800" cy="4786299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20002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Progress check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business etiquette refers to the ongoing assessment and monitoring of how well professional behavior, communication, and etiquette standards are being upheld within a business setting. 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ensures that business interactions align with established norms and expectations, contributing to effective relationships, a positive reputation, and overall business success.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4866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2" descr="OKRs: A complete guide to Objectives and Key Resul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71810"/>
            <a:ext cx="6572296" cy="307183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of Conducting Progress Checks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18573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Self-Assessment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Peer Feedback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Managerial Reviews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 or Partner Feedback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2" name="Picture 2" descr="Enhancing Performance Evaluation Through OKRs: A Modern Approach - HR  Management Ap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5676900" cy="27813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a. Self-Assessment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Individuals reflect on their own behavior and communication to assess whether they are adhering to business etiquette norms.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Regularly evaluate how professional, polite, and respectful their interactions have been.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Encourages personal accountability and self-improvement.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b. Peer Feedback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Colleagues provide constructive feedback to one another regarding their adherence to business etiquette.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feedback sessions, either formally or informally, where peers discuss etiquette-related behavior.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structured feedback tools, such as 360-degree feedback surveys, that include etiquette components.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Provides different perspectives and encourages team cohesion through mutual respect.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50083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c.Managerial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Reviews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Managers monitor and evaluate their team’s etiquette and professionalism through regular reviews and observations.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regular feedback to team members on their professional conduct and communication skills.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that etiquette is recognized as a key aspect of job performance and provides a formal mechanism for accountability.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d.Client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or Partner Feedback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Businesses solicit feedback from clients, partners, or other external stakeholders on the professionalism and etiquette of their interactions.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customer satisfaction surveys or follow-up calls that include questions on communication and professionalism.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valuable insights from those outside the organization, helping to align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 of Regular Progress Checks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Enhanced Professionalism: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Regular progress checks help maintain high standards of professionalism across the organization.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Improved Relationships: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Consistently practicing good business etiquette fosters stronger relationships with clients, partners, and colleagues.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Positive Reputation: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focus on etiquette contributes to a positive reputation, both internally and externally.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Increased Accountability: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Progress checks hold individuals accountable for their behavior and encourage personal responsibility.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When should a business typically engage in succession planning in the context of business etiquette?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Only </a:t>
            </a:r>
            <a:r>
              <a:rPr lang="en-US" dirty="0"/>
              <a:t>when a company is facing financial difficulties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After </a:t>
            </a:r>
            <a:r>
              <a:rPr lang="en-US" dirty="0"/>
              <a:t>an employee has retired or left the organization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During </a:t>
            </a:r>
            <a:r>
              <a:rPr lang="en-US" dirty="0"/>
              <a:t>the initial stages of strategic planning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Continuously</a:t>
            </a:r>
            <a:r>
              <a:rPr lang="en-US" dirty="0"/>
              <a:t>, as part of long-term organizational development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256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Which type of planning in business etiquette involves anticipating potential conflicts and developing strategies to address them?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Contingency </a:t>
            </a:r>
            <a:r>
              <a:rPr lang="en-US" dirty="0"/>
              <a:t>planning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Operational </a:t>
            </a:r>
            <a:r>
              <a:rPr lang="en-US" dirty="0"/>
              <a:t>planning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Strategic planning</a:t>
            </a:r>
          </a:p>
          <a:p>
            <a:pPr marL="514350" indent="-514350">
              <a:buAutoNum type="alphaUcParenR"/>
            </a:pPr>
            <a:r>
              <a:rPr lang="en-US" dirty="0" smtClean="0"/>
              <a:t>Tactical </a:t>
            </a:r>
            <a:r>
              <a:rPr lang="en-US" dirty="0"/>
              <a:t>planning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1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What is strategic planning in the context of business etiquette, and how does it differ from operational planning?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Strategic </a:t>
            </a:r>
            <a:r>
              <a:rPr lang="en-US" dirty="0"/>
              <a:t>planning involves long-term goals and overall direction, while operational planning focuses on day-to-day tasks and activities.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Strategic </a:t>
            </a:r>
            <a:r>
              <a:rPr lang="en-US" dirty="0"/>
              <a:t>planning is exclusively related to financial aspects, whereas operational planning deals with interpersonal skills.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Strategic </a:t>
            </a:r>
            <a:r>
              <a:rPr lang="en-US" dirty="0"/>
              <a:t>planning primarily addresses employee attire, while operational planning focuses on communication protocols.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There </a:t>
            </a:r>
            <a:r>
              <a:rPr lang="en-US" dirty="0"/>
              <a:t>is no distinction between strategic and operational planning in business etiquette.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060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distinguishes contingency planning from other types of planning in business </a:t>
            </a:r>
            <a:r>
              <a:rPr lang="en-US" dirty="0" smtClean="0"/>
              <a:t>etiquette?</a:t>
            </a:r>
          </a:p>
          <a:p>
            <a:pPr marL="514350" indent="-514350">
              <a:buAutoNum type="alphaUcParenR"/>
            </a:pPr>
            <a:r>
              <a:rPr lang="en-US" dirty="0" smtClean="0"/>
              <a:t>It </a:t>
            </a:r>
            <a:r>
              <a:rPr lang="en-US" dirty="0"/>
              <a:t>focuses on emergency response and crisis management</a:t>
            </a:r>
            <a:r>
              <a:rPr lang="en-US" dirty="0" smtClean="0"/>
              <a:t>.</a:t>
            </a:r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It revolves around long-term sustainability goals.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It deals with employee training programs exclusively.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It </a:t>
            </a:r>
            <a:r>
              <a:rPr lang="en-US" dirty="0"/>
              <a:t>emphasizes workplace diversity initiatives.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5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Preface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5572132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in business etiquette refers to the proactive steps taken to ensure that professional interactions, communications, and behaviors align with accepted standards and expectations within a business context.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Proper planning ensures that business etiquette is consistently maintained, which in turn promotes professionalism, respect, and successful business relationships.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Planning: Meaning, Features, Importance and Limitations - GeeksforGee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94" y="2071678"/>
            <a:ext cx="3643306" cy="357190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business etiquette, what does tactical planning primarily involve?	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A)Determining </a:t>
            </a:r>
            <a:r>
              <a:rPr lang="en-US" dirty="0"/>
              <a:t>long-term organizational </a:t>
            </a:r>
            <a:r>
              <a:rPr lang="en-US" dirty="0" smtClean="0"/>
              <a:t>goals</a:t>
            </a:r>
          </a:p>
          <a:p>
            <a:pPr marL="0" indent="0">
              <a:buNone/>
            </a:pPr>
            <a:r>
              <a:rPr lang="en-US" dirty="0" smtClean="0"/>
              <a:t>B) Establishing </a:t>
            </a:r>
            <a:r>
              <a:rPr lang="en-US" dirty="0"/>
              <a:t>overall corporate </a:t>
            </a:r>
            <a:r>
              <a:rPr lang="en-US" dirty="0" smtClean="0"/>
              <a:t>culture</a:t>
            </a:r>
          </a:p>
          <a:p>
            <a:pPr marL="0" indent="0">
              <a:buNone/>
            </a:pPr>
            <a:r>
              <a:rPr lang="en-US" dirty="0" smtClean="0"/>
              <a:t>C) Developing </a:t>
            </a:r>
            <a:r>
              <a:rPr lang="en-US" dirty="0"/>
              <a:t>specific methods to achieve strategic objectives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D) Maintaining </a:t>
            </a:r>
            <a:r>
              <a:rPr lang="en-US" dirty="0"/>
              <a:t>day-to-day operations efficiency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100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planning approach in business etiquette involves analyzing current practices and identifying areas for improvement</a:t>
            </a:r>
            <a:r>
              <a:rPr lang="en-US" dirty="0" smtClean="0"/>
              <a:t>?</a:t>
            </a:r>
          </a:p>
          <a:p>
            <a:pPr marL="514350" indent="-514350">
              <a:buAutoNum type="alphaUcParenR"/>
            </a:pPr>
            <a:r>
              <a:rPr lang="en-US" dirty="0" smtClean="0"/>
              <a:t>Continuous </a:t>
            </a:r>
            <a:r>
              <a:rPr lang="en-US" dirty="0"/>
              <a:t>improvement planning	 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Crisis </a:t>
            </a:r>
            <a:r>
              <a:rPr lang="en-US" dirty="0"/>
              <a:t>management planning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Succession planning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Interpersonal </a:t>
            </a:r>
            <a:r>
              <a:rPr lang="en-US" dirty="0"/>
              <a:t>planning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019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7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business etiquette, what does continuous improvement planning primarily focus on</a:t>
            </a:r>
            <a:r>
              <a:rPr lang="en-US" dirty="0" smtClean="0"/>
              <a:t>?</a:t>
            </a:r>
          </a:p>
          <a:p>
            <a:pPr marL="514350" indent="-514350">
              <a:buAutoNum type="alphaUcParenR"/>
            </a:pPr>
            <a:r>
              <a:rPr lang="en-US" dirty="0" smtClean="0"/>
              <a:t>Adhering </a:t>
            </a:r>
            <a:r>
              <a:rPr lang="en-US" dirty="0"/>
              <a:t>to legal and regulatory requirements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Enhancing communication and collaboration among employees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Developing strategies for long-term financial growth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Implementing </a:t>
            </a:r>
            <a:r>
              <a:rPr lang="en-US" dirty="0"/>
              <a:t>technology upgrades and innovations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526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8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primary objective of crisis management planning in business etiquette</a:t>
            </a:r>
            <a:r>
              <a:rPr lang="en-US" dirty="0" smtClean="0"/>
              <a:t>?</a:t>
            </a:r>
          </a:p>
          <a:p>
            <a:pPr marL="514350" indent="-514350">
              <a:buAutoNum type="alphaUcParenR"/>
            </a:pPr>
            <a:r>
              <a:rPr lang="en-US" dirty="0" smtClean="0"/>
              <a:t>To </a:t>
            </a:r>
            <a:r>
              <a:rPr lang="en-US" dirty="0"/>
              <a:t>ensure appropriate dress code </a:t>
            </a:r>
            <a:r>
              <a:rPr lang="en-US" dirty="0" smtClean="0"/>
              <a:t>adherence</a:t>
            </a:r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To foster a positive work environment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To mitigate potential damage to reputation and operations	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To </a:t>
            </a:r>
            <a:r>
              <a:rPr lang="en-US" dirty="0"/>
              <a:t>organize company events and social gatherings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5489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9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96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563819"/>
            <a:ext cx="2057400" cy="12179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Importance of Planning in Business Etiquette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Consistency: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Planning ensures that you consistently display proper etiquette across all business interactions.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Reputation Management: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planning ahead, you reduce the risk of making etiquette mistakes that could damage your professional reputation.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Building Relationships: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Thoughtful planning shows respect for others’ time, preferences, and cultural norms, which strengthens business relationships.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30" y="5929330"/>
            <a:ext cx="2071670" cy="928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48" y="6286520"/>
            <a:ext cx="1285852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Planning Based on Breadth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842" name="Picture 2" descr="Strategic planning consultant - Ireland-based strategy specialist, Clerkin  Consul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14422"/>
            <a:ext cx="7620000" cy="50863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34" y="6286520"/>
            <a:ext cx="1500166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7143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Strategic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5500694" cy="571501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broad, high-level planning that focuses on the overall direction of the organization.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Long-term in nature, often spanning 3-5 years or more.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defining the organization’s mission, vision, values, and overall goals.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Decisions made at this level impact the entire organization.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Market expansion strategies, mergers and acquisitions, entering new industries.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 descr="Seven Steps to Improve Your Strategic Planning Process VisionEdge Marke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5925" y="2357430"/>
            <a:ext cx="3648075" cy="259556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Tactical</a:t>
            </a:r>
            <a:r>
              <a:rPr lang="en-US" b="1" dirty="0" smtClean="0"/>
              <a:t> Planning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5643570" cy="600076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Tactical planning breaks down strategic plans into specific, actionable steps. It is narrower in scope and focused on specific business units or departments.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Mid-term focus, usually ranging from 1-3 years.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strategic objectives by outlining detailed actions for various departments.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Involves resource allocation, operational plans, and department-level strategies.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Developing a marketing campaign, setting sales targets for a new product line.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0" name="AutoShape 2" descr="Introducing the Tactical Planning Module in AIMMS SC Navig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2" name="AutoShape 4" descr="Introducing the Tactical Planning Module in AIMMS SC Navig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4" name="AutoShape 6" descr="Introducing the Tactical Planning Module in AIMMS SC Navigat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6" name="Picture 8" descr="What are Strategic and Tactical Planning? | LeadOrig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4" y="2071678"/>
            <a:ext cx="3286116" cy="285752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Operational Planning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7232"/>
            <a:ext cx="4929190" cy="62151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Operational planning focuses on the day-to-day activities required to run the organization. It is the most detailed and narrow type of planning.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Short-term focus, typically covering a few months to a year.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Deals with specific tasks, routines, and procedures.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Ensures that employees understand their daily tasks and responsibilities.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Scheduling staff shifts, setting daily production goals, managing inventory.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Operational Planning to Skyrocket Your Business Succ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4942" y="2000240"/>
            <a:ext cx="3929058" cy="328614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937814-C6CD-08A0-5F0C-B9FFF3FD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20" y="6072206"/>
            <a:ext cx="1714480" cy="785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1385</Words>
  <Application>Microsoft Office PowerPoint</Application>
  <PresentationFormat>On-screen Show (4:3)</PresentationFormat>
  <Paragraphs>170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 BUSINESS ETIQUETTE - 5</vt:lpstr>
      <vt:lpstr>PLANNING, PROGRESS CHECK, TYPES OF PLANNING</vt:lpstr>
      <vt:lpstr>Preface</vt:lpstr>
      <vt:lpstr>Importance of Planning in Business Etiquette </vt:lpstr>
      <vt:lpstr>PowerPoint Presentation</vt:lpstr>
      <vt:lpstr>Planning Based on Breadth</vt:lpstr>
      <vt:lpstr>Strategic Planning </vt:lpstr>
      <vt:lpstr>Tactical Planning </vt:lpstr>
      <vt:lpstr>Operational Planning </vt:lpstr>
      <vt:lpstr>Planning Based on Time Frame</vt:lpstr>
      <vt:lpstr>Short-Term Planning </vt:lpstr>
      <vt:lpstr>Medium-Term Planning </vt:lpstr>
      <vt:lpstr> Long-Term Planning </vt:lpstr>
      <vt:lpstr>Planning Based on Specificity</vt:lpstr>
      <vt:lpstr>Specific Planning</vt:lpstr>
      <vt:lpstr>Directional Planning </vt:lpstr>
      <vt:lpstr>Planning Based on Frequency</vt:lpstr>
      <vt:lpstr>Single-Use Planning </vt:lpstr>
      <vt:lpstr>Standing Planning </vt:lpstr>
      <vt:lpstr>PROGRESS CHECK IN BUSINESS</vt:lpstr>
      <vt:lpstr>Progress check in business etiquette refers to the ongoing assessment and monitoring of how well professional behavior, communication, and etiquette standards are being upheld within a business setting.  It ensures that business interactions align with established norms and expectations, contributing to effective relationships, a positive reputation, and overall business success.</vt:lpstr>
      <vt:lpstr>Methods of Conducting Progress Checks </vt:lpstr>
      <vt:lpstr>PowerPoint Presentation</vt:lpstr>
      <vt:lpstr>PowerPoint Presentation</vt:lpstr>
      <vt:lpstr>Benefits of Regular Progress Checks </vt:lpstr>
      <vt:lpstr>QUESTION 1 </vt:lpstr>
      <vt:lpstr>QUESTION 2 </vt:lpstr>
      <vt:lpstr>QUESTION 3 </vt:lpstr>
      <vt:lpstr>QUESTION 4 </vt:lpstr>
      <vt:lpstr>QUESTION 5 </vt:lpstr>
      <vt:lpstr>QUESTION 6</vt:lpstr>
      <vt:lpstr>QUESTION 7 </vt:lpstr>
      <vt:lpstr>QUESTION 8 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Zechariah</dc:creator>
  <cp:lastModifiedBy>JAYASREE</cp:lastModifiedBy>
  <cp:revision>10</cp:revision>
  <dcterms:created xsi:type="dcterms:W3CDTF">2024-08-15T06:31:00Z</dcterms:created>
  <dcterms:modified xsi:type="dcterms:W3CDTF">2024-08-20T06:13:14Z</dcterms:modified>
</cp:coreProperties>
</file>