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Center</a:t>
            </a:r>
            <a:endParaRPr lang="en-US" dirty="0"/>
          </a:p>
        </p:txBody>
      </p:sp>
    </p:spTree>
    <p:extLst>
      <p:ext uri="{BB962C8B-B14F-4D97-AF65-F5344CB8AC3E}">
        <p14:creationId xmlns:p14="http://schemas.microsoft.com/office/powerpoint/2010/main" val="3564033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 Center</a:t>
            </a:r>
            <a:endParaRPr lang="en-US" dirty="0"/>
          </a:p>
        </p:txBody>
      </p:sp>
      <p:sp>
        <p:nvSpPr>
          <p:cNvPr id="3" name="Content Placeholder 2"/>
          <p:cNvSpPr>
            <a:spLocks noGrp="1"/>
          </p:cNvSpPr>
          <p:nvPr>
            <p:ph idx="1"/>
          </p:nvPr>
        </p:nvSpPr>
        <p:spPr/>
        <p:txBody>
          <a:bodyPr/>
          <a:lstStyle/>
          <a:p>
            <a:pPr algn="just"/>
            <a:r>
              <a:rPr lang="en-US" dirty="0"/>
              <a:t>A data center is a physical location that stores computing machines and their related hardware equipment. It contains the computing infrastructure that IT systems require, such as servers, data storage drives, and network equipment. It is the physical facility that stores any company’s digital data.</a:t>
            </a:r>
            <a:endParaRPr lang="en-US" dirty="0"/>
          </a:p>
        </p:txBody>
      </p:sp>
    </p:spTree>
    <p:extLst>
      <p:ext uri="{BB962C8B-B14F-4D97-AF65-F5344CB8AC3E}">
        <p14:creationId xmlns:p14="http://schemas.microsoft.com/office/powerpoint/2010/main" val="4049608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centers bring several </a:t>
            </a:r>
            <a:r>
              <a:rPr lang="en-US" dirty="0" smtClean="0"/>
              <a:t>benefits</a:t>
            </a:r>
            <a:r>
              <a:rPr lang="en-US" dirty="0"/>
              <a:t>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Backup </a:t>
            </a:r>
            <a:r>
              <a:rPr lang="en-US" dirty="0"/>
              <a:t>power supplies to manage power outages</a:t>
            </a:r>
          </a:p>
          <a:p>
            <a:r>
              <a:rPr lang="en-US" dirty="0"/>
              <a:t>Data replication across several machines for disaster recovery</a:t>
            </a:r>
          </a:p>
          <a:p>
            <a:r>
              <a:rPr lang="en-US" dirty="0"/>
              <a:t>Temperature-controlled facilities to extend the life of the equipment</a:t>
            </a:r>
          </a:p>
          <a:p>
            <a:r>
              <a:rPr lang="en-US" dirty="0"/>
              <a:t>Easier implementation of security measures for compliance with data laws </a:t>
            </a:r>
          </a:p>
          <a:p>
            <a:endParaRPr lang="en-US" dirty="0"/>
          </a:p>
        </p:txBody>
      </p:sp>
    </p:spTree>
    <p:extLst>
      <p:ext uri="{BB962C8B-B14F-4D97-AF65-F5344CB8AC3E}">
        <p14:creationId xmlns:p14="http://schemas.microsoft.com/office/powerpoint/2010/main" val="154758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t>
            </a:r>
            <a:r>
              <a:rPr lang="en-US" dirty="0" smtClean="0"/>
              <a:t>ypes </a:t>
            </a:r>
            <a:r>
              <a:rPr lang="en-US" dirty="0"/>
              <a:t>of data center </a:t>
            </a:r>
            <a:r>
              <a:rPr lang="en-US" dirty="0" smtClean="0"/>
              <a:t>services</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You can choose from many types of data center services, depending on your requirements</a:t>
            </a:r>
            <a:r>
              <a:rPr lang="en-US" dirty="0" smtClean="0"/>
              <a:t>.</a:t>
            </a:r>
          </a:p>
          <a:p>
            <a:pPr marL="0" indent="0">
              <a:buNone/>
            </a:pPr>
            <a:endParaRPr lang="en-US" dirty="0"/>
          </a:p>
          <a:p>
            <a:pPr marL="0" indent="0" algn="just">
              <a:buNone/>
            </a:pPr>
            <a:r>
              <a:rPr lang="en-US" sz="5400" b="1" dirty="0"/>
              <a:t>On-premises data centers</a:t>
            </a:r>
          </a:p>
          <a:p>
            <a:pPr algn="just"/>
            <a:r>
              <a:rPr lang="en-US" dirty="0"/>
              <a:t>On-premises data centers are fully owned company data centers that store sensitive data and critical applications for that company. You set up the data center, manage its ongoing operations, and purchase and maintain the equipment.</a:t>
            </a:r>
          </a:p>
          <a:p>
            <a:pPr marL="0" indent="0" algn="just">
              <a:buNone/>
            </a:pPr>
            <a:r>
              <a:rPr lang="en-US" b="1" dirty="0"/>
              <a:t>Benefits: </a:t>
            </a:r>
            <a:r>
              <a:rPr lang="en-US" dirty="0"/>
              <a:t>An enterprise data center can give better security because you manage risks internally. You can customize the data center to meet your requirements.</a:t>
            </a:r>
          </a:p>
          <a:p>
            <a:pPr marL="0" indent="0" algn="just">
              <a:buNone/>
            </a:pPr>
            <a:r>
              <a:rPr lang="en-US" b="1" dirty="0"/>
              <a:t>Limitations: </a:t>
            </a:r>
            <a:r>
              <a:rPr lang="en-US" dirty="0"/>
              <a:t>It is costly to set up your own data center and manage ongoing staffing and running costs. You also need multiple data centers because just one can become a single high-risk point of failure.</a:t>
            </a:r>
          </a:p>
          <a:p>
            <a:endParaRPr lang="en-US" dirty="0"/>
          </a:p>
        </p:txBody>
      </p:sp>
    </p:spTree>
    <p:extLst>
      <p:ext uri="{BB962C8B-B14F-4D97-AF65-F5344CB8AC3E}">
        <p14:creationId xmlns:p14="http://schemas.microsoft.com/office/powerpoint/2010/main" val="250571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Colocation data centers</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Colocation </a:t>
            </a:r>
            <a:r>
              <a:rPr lang="en-US" dirty="0"/>
              <a:t>facilities are large data center facilities in which you can rent space to store your servers, racks, and other computing hardware. The colocation center typically provides security and support infrastructure such as cooling and network bandwidth.</a:t>
            </a:r>
          </a:p>
          <a:p>
            <a:pPr marL="0" indent="0" algn="just">
              <a:buNone/>
            </a:pPr>
            <a:r>
              <a:rPr lang="en-US" b="1" dirty="0"/>
              <a:t>Benefits: </a:t>
            </a:r>
            <a:r>
              <a:rPr lang="en-US" dirty="0"/>
              <a:t>Colocation facilities reduce ongoing maintenance costs and provide fixed monthly costs to house your hardware. You can also geographically distribute hardware to minimize latency and to be closer to your end users.  </a:t>
            </a:r>
          </a:p>
          <a:p>
            <a:pPr marL="0" indent="0" algn="just">
              <a:buNone/>
            </a:pPr>
            <a:r>
              <a:rPr lang="en-US" b="1" dirty="0"/>
              <a:t>Limitations: </a:t>
            </a:r>
            <a:r>
              <a:rPr lang="en-US" dirty="0"/>
              <a:t>It can be challenging to source colocation facilities across the globe and in different geographical areas you target. Costs could also add up quickly as you expand.</a:t>
            </a:r>
          </a:p>
          <a:p>
            <a:endParaRPr lang="en-US" dirty="0"/>
          </a:p>
        </p:txBody>
      </p:sp>
    </p:spTree>
    <p:extLst>
      <p:ext uri="{BB962C8B-B14F-4D97-AF65-F5344CB8AC3E}">
        <p14:creationId xmlns:p14="http://schemas.microsoft.com/office/powerpoint/2010/main" val="852455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Cloud data centers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smtClean="0"/>
              <a:t>In </a:t>
            </a:r>
            <a:r>
              <a:rPr lang="en-US" dirty="0"/>
              <a:t>a cloud data center, you can rent both space and infrastructure. Cloud providers maintain large data centers with full security and compliance. You can access this infrastructure by using different services that give you more flexibility in usage and payment.</a:t>
            </a:r>
          </a:p>
          <a:p>
            <a:pPr algn="just"/>
            <a:r>
              <a:rPr lang="en-US" b="1" dirty="0"/>
              <a:t>Benefits: </a:t>
            </a:r>
            <a:r>
              <a:rPr lang="en-US" dirty="0"/>
              <a:t>A cloud data center reduces both hardware investment and the ongoing maintenance cost of any infrastructure. It gives greater flexibility in terms of usage options, resource sharing, availability, and redundancy.</a:t>
            </a:r>
          </a:p>
          <a:p>
            <a:endParaRPr lang="en-US" dirty="0"/>
          </a:p>
        </p:txBody>
      </p:sp>
    </p:spTree>
    <p:extLst>
      <p:ext uri="{BB962C8B-B14F-4D97-AF65-F5344CB8AC3E}">
        <p14:creationId xmlns:p14="http://schemas.microsoft.com/office/powerpoint/2010/main" val="889289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AWS manage its data centers?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AWS has the concept of a Region, which are physical locations around the world where we cluster data centers. We call each group of logical data centers an Availability Zone (AZ). Each AWS Region consists of multiple, isolated, and physically separate AZs within a geographic area. Each AZ consists of one or more physical data centers, and we design each AZ to be completely isolated from the other AZs in terms of location, power, and water supply.</a:t>
            </a:r>
            <a:endParaRPr lang="en-US" dirty="0"/>
          </a:p>
        </p:txBody>
      </p:sp>
    </p:spTree>
    <p:extLst>
      <p:ext uri="{BB962C8B-B14F-4D97-AF65-F5344CB8AC3E}">
        <p14:creationId xmlns:p14="http://schemas.microsoft.com/office/powerpoint/2010/main" val="386996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485</Words>
  <Application>Microsoft Office PowerPoint</Application>
  <PresentationFormat>On-screen Show (4:3)</PresentationFormat>
  <Paragraphs>24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Data Center</vt:lpstr>
      <vt:lpstr>What is Data Center</vt:lpstr>
      <vt:lpstr>Data centers bring several benefits  </vt:lpstr>
      <vt:lpstr>Types of data center services </vt:lpstr>
      <vt:lpstr>Colocation data centers </vt:lpstr>
      <vt:lpstr>Cloud data centers </vt:lpstr>
      <vt:lpstr>How does AWS manage its data centers?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Center</dc:title>
  <dc:creator>Brijendra Singh</dc:creator>
  <cp:lastModifiedBy>Dell</cp:lastModifiedBy>
  <cp:revision>6</cp:revision>
  <dcterms:created xsi:type="dcterms:W3CDTF">2006-08-16T00:00:00Z</dcterms:created>
  <dcterms:modified xsi:type="dcterms:W3CDTF">2024-08-21T05:48:38Z</dcterms:modified>
</cp:coreProperties>
</file>