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1A49-A749-40B6-B0ED-584F3B967474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91F5-C6F7-486E-B40B-E2104FEE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90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1A49-A749-40B6-B0ED-584F3B967474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91F5-C6F7-486E-B40B-E2104FEE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2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1A49-A749-40B6-B0ED-584F3B967474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91F5-C6F7-486E-B40B-E2104FEE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5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1A49-A749-40B6-B0ED-584F3B967474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91F5-C6F7-486E-B40B-E2104FEE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98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1A49-A749-40B6-B0ED-584F3B967474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91F5-C6F7-486E-B40B-E2104FEE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34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1A49-A749-40B6-B0ED-584F3B967474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91F5-C6F7-486E-B40B-E2104FEE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73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1A49-A749-40B6-B0ED-584F3B967474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91F5-C6F7-486E-B40B-E2104FEE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1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1A49-A749-40B6-B0ED-584F3B967474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91F5-C6F7-486E-B40B-E2104FEE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63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1A49-A749-40B6-B0ED-584F3B967474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91F5-C6F7-486E-B40B-E2104FEE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92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1A49-A749-40B6-B0ED-584F3B967474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91F5-C6F7-486E-B40B-E2104FEE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53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1A49-A749-40B6-B0ED-584F3B967474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91F5-C6F7-486E-B40B-E2104FEE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48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A1A49-A749-40B6-B0ED-584F3B967474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A91F5-C6F7-486E-B40B-E2104FEE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77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Queues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1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A Queue is a linear data structure in which insertion is done at one end called rear end and deletion at other end called front end.</a:t>
            </a:r>
          </a:p>
          <a:p>
            <a:pPr algn="just"/>
            <a:r>
              <a:rPr lang="en-IN" dirty="0" smtClean="0"/>
              <a:t>Insertion-</a:t>
            </a:r>
            <a:r>
              <a:rPr lang="en-IN" dirty="0" err="1" smtClean="0"/>
              <a:t>enqueue</a:t>
            </a:r>
            <a:r>
              <a:rPr lang="en-IN" dirty="0" smtClean="0"/>
              <a:t>, Deletion-</a:t>
            </a:r>
            <a:r>
              <a:rPr lang="en-IN" dirty="0" err="1" smtClean="0"/>
              <a:t>dequeue</a:t>
            </a:r>
            <a:endParaRPr lang="en-IN" dirty="0" smtClean="0"/>
          </a:p>
          <a:p>
            <a:pPr algn="just"/>
            <a:r>
              <a:rPr lang="en-IN" dirty="0" smtClean="0"/>
              <a:t>Property- First In First Out (FIFO)</a:t>
            </a:r>
          </a:p>
          <a:p>
            <a:pPr algn="just"/>
            <a:r>
              <a:rPr lang="en-IN" dirty="0" smtClean="0"/>
              <a:t>Types</a:t>
            </a:r>
          </a:p>
          <a:p>
            <a:pPr lvl="1" algn="just"/>
            <a:r>
              <a:rPr lang="en-IN" dirty="0" smtClean="0"/>
              <a:t>Linear Queue</a:t>
            </a:r>
          </a:p>
          <a:p>
            <a:pPr lvl="1" algn="just"/>
            <a:r>
              <a:rPr lang="en-IN" dirty="0" smtClean="0"/>
              <a:t>Circular Queue –operations like normal queue</a:t>
            </a:r>
          </a:p>
          <a:p>
            <a:pPr lvl="1" algn="just"/>
            <a:r>
              <a:rPr lang="en-IN" dirty="0" smtClean="0"/>
              <a:t>DEQUE (Double Ended Queue) – </a:t>
            </a:r>
            <a:r>
              <a:rPr lang="en-IN" dirty="0" err="1" smtClean="0"/>
              <a:t>enqueue</a:t>
            </a:r>
            <a:r>
              <a:rPr lang="en-IN" dirty="0" smtClean="0"/>
              <a:t> and </a:t>
            </a:r>
            <a:r>
              <a:rPr lang="en-IN" dirty="0" err="1" smtClean="0"/>
              <a:t>dequeue</a:t>
            </a:r>
            <a:r>
              <a:rPr lang="en-IN" dirty="0" smtClean="0"/>
              <a:t> at both ends</a:t>
            </a:r>
          </a:p>
          <a:p>
            <a:pPr lvl="2" algn="just"/>
            <a:r>
              <a:rPr lang="en-IN" dirty="0" smtClean="0"/>
              <a:t>Input restricted DEQUE – </a:t>
            </a:r>
            <a:r>
              <a:rPr lang="en-IN" dirty="0" err="1" smtClean="0"/>
              <a:t>enqueue</a:t>
            </a:r>
            <a:r>
              <a:rPr lang="en-IN" dirty="0" smtClean="0"/>
              <a:t> at rear end only but </a:t>
            </a:r>
            <a:r>
              <a:rPr lang="en-IN" dirty="0" err="1" smtClean="0"/>
              <a:t>dequeue</a:t>
            </a:r>
            <a:r>
              <a:rPr lang="en-IN" dirty="0" smtClean="0"/>
              <a:t> at both ends</a:t>
            </a:r>
          </a:p>
          <a:p>
            <a:pPr lvl="2" algn="just"/>
            <a:r>
              <a:rPr lang="en-IN" dirty="0" smtClean="0"/>
              <a:t>Output restricted DEQUE-</a:t>
            </a:r>
            <a:r>
              <a:rPr lang="en-IN" dirty="0" err="1" smtClean="0"/>
              <a:t>dequeue</a:t>
            </a:r>
            <a:r>
              <a:rPr lang="en-IN" dirty="0" smtClean="0"/>
              <a:t> at front end only</a:t>
            </a:r>
          </a:p>
          <a:p>
            <a:pPr lvl="1" algn="just"/>
            <a:r>
              <a:rPr lang="en-IN" dirty="0" smtClean="0"/>
              <a:t>Priority Queue(heaps)-</a:t>
            </a:r>
            <a:r>
              <a:rPr lang="en-IN" dirty="0" err="1" smtClean="0"/>
              <a:t>dequeue</a:t>
            </a:r>
            <a:r>
              <a:rPr lang="en-IN" dirty="0" smtClean="0"/>
              <a:t> at front but </a:t>
            </a:r>
            <a:r>
              <a:rPr lang="en-IN" dirty="0" err="1" smtClean="0"/>
              <a:t>enqueue</a:t>
            </a:r>
            <a:r>
              <a:rPr lang="en-IN" dirty="0" smtClean="0"/>
              <a:t> is based on priority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6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Simulation</a:t>
            </a:r>
          </a:p>
          <a:p>
            <a:r>
              <a:rPr lang="en-IN" dirty="0" smtClean="0"/>
              <a:t>Printing process</a:t>
            </a:r>
          </a:p>
          <a:p>
            <a:r>
              <a:rPr lang="en-IN" dirty="0" smtClean="0"/>
              <a:t>Queueing theory</a:t>
            </a:r>
            <a:endParaRPr lang="en-IN" dirty="0"/>
          </a:p>
          <a:p>
            <a:r>
              <a:rPr lang="en-IN" dirty="0" smtClean="0"/>
              <a:t>Job scheduling</a:t>
            </a:r>
          </a:p>
          <a:p>
            <a:r>
              <a:rPr lang="en-IN" dirty="0" smtClean="0"/>
              <a:t>Interrupt handling</a:t>
            </a:r>
          </a:p>
          <a:p>
            <a:r>
              <a:rPr lang="en-IN" dirty="0" smtClean="0"/>
              <a:t>Compression techniques</a:t>
            </a:r>
          </a:p>
          <a:p>
            <a:r>
              <a:rPr lang="en-IN" dirty="0" smtClean="0"/>
              <a:t>Artificial intelligence</a:t>
            </a:r>
          </a:p>
          <a:p>
            <a:r>
              <a:rPr lang="en-IN" dirty="0" smtClean="0"/>
              <a:t>Graph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1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Array implementation of Linear Queue-</a:t>
            </a:r>
            <a:r>
              <a:rPr lang="en-IN" sz="3600" dirty="0" err="1" smtClean="0"/>
              <a:t>Enqueue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v</a:t>
            </a:r>
            <a:r>
              <a:rPr lang="en-IN" dirty="0" smtClean="0"/>
              <a:t>oid </a:t>
            </a:r>
            <a:r>
              <a:rPr lang="en-IN" dirty="0" err="1" smtClean="0"/>
              <a:t>enqueue</a:t>
            </a:r>
            <a:r>
              <a:rPr lang="en-IN" dirty="0" smtClean="0"/>
              <a:t> (</a:t>
            </a:r>
            <a:r>
              <a:rPr lang="en-IN" dirty="0" err="1" smtClean="0"/>
              <a:t>int</a:t>
            </a:r>
            <a:r>
              <a:rPr lang="en-IN" dirty="0" smtClean="0"/>
              <a:t> x)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if(rear==arraysize-1)</a:t>
            </a:r>
          </a:p>
          <a:p>
            <a:pPr marL="0" indent="0">
              <a:buNone/>
            </a:pPr>
            <a:r>
              <a:rPr lang="en-IN" dirty="0"/>
              <a:t>p</a:t>
            </a:r>
            <a:r>
              <a:rPr lang="en-IN" dirty="0" smtClean="0"/>
              <a:t>rint(“Queue is full”)</a:t>
            </a:r>
          </a:p>
          <a:p>
            <a:pPr marL="0" indent="0">
              <a:buNone/>
            </a:pPr>
            <a:r>
              <a:rPr lang="en-IN" dirty="0"/>
              <a:t>e</a:t>
            </a:r>
            <a:r>
              <a:rPr lang="en-IN" dirty="0" smtClean="0"/>
              <a:t>lse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rear=rear+1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q</a:t>
            </a:r>
            <a:r>
              <a:rPr lang="en-IN" dirty="0" smtClean="0"/>
              <a:t>ueue[rear]=x</a:t>
            </a:r>
          </a:p>
          <a:p>
            <a:pPr marL="0" indent="0">
              <a:buNone/>
            </a:pPr>
            <a:r>
              <a:rPr lang="en-IN" dirty="0"/>
              <a:t>i</a:t>
            </a:r>
            <a:r>
              <a:rPr lang="en-IN" dirty="0" smtClean="0"/>
              <a:t>f(front==-1)</a:t>
            </a:r>
          </a:p>
          <a:p>
            <a:pPr marL="0" indent="0">
              <a:buNone/>
            </a:pPr>
            <a:r>
              <a:rPr lang="en-IN" dirty="0" smtClean="0"/>
              <a:t>front=front+1//front=0</a:t>
            </a:r>
          </a:p>
          <a:p>
            <a:pPr marL="0" indent="0">
              <a:buNone/>
            </a:pPr>
            <a:r>
              <a:rPr lang="en-IN" smtClean="0"/>
              <a:t>}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692462" y="3090930"/>
            <a:ext cx="3850783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Initial values</a:t>
            </a:r>
          </a:p>
          <a:p>
            <a:pPr algn="ctr"/>
            <a:r>
              <a:rPr lang="en-IN" dirty="0"/>
              <a:t>f</a:t>
            </a:r>
            <a:r>
              <a:rPr lang="en-IN" dirty="0" smtClean="0"/>
              <a:t>ront=-1</a:t>
            </a:r>
          </a:p>
          <a:p>
            <a:pPr algn="ctr"/>
            <a:r>
              <a:rPr lang="en-IN" dirty="0"/>
              <a:t>r</a:t>
            </a:r>
            <a:r>
              <a:rPr lang="en-IN" dirty="0" smtClean="0"/>
              <a:t>ear=-1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96563"/>
              </p:ext>
            </p:extLst>
          </p:nvPr>
        </p:nvGraphicFramePr>
        <p:xfrm>
          <a:off x="3984938" y="3966693"/>
          <a:ext cx="1179490" cy="188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745"/>
                <a:gridCol w="589745"/>
              </a:tblGrid>
              <a:tr h="377760">
                <a:tc>
                  <a:txBody>
                    <a:bodyPr/>
                    <a:lstStyle/>
                    <a:p>
                      <a:r>
                        <a:rPr lang="en-IN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50</a:t>
                      </a:r>
                      <a:endParaRPr lang="en-IN" dirty="0"/>
                    </a:p>
                  </a:txBody>
                  <a:tcPr/>
                </a:tc>
              </a:tr>
              <a:tr h="377760">
                <a:tc>
                  <a:txBody>
                    <a:bodyPr/>
                    <a:lstStyle/>
                    <a:p>
                      <a:r>
                        <a:rPr lang="en-IN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40</a:t>
                      </a:r>
                      <a:endParaRPr lang="en-IN" dirty="0"/>
                    </a:p>
                  </a:txBody>
                  <a:tcPr/>
                </a:tc>
              </a:tr>
              <a:tr h="377760">
                <a:tc>
                  <a:txBody>
                    <a:bodyPr/>
                    <a:lstStyle/>
                    <a:p>
                      <a:r>
                        <a:rPr lang="en-IN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  <a:tr h="377760">
                <a:tc>
                  <a:txBody>
                    <a:bodyPr/>
                    <a:lstStyle/>
                    <a:p>
                      <a:r>
                        <a:rPr lang="en-IN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7760">
                <a:tc>
                  <a:txBody>
                    <a:bodyPr/>
                    <a:lstStyle/>
                    <a:p>
                      <a:r>
                        <a:rPr lang="en-IN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87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/>
          <a:lstStyle/>
          <a:p>
            <a:r>
              <a:rPr lang="en-IN" dirty="0" smtClean="0"/>
              <a:t>Linear queue-</a:t>
            </a:r>
            <a:r>
              <a:rPr lang="en-IN" dirty="0" err="1" smtClean="0"/>
              <a:t>Dequeue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162"/>
            <a:ext cx="10515600" cy="54928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 smtClean="0"/>
              <a:t>dequeue</a:t>
            </a:r>
            <a:r>
              <a:rPr lang="en-IN" dirty="0" smtClean="0"/>
              <a:t> ()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smtClean="0"/>
              <a:t>if(front==-1 &amp;&amp; rear==-1)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print(“Queue is </a:t>
            </a:r>
            <a:r>
              <a:rPr lang="en-IN" dirty="0" smtClean="0"/>
              <a:t>empty”)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print(“The </a:t>
            </a:r>
            <a:r>
              <a:rPr lang="en-IN" dirty="0" err="1"/>
              <a:t>dequeued</a:t>
            </a:r>
            <a:r>
              <a:rPr lang="en-IN" dirty="0"/>
              <a:t> element </a:t>
            </a:r>
            <a:r>
              <a:rPr lang="en-IN" dirty="0" err="1"/>
              <a:t>is”,queue</a:t>
            </a:r>
            <a:r>
              <a:rPr lang="en-IN" dirty="0"/>
              <a:t>[front])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if(front</a:t>
            </a:r>
            <a:r>
              <a:rPr lang="en-IN" dirty="0" smtClean="0"/>
              <a:t>==rear)//when there is only one element in the queue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{front=-1</a:t>
            </a:r>
          </a:p>
          <a:p>
            <a:pPr marL="0" indent="0">
              <a:buNone/>
            </a:pPr>
            <a:r>
              <a:rPr lang="en-IN" dirty="0"/>
              <a:t>r</a:t>
            </a:r>
            <a:r>
              <a:rPr lang="en-IN" dirty="0" smtClean="0"/>
              <a:t>ear=-1}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else</a:t>
            </a:r>
          </a:p>
          <a:p>
            <a:pPr marL="0" indent="0">
              <a:buNone/>
            </a:pPr>
            <a:r>
              <a:rPr lang="en-IN" dirty="0" smtClean="0"/>
              <a:t>front=front+1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663" y="1171978"/>
            <a:ext cx="1219306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3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Circular Queue-</a:t>
            </a:r>
            <a:r>
              <a:rPr lang="en-IN" dirty="0" err="1"/>
              <a:t>Enqueue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enqueue</a:t>
            </a:r>
            <a:r>
              <a:rPr lang="en-IN" dirty="0"/>
              <a:t> (</a:t>
            </a:r>
            <a:r>
              <a:rPr lang="en-IN" dirty="0" err="1"/>
              <a:t>int</a:t>
            </a:r>
            <a:r>
              <a:rPr lang="en-IN" dirty="0"/>
              <a:t> x)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smtClean="0"/>
              <a:t>if(front==(rear+1)%</a:t>
            </a:r>
            <a:r>
              <a:rPr lang="en-IN" dirty="0" err="1" smtClean="0"/>
              <a:t>arraysize</a:t>
            </a:r>
            <a:r>
              <a:rPr lang="en-IN" dirty="0" smtClean="0"/>
              <a:t>)                                                         </a:t>
            </a:r>
            <a:r>
              <a:rPr lang="en-IN" sz="2100" dirty="0" smtClean="0"/>
              <a:t>4         0</a:t>
            </a:r>
          </a:p>
          <a:p>
            <a:pPr marL="0" indent="0">
              <a:buNone/>
            </a:pPr>
            <a:r>
              <a:rPr lang="en-IN" dirty="0" smtClean="0"/>
              <a:t>print(“Circular Queue </a:t>
            </a:r>
            <a:r>
              <a:rPr lang="en-IN" dirty="0"/>
              <a:t>is full</a:t>
            </a:r>
            <a:r>
              <a:rPr lang="en-IN" dirty="0" smtClean="0"/>
              <a:t>”)                                                     </a:t>
            </a:r>
            <a:r>
              <a:rPr lang="en-IN" sz="2100" dirty="0"/>
              <a:t>3</a:t>
            </a:r>
            <a:r>
              <a:rPr lang="en-IN" dirty="0" smtClean="0"/>
              <a:t>               </a:t>
            </a:r>
            <a:r>
              <a:rPr lang="en-IN" sz="2100" dirty="0" smtClean="0"/>
              <a:t>1</a:t>
            </a:r>
            <a:endParaRPr lang="en-IN" sz="2100" dirty="0"/>
          </a:p>
          <a:p>
            <a:pPr marL="0" indent="0">
              <a:buNone/>
            </a:pPr>
            <a:r>
              <a:rPr lang="en-IN" dirty="0"/>
              <a:t>e</a:t>
            </a:r>
            <a:r>
              <a:rPr lang="en-IN" dirty="0" smtClean="0"/>
              <a:t>lse                                                                                                        </a:t>
            </a:r>
            <a:r>
              <a:rPr lang="en-IN" sz="2100" dirty="0" smtClean="0"/>
              <a:t>2</a:t>
            </a:r>
            <a:endParaRPr lang="en-IN" sz="2100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rear</a:t>
            </a:r>
            <a:r>
              <a:rPr lang="en-IN" dirty="0" smtClean="0"/>
              <a:t>=(rear+1)%</a:t>
            </a:r>
            <a:r>
              <a:rPr lang="en-IN" dirty="0" err="1" smtClean="0"/>
              <a:t>arraysize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cqueue</a:t>
            </a:r>
            <a:r>
              <a:rPr lang="en-IN" dirty="0" smtClean="0"/>
              <a:t>[rear</a:t>
            </a:r>
            <a:r>
              <a:rPr lang="en-IN" dirty="0"/>
              <a:t>]=x</a:t>
            </a:r>
          </a:p>
          <a:p>
            <a:pPr marL="0" indent="0">
              <a:buNone/>
            </a:pPr>
            <a:r>
              <a:rPr lang="en-IN" dirty="0"/>
              <a:t>if(front==-1)</a:t>
            </a:r>
          </a:p>
          <a:p>
            <a:pPr marL="0" indent="0">
              <a:buNone/>
            </a:pPr>
            <a:r>
              <a:rPr lang="en-IN" dirty="0" smtClean="0"/>
              <a:t>front=front+1//front=0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903075" y="1946988"/>
            <a:ext cx="2472744" cy="2443430"/>
            <a:chOff x="6903075" y="1914816"/>
            <a:chExt cx="2472744" cy="2443430"/>
          </a:xfrm>
        </p:grpSpPr>
        <p:sp>
          <p:nvSpPr>
            <p:cNvPr id="4" name="Donut 3"/>
            <p:cNvSpPr/>
            <p:nvPr/>
          </p:nvSpPr>
          <p:spPr>
            <a:xfrm>
              <a:off x="6903075" y="1914816"/>
              <a:ext cx="2472744" cy="244343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>
            <a:xfrm>
              <a:off x="8139447" y="1914816"/>
              <a:ext cx="25758" cy="640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667483" y="2555204"/>
              <a:ext cx="540913" cy="3734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4" idx="5"/>
            </p:cNvCxnSpPr>
            <p:nvPr/>
          </p:nvCxnSpPr>
          <p:spPr>
            <a:xfrm>
              <a:off x="8500058" y="3631987"/>
              <a:ext cx="513636" cy="3684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7109138" y="3464417"/>
              <a:ext cx="540913" cy="3517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7160654" y="2424155"/>
              <a:ext cx="463639" cy="317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5525036" y="4867585"/>
            <a:ext cx="3850783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Initial values</a:t>
            </a:r>
          </a:p>
          <a:p>
            <a:pPr algn="ctr"/>
            <a:r>
              <a:rPr lang="en-IN" dirty="0"/>
              <a:t>f</a:t>
            </a:r>
            <a:r>
              <a:rPr lang="en-IN" dirty="0" smtClean="0"/>
              <a:t>ront=-1</a:t>
            </a:r>
          </a:p>
          <a:p>
            <a:pPr algn="ctr"/>
            <a:r>
              <a:rPr lang="en-IN" dirty="0"/>
              <a:t>r</a:t>
            </a:r>
            <a:r>
              <a:rPr lang="en-IN" dirty="0" smtClean="0"/>
              <a:t>ear=-1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1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</a:t>
            </a:r>
            <a:r>
              <a:rPr lang="en-IN" dirty="0" smtClean="0"/>
              <a:t>Queue-</a:t>
            </a:r>
            <a:r>
              <a:rPr lang="en-IN" dirty="0" err="1" smtClean="0"/>
              <a:t>Dequeue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39"/>
            <a:ext cx="10515600" cy="47989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dequeue</a:t>
            </a:r>
            <a:r>
              <a:rPr lang="en-IN" dirty="0"/>
              <a:t> 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if(front==-</a:t>
            </a:r>
            <a:r>
              <a:rPr lang="en-IN" dirty="0" smtClean="0"/>
              <a:t>1 &amp;&amp; rear==-1)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</a:t>
            </a:r>
            <a:r>
              <a:rPr lang="en-IN" dirty="0" smtClean="0"/>
              <a:t>(“Circular Queue </a:t>
            </a:r>
            <a:r>
              <a:rPr lang="en-IN" dirty="0"/>
              <a:t>is empty”)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print(“The </a:t>
            </a:r>
            <a:r>
              <a:rPr lang="en-IN" dirty="0" err="1"/>
              <a:t>dequeued</a:t>
            </a:r>
            <a:r>
              <a:rPr lang="en-IN" dirty="0"/>
              <a:t> element is”,</a:t>
            </a:r>
            <a:r>
              <a:rPr lang="en-IN" dirty="0" err="1"/>
              <a:t>cqueue</a:t>
            </a:r>
            <a:r>
              <a:rPr lang="en-IN" dirty="0"/>
              <a:t>[front</a:t>
            </a:r>
            <a:r>
              <a:rPr lang="en-IN" dirty="0" smtClean="0"/>
              <a:t>])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if(front==rear</a:t>
            </a:r>
            <a:r>
              <a:rPr lang="en-IN" dirty="0" smtClean="0"/>
              <a:t>)//when the </a:t>
            </a:r>
            <a:r>
              <a:rPr lang="en-IN" dirty="0" err="1" smtClean="0"/>
              <a:t>cqueue</a:t>
            </a:r>
            <a:r>
              <a:rPr lang="en-IN" dirty="0" smtClean="0"/>
              <a:t> has one element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{front=-1</a:t>
            </a:r>
          </a:p>
          <a:p>
            <a:pPr marL="0" indent="0">
              <a:buNone/>
            </a:pPr>
            <a:r>
              <a:rPr lang="en-IN" dirty="0"/>
              <a:t>rear=-1}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 smtClean="0"/>
              <a:t>front=(front+1)%</a:t>
            </a:r>
            <a:r>
              <a:rPr lang="en-IN" dirty="0" err="1" smtClean="0"/>
              <a:t>arraysize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311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335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Queues</vt:lpstr>
      <vt:lpstr>Introduction</vt:lpstr>
      <vt:lpstr>Applications</vt:lpstr>
      <vt:lpstr>Array implementation of Linear Queue-Enqueue</vt:lpstr>
      <vt:lpstr>Linear queue-Dequeue</vt:lpstr>
      <vt:lpstr>Circular Queue-Enqueue</vt:lpstr>
      <vt:lpstr>Circular Queue-Dequeue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</dc:title>
  <dc:creator>Admin</dc:creator>
  <cp:lastModifiedBy>Admin</cp:lastModifiedBy>
  <cp:revision>27</cp:revision>
  <dcterms:created xsi:type="dcterms:W3CDTF">2021-02-28T05:22:33Z</dcterms:created>
  <dcterms:modified xsi:type="dcterms:W3CDTF">2021-08-25T05:01:02Z</dcterms:modified>
</cp:coreProperties>
</file>