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C301-1CC1-4B9A-A246-A93705B3F9A9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EB2E-6DC3-43F7-8C1F-CFCEB82E7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87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C301-1CC1-4B9A-A246-A93705B3F9A9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EB2E-6DC3-43F7-8C1F-CFCEB82E7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41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C301-1CC1-4B9A-A246-A93705B3F9A9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EB2E-6DC3-43F7-8C1F-CFCEB82E7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94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C301-1CC1-4B9A-A246-A93705B3F9A9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EB2E-6DC3-43F7-8C1F-CFCEB82E7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7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C301-1CC1-4B9A-A246-A93705B3F9A9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EB2E-6DC3-43F7-8C1F-CFCEB82E7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057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C301-1CC1-4B9A-A246-A93705B3F9A9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EB2E-6DC3-43F7-8C1F-CFCEB82E7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79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C301-1CC1-4B9A-A246-A93705B3F9A9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EB2E-6DC3-43F7-8C1F-CFCEB82E7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76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C301-1CC1-4B9A-A246-A93705B3F9A9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EB2E-6DC3-43F7-8C1F-CFCEB82E7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598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C301-1CC1-4B9A-A246-A93705B3F9A9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EB2E-6DC3-43F7-8C1F-CFCEB82E7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407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C301-1CC1-4B9A-A246-A93705B3F9A9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EB2E-6DC3-43F7-8C1F-CFCEB82E7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2393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BC301-1CC1-4B9A-A246-A93705B3F9A9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3EB2E-6DC3-43F7-8C1F-CFCEB82E7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38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BC301-1CC1-4B9A-A246-A93705B3F9A9}" type="datetimeFigureOut">
              <a:rPr lang="en-IN" smtClean="0"/>
              <a:t>14-03-2022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3EB2E-6DC3-43F7-8C1F-CFCEB82E7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60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Linked Lists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754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 marL="0" indent="0">
              <a:buNone/>
            </a:pPr>
            <a:r>
              <a:rPr lang="en-IN" dirty="0" smtClean="0"/>
              <a:t>//structure of a node</a:t>
            </a:r>
          </a:p>
          <a:p>
            <a:pPr marL="0" indent="0">
              <a:buNone/>
            </a:pPr>
            <a:r>
              <a:rPr lang="en-IN" dirty="0" err="1" smtClean="0"/>
              <a:t>struct</a:t>
            </a:r>
            <a:r>
              <a:rPr lang="en-IN" dirty="0" smtClean="0"/>
              <a:t> node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element;</a:t>
            </a:r>
          </a:p>
          <a:p>
            <a:pPr marL="0" indent="0">
              <a:buNone/>
            </a:pPr>
            <a:r>
              <a:rPr lang="en-IN" dirty="0" err="1" smtClean="0"/>
              <a:t>struct</a:t>
            </a:r>
            <a:r>
              <a:rPr lang="en-IN" dirty="0" smtClean="0"/>
              <a:t> node *next;</a:t>
            </a:r>
          </a:p>
          <a:p>
            <a:pPr marL="0" indent="0">
              <a:buNone/>
            </a:pPr>
            <a:r>
              <a:rPr lang="en-IN" dirty="0" smtClean="0"/>
              <a:t>}*head=NULL,*p;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0273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260648"/>
            <a:ext cx="8784976" cy="6408712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 smtClean="0"/>
              <a:t>void </a:t>
            </a:r>
            <a:r>
              <a:rPr lang="en-IN" dirty="0" err="1" smtClean="0"/>
              <a:t>insertbegin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x)</a:t>
            </a:r>
          </a:p>
          <a:p>
            <a:pPr marL="0" indent="0">
              <a:buNone/>
            </a:pPr>
            <a:r>
              <a:rPr lang="en-IN" dirty="0" smtClean="0"/>
              <a:t>{ </a:t>
            </a:r>
          </a:p>
          <a:p>
            <a:pPr marL="0" indent="0">
              <a:buNone/>
            </a:pPr>
            <a:r>
              <a:rPr lang="en-IN" dirty="0" err="1" smtClean="0"/>
              <a:t>struct</a:t>
            </a:r>
            <a:r>
              <a:rPr lang="en-IN" dirty="0" smtClean="0"/>
              <a:t> node *</a:t>
            </a:r>
            <a:r>
              <a:rPr lang="en-IN" dirty="0" err="1" smtClean="0"/>
              <a:t>newnode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newnode</a:t>
            </a:r>
            <a:r>
              <a:rPr lang="en-IN" dirty="0" smtClean="0"/>
              <a:t>=</a:t>
            </a:r>
            <a:r>
              <a:rPr lang="en-IN" dirty="0" err="1" smtClean="0"/>
              <a:t>malloc</a:t>
            </a:r>
            <a:r>
              <a:rPr lang="en-IN" dirty="0" smtClean="0"/>
              <a:t>(</a:t>
            </a:r>
            <a:r>
              <a:rPr lang="en-IN" dirty="0" err="1" smtClean="0"/>
              <a:t>sizeof</a:t>
            </a:r>
            <a:r>
              <a:rPr lang="en-IN" dirty="0" smtClean="0"/>
              <a:t>(</a:t>
            </a:r>
            <a:r>
              <a:rPr lang="en-IN" dirty="0" err="1" smtClean="0"/>
              <a:t>struct</a:t>
            </a:r>
            <a:r>
              <a:rPr lang="en-IN" dirty="0" smtClean="0"/>
              <a:t> node));</a:t>
            </a:r>
          </a:p>
          <a:p>
            <a:pPr marL="0" indent="0">
              <a:buNone/>
            </a:pPr>
            <a:r>
              <a:rPr lang="en-IN" dirty="0" err="1" smtClean="0"/>
              <a:t>newnode</a:t>
            </a:r>
            <a:r>
              <a:rPr lang="en-IN" dirty="0" smtClean="0"/>
              <a:t>-&gt;element=x;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if(head==NULL)//list has no elements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head=</a:t>
            </a:r>
            <a:r>
              <a:rPr lang="en-IN" dirty="0" err="1" smtClean="0"/>
              <a:t>newnode</a:t>
            </a:r>
            <a:r>
              <a:rPr lang="en-IN" dirty="0" smtClean="0"/>
              <a:t>;                       head</a:t>
            </a:r>
          </a:p>
          <a:p>
            <a:pPr marL="0" indent="0">
              <a:buNone/>
            </a:pPr>
            <a:r>
              <a:rPr lang="en-IN" dirty="0" err="1" smtClean="0"/>
              <a:t>newnode</a:t>
            </a:r>
            <a:r>
              <a:rPr lang="en-IN" dirty="0" smtClean="0"/>
              <a:t>-&gt;next=NULL;</a:t>
            </a:r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/>
              <a:t>e</a:t>
            </a:r>
            <a:r>
              <a:rPr lang="en-IN" dirty="0" smtClean="0"/>
              <a:t>lse//list with elements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err="1" smtClean="0"/>
              <a:t>newnode</a:t>
            </a:r>
            <a:r>
              <a:rPr lang="en-IN" dirty="0" smtClean="0"/>
              <a:t>-&gt;next=head</a:t>
            </a:r>
            <a:r>
              <a:rPr lang="en-IN" dirty="0" smtClean="0"/>
              <a:t>;  0-&gt;1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head=</a:t>
            </a:r>
            <a:r>
              <a:rPr lang="en-IN" dirty="0" err="1" smtClean="0"/>
              <a:t>newnode</a:t>
            </a:r>
            <a:r>
              <a:rPr lang="en-IN" dirty="0" smtClean="0"/>
              <a:t>;      //making 0 as head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r>
              <a:rPr lang="en-IN" dirty="0" smtClean="0"/>
              <a:t>}                                 head                                 </a:t>
            </a:r>
            <a:r>
              <a:rPr lang="en-IN" dirty="0" err="1" smtClean="0"/>
              <a:t>newnode</a:t>
            </a:r>
            <a:endParaRPr lang="en-IN" dirty="0"/>
          </a:p>
        </p:txBody>
      </p:sp>
      <p:grpSp>
        <p:nvGrpSpPr>
          <p:cNvPr id="10" name="Group 9"/>
          <p:cNvGrpSpPr/>
          <p:nvPr/>
        </p:nvGrpSpPr>
        <p:grpSpPr>
          <a:xfrm>
            <a:off x="4788024" y="3160204"/>
            <a:ext cx="1504950" cy="609600"/>
            <a:chOff x="0" y="0"/>
            <a:chExt cx="1504950" cy="6096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504950" cy="609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6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781050" y="0"/>
              <a:ext cx="9525" cy="6000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4" name="Straight Connector 13"/>
          <p:cNvCxnSpPr>
            <a:stCxn id="11" idx="0"/>
          </p:cNvCxnSpPr>
          <p:nvPr/>
        </p:nvCxnSpPr>
        <p:spPr>
          <a:xfrm>
            <a:off x="5540499" y="3160204"/>
            <a:ext cx="687685" cy="600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11" idx="1"/>
          </p:cNvCxnSpPr>
          <p:nvPr/>
        </p:nvCxnSpPr>
        <p:spPr>
          <a:xfrm>
            <a:off x="4139952" y="3460241"/>
            <a:ext cx="648072" cy="4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4774376" y="4752857"/>
            <a:ext cx="1504950" cy="609600"/>
            <a:chOff x="0" y="0"/>
            <a:chExt cx="1504950" cy="609600"/>
          </a:xfrm>
        </p:grpSpPr>
        <p:sp>
          <p:nvSpPr>
            <p:cNvPr id="18" name="Rectangle 17"/>
            <p:cNvSpPr/>
            <p:nvPr/>
          </p:nvSpPr>
          <p:spPr>
            <a:xfrm>
              <a:off x="0" y="0"/>
              <a:ext cx="1504950" cy="609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6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1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781050" y="0"/>
              <a:ext cx="9525" cy="6000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563888" y="5711108"/>
            <a:ext cx="1504950" cy="609600"/>
            <a:chOff x="0" y="0"/>
            <a:chExt cx="1504950" cy="609600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504950" cy="609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6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0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781050" y="0"/>
              <a:ext cx="9525" cy="6000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 flipV="1">
            <a:off x="4774376" y="5362457"/>
            <a:ext cx="373688" cy="648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915816" y="6011145"/>
            <a:ext cx="648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8" idx="0"/>
          </p:cNvCxnSpPr>
          <p:nvPr/>
        </p:nvCxnSpPr>
        <p:spPr>
          <a:xfrm>
            <a:off x="5526851" y="4752857"/>
            <a:ext cx="752475" cy="600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659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88640"/>
            <a:ext cx="8784976" cy="633670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void </a:t>
            </a:r>
            <a:r>
              <a:rPr lang="en-IN" dirty="0" err="1" smtClean="0"/>
              <a:t>insertmiddle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x)</a:t>
            </a:r>
          </a:p>
          <a:p>
            <a:pPr marL="0" indent="0">
              <a:buNone/>
            </a:pPr>
            <a:r>
              <a:rPr lang="en-IN" dirty="0" smtClean="0"/>
              <a:t>{   </a:t>
            </a:r>
          </a:p>
          <a:p>
            <a:pPr marL="0" indent="0">
              <a:buNone/>
            </a:pPr>
            <a:r>
              <a:rPr lang="en-IN" dirty="0" err="1" smtClean="0"/>
              <a:t>struct</a:t>
            </a:r>
            <a:r>
              <a:rPr lang="en-IN" dirty="0" smtClean="0"/>
              <a:t> node *</a:t>
            </a:r>
            <a:r>
              <a:rPr lang="en-IN" dirty="0" err="1" smtClean="0"/>
              <a:t>newnode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pos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err="1" smtClean="0"/>
              <a:t>newnode</a:t>
            </a:r>
            <a:r>
              <a:rPr lang="en-IN" dirty="0" smtClean="0"/>
              <a:t>=</a:t>
            </a:r>
            <a:r>
              <a:rPr lang="en-IN" dirty="0" err="1" smtClean="0"/>
              <a:t>malloc</a:t>
            </a:r>
            <a:r>
              <a:rPr lang="en-IN" dirty="0" smtClean="0"/>
              <a:t>(</a:t>
            </a:r>
            <a:r>
              <a:rPr lang="en-IN" dirty="0" err="1" smtClean="0"/>
              <a:t>sizeof</a:t>
            </a:r>
            <a:r>
              <a:rPr lang="en-IN" dirty="0" smtClean="0"/>
              <a:t>(</a:t>
            </a:r>
            <a:r>
              <a:rPr lang="en-IN" dirty="0" err="1" smtClean="0"/>
              <a:t>struct</a:t>
            </a:r>
            <a:r>
              <a:rPr lang="en-IN" dirty="0" smtClean="0"/>
              <a:t> node));</a:t>
            </a:r>
          </a:p>
          <a:p>
            <a:pPr marL="0" indent="0">
              <a:buNone/>
            </a:pPr>
            <a:r>
              <a:rPr lang="en-IN" dirty="0" err="1" smtClean="0"/>
              <a:t>newnode</a:t>
            </a:r>
            <a:r>
              <a:rPr lang="en-IN" dirty="0" smtClean="0"/>
              <a:t>-&gt;element=x;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printf</a:t>
            </a:r>
            <a:r>
              <a:rPr lang="en-IN" dirty="0" smtClean="0"/>
              <a:t>("\</a:t>
            </a:r>
            <a:r>
              <a:rPr lang="en-IN" dirty="0" err="1" smtClean="0"/>
              <a:t>nEnter</a:t>
            </a:r>
            <a:r>
              <a:rPr lang="en-IN" dirty="0" smtClean="0"/>
              <a:t> the value after which the element to be inserted:");</a:t>
            </a:r>
          </a:p>
          <a:p>
            <a:pPr marL="0" indent="0">
              <a:buNone/>
            </a:pPr>
            <a:r>
              <a:rPr lang="en-IN" dirty="0" err="1" smtClean="0"/>
              <a:t>scanf</a:t>
            </a:r>
            <a:r>
              <a:rPr lang="en-IN" dirty="0" smtClean="0"/>
              <a:t>("%d",&amp;</a:t>
            </a:r>
            <a:r>
              <a:rPr lang="en-IN" dirty="0" err="1" smtClean="0"/>
              <a:t>pos</a:t>
            </a:r>
            <a:r>
              <a:rPr lang="en-IN" dirty="0" smtClean="0"/>
              <a:t>);               </a:t>
            </a:r>
          </a:p>
          <a:p>
            <a:pPr marL="0" indent="0">
              <a:buNone/>
            </a:pPr>
            <a:r>
              <a:rPr lang="en-IN" dirty="0" smtClean="0"/>
              <a:t>p=find(</a:t>
            </a:r>
            <a:r>
              <a:rPr lang="en-IN" dirty="0" err="1" smtClean="0"/>
              <a:t>pos</a:t>
            </a:r>
            <a:r>
              <a:rPr lang="en-IN" dirty="0" smtClean="0"/>
              <a:t>);</a:t>
            </a:r>
          </a:p>
          <a:p>
            <a:pPr marL="0" indent="0">
              <a:buNone/>
            </a:pPr>
            <a:r>
              <a:rPr lang="en-IN" dirty="0" smtClean="0"/>
              <a:t>                                                        </a:t>
            </a:r>
          </a:p>
          <a:p>
            <a:pPr marL="0" indent="0">
              <a:buNone/>
            </a:pPr>
            <a:r>
              <a:rPr lang="en-IN" dirty="0" err="1" smtClean="0"/>
              <a:t>newnode</a:t>
            </a:r>
            <a:r>
              <a:rPr lang="en-IN" dirty="0" smtClean="0"/>
              <a:t>-&gt;next=p-&gt;next;      </a:t>
            </a:r>
            <a:r>
              <a:rPr lang="en-IN" dirty="0" smtClean="0"/>
              <a:t>3-&gt;</a:t>
            </a:r>
            <a:r>
              <a:rPr lang="en-IN" dirty="0"/>
              <a:t>2</a:t>
            </a:r>
            <a:r>
              <a:rPr lang="en-IN" dirty="0" smtClean="0"/>
              <a:t>       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p-&gt;next=</a:t>
            </a:r>
            <a:r>
              <a:rPr lang="en-IN" dirty="0" err="1" smtClean="0"/>
              <a:t>newnode</a:t>
            </a:r>
            <a:r>
              <a:rPr lang="en-IN" dirty="0" smtClean="0"/>
              <a:t>;               </a:t>
            </a:r>
            <a:r>
              <a:rPr lang="en-IN" dirty="0" smtClean="0"/>
              <a:t>1-&gt;</a:t>
            </a:r>
            <a:r>
              <a:rPr lang="en-IN" dirty="0"/>
              <a:t>3</a:t>
            </a: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343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16632"/>
            <a:ext cx="8229600" cy="67290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 err="1" smtClean="0"/>
              <a:t>struct</a:t>
            </a:r>
            <a:r>
              <a:rPr lang="en-IN" dirty="0" smtClean="0"/>
              <a:t> node * find(</a:t>
            </a:r>
            <a:r>
              <a:rPr lang="en-IN" dirty="0" err="1" smtClean="0"/>
              <a:t>int</a:t>
            </a:r>
            <a:r>
              <a:rPr lang="en-IN" dirty="0" smtClean="0"/>
              <a:t> s)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p=head;</a:t>
            </a:r>
          </a:p>
          <a:p>
            <a:pPr marL="0" indent="0">
              <a:buNone/>
            </a:pPr>
            <a:r>
              <a:rPr lang="en-IN" dirty="0" smtClean="0"/>
              <a:t>while(p-&gt;next!=NULL &amp;&amp; p-&gt;element!=s)</a:t>
            </a:r>
          </a:p>
          <a:p>
            <a:pPr marL="0" indent="0">
              <a:buNone/>
            </a:pPr>
            <a:r>
              <a:rPr lang="en-IN" dirty="0" smtClean="0"/>
              <a:t>{p=p-&gt;next;}</a:t>
            </a:r>
          </a:p>
          <a:p>
            <a:pPr marL="0" indent="0">
              <a:buNone/>
            </a:pPr>
            <a:r>
              <a:rPr lang="en-IN" dirty="0" smtClean="0"/>
              <a:t>return p;</a:t>
            </a:r>
          </a:p>
          <a:p>
            <a:pPr marL="0" indent="0">
              <a:buNone/>
            </a:pPr>
            <a:r>
              <a:rPr lang="en-IN" dirty="0" smtClean="0"/>
              <a:t>}                                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</a:t>
            </a:r>
            <a:r>
              <a:rPr lang="en-IN" sz="2000" dirty="0" smtClean="0"/>
              <a:t>p</a:t>
            </a:r>
          </a:p>
          <a:p>
            <a:pPr marL="0" indent="0">
              <a:buNone/>
            </a:pPr>
            <a:r>
              <a:rPr lang="en-IN" sz="1600" dirty="0" smtClean="0"/>
              <a:t>head</a:t>
            </a:r>
            <a:endParaRPr lang="en-IN" sz="1600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lang="en-IN" dirty="0" smtClean="0"/>
              <a:t>                                                  </a:t>
            </a:r>
            <a:r>
              <a:rPr lang="en-IN" sz="1600" dirty="0" err="1" smtClean="0"/>
              <a:t>newnode</a:t>
            </a:r>
            <a:endParaRPr lang="en-IN" dirty="0"/>
          </a:p>
        </p:txBody>
      </p:sp>
      <p:grpSp>
        <p:nvGrpSpPr>
          <p:cNvPr id="4" name="Group 3"/>
          <p:cNvGrpSpPr/>
          <p:nvPr/>
        </p:nvGrpSpPr>
        <p:grpSpPr>
          <a:xfrm>
            <a:off x="425224" y="4725144"/>
            <a:ext cx="8126029" cy="708338"/>
            <a:chOff x="1556736" y="2923504"/>
            <a:chExt cx="8126029" cy="708338"/>
          </a:xfrm>
        </p:grpSpPr>
        <p:sp>
          <p:nvSpPr>
            <p:cNvPr id="5" name="Rectangle 4"/>
            <p:cNvSpPr/>
            <p:nvPr/>
          </p:nvSpPr>
          <p:spPr>
            <a:xfrm>
              <a:off x="2291903" y="2923504"/>
              <a:ext cx="1906073" cy="7083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0</a:t>
              </a:r>
              <a:endParaRPr lang="en-IN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776692" y="2923504"/>
              <a:ext cx="1906073" cy="7083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2</a:t>
              </a:r>
              <a:endParaRPr lang="en-IN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931535" y="2923504"/>
              <a:ext cx="1906073" cy="70833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1</a:t>
              </a:r>
              <a:endParaRPr lang="en-IN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3464417" y="2923504"/>
              <a:ext cx="0" cy="7083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6102440" y="2923504"/>
              <a:ext cx="0" cy="7083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9064580" y="2923504"/>
              <a:ext cx="0" cy="7083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7" idx="1"/>
            </p:cNvCxnSpPr>
            <p:nvPr/>
          </p:nvCxnSpPr>
          <p:spPr>
            <a:xfrm>
              <a:off x="3940935" y="3277673"/>
              <a:ext cx="990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6786092" y="3256208"/>
              <a:ext cx="990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9064580" y="2923504"/>
              <a:ext cx="618185" cy="70833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556736" y="3277673"/>
              <a:ext cx="7131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5150109" y="5787926"/>
            <a:ext cx="1504950" cy="609600"/>
            <a:chOff x="0" y="0"/>
            <a:chExt cx="1504950" cy="609600"/>
          </a:xfrm>
        </p:grpSpPr>
        <p:sp>
          <p:nvSpPr>
            <p:cNvPr id="21" name="Rectangle 20"/>
            <p:cNvSpPr/>
            <p:nvPr/>
          </p:nvSpPr>
          <p:spPr>
            <a:xfrm>
              <a:off x="0" y="0"/>
              <a:ext cx="1504950" cy="6096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IN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    </a:t>
              </a:r>
              <a:r>
                <a:rPr lang="en-IN" sz="1600" dirty="0" smtClean="0">
                  <a:effectLst/>
                  <a:ea typeface="Calibri" panose="020F0502020204030204" pitchFamily="34" charset="0"/>
                  <a:cs typeface="Times New Roman" panose="02020603050405020304" pitchFamily="18" charset="0"/>
                </a:rPr>
                <a:t>3</a:t>
              </a:r>
              <a:endParaRPr lang="en-IN" sz="1100" dirty="0">
                <a:effectLst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781050" y="0"/>
              <a:ext cx="9525" cy="60007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4" name="Straight Arrow Connector 23"/>
          <p:cNvCxnSpPr/>
          <p:nvPr/>
        </p:nvCxnSpPr>
        <p:spPr>
          <a:xfrm>
            <a:off x="5364088" y="5229200"/>
            <a:ext cx="144016" cy="558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1" idx="3"/>
          </p:cNvCxnSpPr>
          <p:nvPr/>
        </p:nvCxnSpPr>
        <p:spPr>
          <a:xfrm flipV="1">
            <a:off x="6655059" y="5433482"/>
            <a:ext cx="397534" cy="659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282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52534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 smtClean="0"/>
              <a:t>void </a:t>
            </a:r>
            <a:r>
              <a:rPr lang="en-IN" dirty="0" err="1" smtClean="0"/>
              <a:t>insertlast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x)</a:t>
            </a:r>
          </a:p>
          <a:p>
            <a:pPr marL="0" indent="0">
              <a:buNone/>
            </a:pPr>
            <a:r>
              <a:rPr lang="en-IN" dirty="0" smtClean="0"/>
              <a:t>{</a:t>
            </a:r>
          </a:p>
          <a:p>
            <a:pPr marL="0" indent="0">
              <a:buNone/>
            </a:pPr>
            <a:r>
              <a:rPr lang="en-IN" dirty="0" smtClean="0"/>
              <a:t>     </a:t>
            </a:r>
          </a:p>
          <a:p>
            <a:pPr marL="0" indent="0">
              <a:buNone/>
            </a:pPr>
            <a:r>
              <a:rPr lang="en-IN" dirty="0" err="1" smtClean="0"/>
              <a:t>struct</a:t>
            </a:r>
            <a:r>
              <a:rPr lang="en-IN" dirty="0" smtClean="0"/>
              <a:t> node *</a:t>
            </a:r>
            <a:r>
              <a:rPr lang="en-IN" dirty="0" err="1" smtClean="0"/>
              <a:t>newnode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err="1" smtClean="0"/>
              <a:t>newnode</a:t>
            </a:r>
            <a:r>
              <a:rPr lang="en-IN" dirty="0" smtClean="0"/>
              <a:t>=</a:t>
            </a:r>
            <a:r>
              <a:rPr lang="en-IN" dirty="0" err="1" smtClean="0"/>
              <a:t>malloc</a:t>
            </a:r>
            <a:r>
              <a:rPr lang="en-IN" dirty="0" smtClean="0"/>
              <a:t>(</a:t>
            </a:r>
            <a:r>
              <a:rPr lang="en-IN" dirty="0" err="1" smtClean="0"/>
              <a:t>sizeof</a:t>
            </a:r>
            <a:r>
              <a:rPr lang="en-IN" dirty="0" smtClean="0"/>
              <a:t>(</a:t>
            </a:r>
            <a:r>
              <a:rPr lang="en-IN" dirty="0" err="1" smtClean="0"/>
              <a:t>struct</a:t>
            </a:r>
            <a:r>
              <a:rPr lang="en-IN" dirty="0" smtClean="0"/>
              <a:t> node));</a:t>
            </a:r>
          </a:p>
          <a:p>
            <a:pPr marL="0" indent="0">
              <a:buNone/>
            </a:pPr>
            <a:r>
              <a:rPr lang="en-IN" dirty="0" err="1" smtClean="0"/>
              <a:t>newnode</a:t>
            </a:r>
            <a:r>
              <a:rPr lang="en-IN" dirty="0" smtClean="0"/>
              <a:t>-&gt;element=x;</a:t>
            </a:r>
          </a:p>
          <a:p>
            <a:pPr marL="0" indent="0">
              <a:buNone/>
            </a:pPr>
            <a:r>
              <a:rPr lang="en-IN" dirty="0" smtClean="0"/>
              <a:t>p=head;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while(p-&gt;next!=NULL)//searching for the last node</a:t>
            </a:r>
          </a:p>
          <a:p>
            <a:pPr marL="0" indent="0">
              <a:buNone/>
            </a:pPr>
            <a:r>
              <a:rPr lang="en-IN" dirty="0" smtClean="0"/>
              <a:t>p=p-&gt;next;</a:t>
            </a:r>
          </a:p>
          <a:p>
            <a:pPr marL="0" indent="0">
              <a:buNone/>
            </a:pPr>
            <a:r>
              <a:rPr lang="en-IN" dirty="0" smtClean="0"/>
              <a:t>                                                      0-&gt;1-&gt;2-&gt;null</a:t>
            </a:r>
          </a:p>
          <a:p>
            <a:pPr marL="0" indent="0">
              <a:buNone/>
            </a:pPr>
            <a:r>
              <a:rPr lang="en-IN" dirty="0" smtClean="0"/>
              <a:t>p-&gt;next=</a:t>
            </a:r>
            <a:r>
              <a:rPr lang="en-IN" dirty="0" err="1" smtClean="0"/>
              <a:t>newnode</a:t>
            </a:r>
            <a:r>
              <a:rPr lang="en-IN" dirty="0" smtClean="0"/>
              <a:t>;       </a:t>
            </a:r>
            <a:r>
              <a:rPr lang="en-IN" dirty="0" smtClean="0"/>
              <a:t>//1-&gt;2        p-</a:t>
            </a:r>
            <a:r>
              <a:rPr lang="en-IN" dirty="0" smtClean="0"/>
              <a:t>&gt;1   </a:t>
            </a:r>
            <a:r>
              <a:rPr lang="en-IN" dirty="0" err="1" smtClean="0"/>
              <a:t>newnode</a:t>
            </a:r>
            <a:r>
              <a:rPr lang="en-IN" dirty="0" smtClean="0"/>
              <a:t>-&gt;2</a:t>
            </a:r>
          </a:p>
          <a:p>
            <a:pPr marL="0" indent="0">
              <a:buNone/>
            </a:pPr>
            <a:r>
              <a:rPr lang="en-IN" dirty="0" err="1" smtClean="0"/>
              <a:t>newnode</a:t>
            </a:r>
            <a:r>
              <a:rPr lang="en-IN" dirty="0" smtClean="0"/>
              <a:t>-&gt;next=NULL;               </a:t>
            </a:r>
          </a:p>
          <a:p>
            <a:pPr marL="0" indent="0"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8517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70567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dirty="0"/>
              <a:t>void deletion(</a:t>
            </a:r>
            <a:r>
              <a:rPr lang="en-IN" sz="1800" dirty="0" err="1"/>
              <a:t>int</a:t>
            </a:r>
            <a:r>
              <a:rPr lang="en-IN" sz="1800" dirty="0"/>
              <a:t> x)</a:t>
            </a:r>
          </a:p>
          <a:p>
            <a:pPr marL="0" indent="0">
              <a:buNone/>
            </a:pPr>
            <a:r>
              <a:rPr lang="en-IN" sz="1800" dirty="0" smtClean="0"/>
              <a:t>{</a:t>
            </a:r>
            <a:r>
              <a:rPr lang="en-IN" sz="1800" dirty="0" err="1" smtClean="0"/>
              <a:t>struct</a:t>
            </a:r>
            <a:r>
              <a:rPr lang="en-IN" sz="1800" dirty="0" smtClean="0"/>
              <a:t> </a:t>
            </a:r>
            <a:r>
              <a:rPr lang="en-IN" sz="1800" dirty="0"/>
              <a:t>node *temp</a:t>
            </a:r>
            <a:r>
              <a:rPr lang="en-IN" sz="1800" dirty="0" smtClean="0"/>
              <a:t>;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p=head</a:t>
            </a:r>
            <a:r>
              <a:rPr lang="en-IN" sz="1800" dirty="0" smtClean="0"/>
              <a:t>;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if(p-&gt;element==x</a:t>
            </a:r>
            <a:r>
              <a:rPr lang="en-IN" sz="1800" dirty="0" smtClean="0"/>
              <a:t>) //To delete first element in the list</a:t>
            </a:r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{temp=p</a:t>
            </a:r>
            <a:r>
              <a:rPr lang="en-IN" sz="1800" dirty="0"/>
              <a:t>;</a:t>
            </a:r>
          </a:p>
          <a:p>
            <a:pPr marL="0" indent="0">
              <a:buNone/>
            </a:pPr>
            <a:r>
              <a:rPr lang="en-IN" sz="1800" dirty="0"/>
              <a:t>head=temp-&gt;next;</a:t>
            </a:r>
          </a:p>
          <a:p>
            <a:pPr marL="0" indent="0">
              <a:buNone/>
            </a:pPr>
            <a:r>
              <a:rPr lang="en-IN" sz="1800" dirty="0"/>
              <a:t>free(temp</a:t>
            </a:r>
            <a:r>
              <a:rPr lang="en-IN" sz="1800" dirty="0" smtClean="0"/>
              <a:t>);}</a:t>
            </a:r>
          </a:p>
          <a:p>
            <a:pPr marL="0" indent="0">
              <a:buNone/>
            </a:pPr>
            <a:r>
              <a:rPr lang="en-IN" sz="1800" dirty="0" smtClean="0"/>
              <a:t>                                                                     head-</a:t>
            </a:r>
            <a:r>
              <a:rPr lang="en-IN" sz="1800" dirty="0" smtClean="0"/>
              <a:t>&gt;</a:t>
            </a:r>
            <a:r>
              <a:rPr lang="en-IN" sz="1800" dirty="0" smtClean="0"/>
              <a:t>0-&gt;1-&gt;2-&gt;</a:t>
            </a:r>
            <a:r>
              <a:rPr lang="en-IN" sz="1800" dirty="0"/>
              <a:t>3</a:t>
            </a:r>
            <a:r>
              <a:rPr lang="en-IN" sz="1800" dirty="0" smtClean="0"/>
              <a:t>-&gt;4-&gt;null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else</a:t>
            </a:r>
            <a:endParaRPr lang="en-IN" sz="1800" dirty="0"/>
          </a:p>
          <a:p>
            <a:pPr marL="0" indent="0">
              <a:buNone/>
            </a:pPr>
            <a:r>
              <a:rPr lang="en-IN" sz="1800" dirty="0" smtClean="0"/>
              <a:t>{p=</a:t>
            </a:r>
            <a:r>
              <a:rPr lang="en-IN" sz="1800" dirty="0" err="1" smtClean="0"/>
              <a:t>findprevious</a:t>
            </a:r>
            <a:r>
              <a:rPr lang="en-IN" sz="1800" dirty="0" smtClean="0"/>
              <a:t>(x);                                       </a:t>
            </a:r>
            <a:r>
              <a:rPr lang="en-IN" sz="1800" dirty="0" smtClean="0"/>
              <a:t> </a:t>
            </a:r>
            <a:endParaRPr lang="en-IN" sz="1800" dirty="0" smtClean="0"/>
          </a:p>
          <a:p>
            <a:pPr marL="0" indent="0">
              <a:buNone/>
            </a:pPr>
            <a:r>
              <a:rPr lang="en-IN" sz="1800" dirty="0" smtClean="0"/>
              <a:t>                                                             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if(p-&gt;next!=NULL)</a:t>
            </a:r>
          </a:p>
          <a:p>
            <a:pPr marL="0" indent="0">
              <a:buNone/>
            </a:pPr>
            <a:r>
              <a:rPr lang="en-IN" sz="1800" dirty="0" smtClean="0"/>
              <a:t>{temp=p-</a:t>
            </a:r>
            <a:r>
              <a:rPr lang="en-IN" sz="1800" dirty="0"/>
              <a:t>&gt;next;</a:t>
            </a:r>
          </a:p>
          <a:p>
            <a:pPr marL="0" indent="0">
              <a:buNone/>
            </a:pPr>
            <a:r>
              <a:rPr lang="en-IN" sz="1800" dirty="0"/>
              <a:t>p-&gt;next=temp-&gt;next;</a:t>
            </a:r>
          </a:p>
          <a:p>
            <a:pPr marL="0" indent="0">
              <a:buNone/>
            </a:pPr>
            <a:r>
              <a:rPr lang="en-IN" sz="1800" dirty="0" err="1"/>
              <a:t>printf</a:t>
            </a:r>
            <a:r>
              <a:rPr lang="en-IN" sz="1800" dirty="0"/>
              <a:t>("\n The deleted element </a:t>
            </a:r>
            <a:r>
              <a:rPr lang="en-IN" sz="1800" dirty="0" err="1"/>
              <a:t>is%d</a:t>
            </a:r>
            <a:r>
              <a:rPr lang="en-IN" sz="1800" dirty="0"/>
              <a:t>", temp-&gt;element</a:t>
            </a:r>
            <a:r>
              <a:rPr lang="en-IN" sz="1800" dirty="0" smtClean="0"/>
              <a:t>);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free(temp</a:t>
            </a:r>
            <a:r>
              <a:rPr lang="en-IN" sz="1800" dirty="0" smtClean="0"/>
              <a:t>);}</a:t>
            </a:r>
          </a:p>
          <a:p>
            <a:pPr marL="0" indent="0">
              <a:buNone/>
            </a:pPr>
            <a:r>
              <a:rPr lang="en-IN" sz="1800" dirty="0" smtClean="0"/>
              <a:t>else</a:t>
            </a:r>
            <a:endParaRPr lang="en-IN" sz="1800" dirty="0"/>
          </a:p>
          <a:p>
            <a:pPr marL="0" indent="0">
              <a:buNone/>
            </a:pPr>
            <a:r>
              <a:rPr lang="en-IN" sz="1800" dirty="0" err="1"/>
              <a:t>printf</a:t>
            </a:r>
            <a:r>
              <a:rPr lang="en-IN" sz="1800" dirty="0"/>
              <a:t>("\n Element not found in the list");</a:t>
            </a:r>
          </a:p>
          <a:p>
            <a:pPr marL="0" indent="0">
              <a:buNone/>
            </a:pPr>
            <a:r>
              <a:rPr lang="en-IN" sz="1800" dirty="0" smtClean="0"/>
              <a:t>}}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50055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332656"/>
            <a:ext cx="8435280" cy="5793507"/>
          </a:xfrm>
        </p:spPr>
        <p:txBody>
          <a:bodyPr/>
          <a:lstStyle/>
          <a:p>
            <a:pPr marL="0" indent="0">
              <a:buNone/>
            </a:pPr>
            <a:r>
              <a:rPr lang="en-IN" dirty="0" err="1"/>
              <a:t>struct</a:t>
            </a:r>
            <a:r>
              <a:rPr lang="en-IN" dirty="0"/>
              <a:t> node </a:t>
            </a:r>
            <a:r>
              <a:rPr lang="en-IN" dirty="0" smtClean="0"/>
              <a:t>* </a:t>
            </a:r>
            <a:r>
              <a:rPr lang="en-IN" dirty="0" err="1" smtClean="0"/>
              <a:t>findprevious</a:t>
            </a:r>
            <a:r>
              <a:rPr lang="en-IN" dirty="0" smtClean="0"/>
              <a:t>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/>
              <a:t>s)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p=head;</a:t>
            </a:r>
          </a:p>
          <a:p>
            <a:pPr marL="0" indent="0">
              <a:buNone/>
            </a:pPr>
            <a:r>
              <a:rPr lang="en-IN" dirty="0"/>
              <a:t>while(p-&gt;next!=NULL &amp;&amp; p-&gt;next-&gt;element!=s)</a:t>
            </a:r>
          </a:p>
          <a:p>
            <a:pPr marL="0" indent="0">
              <a:buNone/>
            </a:pPr>
            <a:r>
              <a:rPr lang="en-IN" dirty="0"/>
              <a:t>p=p-&gt;next</a:t>
            </a:r>
            <a:r>
              <a:rPr lang="en-IN" dirty="0" smtClean="0"/>
              <a:t>;</a:t>
            </a:r>
          </a:p>
          <a:p>
            <a:pPr marL="0" indent="0">
              <a:buNone/>
            </a:pPr>
            <a:r>
              <a:rPr lang="en-IN" dirty="0" smtClean="0"/>
              <a:t>                                  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return p</a:t>
            </a:r>
            <a:r>
              <a:rPr lang="en-IN" dirty="0" smtClean="0"/>
              <a:t>;      1-</a:t>
            </a:r>
            <a:r>
              <a:rPr lang="en-IN" dirty="0" smtClean="0"/>
              <a:t>&gt;2-&gt;</a:t>
            </a:r>
            <a:r>
              <a:rPr lang="en-IN" dirty="0"/>
              <a:t>3</a:t>
            </a:r>
            <a:r>
              <a:rPr lang="en-IN" dirty="0" smtClean="0"/>
              <a:t>-&gt;4-&gt;null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737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384</Words>
  <Application>Microsoft Office PowerPoint</Application>
  <PresentationFormat>On-screen Show (4:3)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Office Theme</vt:lpstr>
      <vt:lpstr>Linked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Lakseeni</dc:creator>
  <cp:lastModifiedBy>Admin</cp:lastModifiedBy>
  <cp:revision>39</cp:revision>
  <dcterms:created xsi:type="dcterms:W3CDTF">2017-07-31T04:07:21Z</dcterms:created>
  <dcterms:modified xsi:type="dcterms:W3CDTF">2022-03-14T05:14:15Z</dcterms:modified>
</cp:coreProperties>
</file>