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2" r:id="rId2"/>
    <p:sldId id="313" r:id="rId3"/>
    <p:sldId id="314" r:id="rId4"/>
    <p:sldId id="315" r:id="rId5"/>
    <p:sldId id="330" r:id="rId6"/>
    <p:sldId id="331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6B0DE-81B6-4DDE-96ED-6054027E42E4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68A48-C62E-4CB9-A9EF-9C48D1ECC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1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922-468A-4222-9019-54F054B93A3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367-E6CA-4B8D-9C71-22A555FE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3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922-468A-4222-9019-54F054B93A3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367-E6CA-4B8D-9C71-22A555FE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79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922-468A-4222-9019-54F054B93A3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367-E6CA-4B8D-9C71-22A555FE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31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922-468A-4222-9019-54F054B93A3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367-E6CA-4B8D-9C71-22A555FE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09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922-468A-4222-9019-54F054B93A3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367-E6CA-4B8D-9C71-22A555FE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922-468A-4222-9019-54F054B93A3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367-E6CA-4B8D-9C71-22A555FE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05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922-468A-4222-9019-54F054B93A3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367-E6CA-4B8D-9C71-22A555FE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9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922-468A-4222-9019-54F054B93A3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367-E6CA-4B8D-9C71-22A555FE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8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922-468A-4222-9019-54F054B93A3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367-E6CA-4B8D-9C71-22A555FE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3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922-468A-4222-9019-54F054B93A3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367-E6CA-4B8D-9C71-22A555FE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8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B922-468A-4222-9019-54F054B93A3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367-E6CA-4B8D-9C71-22A555FE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61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B922-468A-4222-9019-54F054B93A31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6367-E6CA-4B8D-9C71-22A555FEE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74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SITE,VIT University,Vellore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Multithreading</a:t>
            </a:r>
          </a:p>
        </p:txBody>
      </p:sp>
    </p:spTree>
    <p:extLst>
      <p:ext uri="{BB962C8B-B14F-4D97-AF65-F5344CB8AC3E}">
        <p14:creationId xmlns:p14="http://schemas.microsoft.com/office/powerpoint/2010/main" val="199320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SITE,VIT University,Vellore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in Thread class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The </a:t>
            </a:r>
            <a:r>
              <a:rPr lang="en-US" altLang="en-US" sz="2800" b="1"/>
              <a:t>Thread </a:t>
            </a:r>
            <a:r>
              <a:rPr lang="en-US" altLang="en-US" sz="2800"/>
              <a:t>class defines several methods that help manage threads. </a:t>
            </a:r>
          </a:p>
          <a:p>
            <a:r>
              <a:rPr lang="en-US" altLang="en-US" sz="2800"/>
              <a:t>Method Meaning</a:t>
            </a:r>
          </a:p>
          <a:p>
            <a:pPr lvl="2"/>
            <a:r>
              <a:rPr lang="en-US" altLang="en-US" sz="2000"/>
              <a:t>getName 	Obtain a thread’s name.</a:t>
            </a:r>
          </a:p>
          <a:p>
            <a:pPr lvl="2"/>
            <a:r>
              <a:rPr lang="en-US" altLang="en-US" sz="2000"/>
              <a:t>getPriority 	Obtain a thread’s priority.</a:t>
            </a:r>
          </a:p>
          <a:p>
            <a:pPr lvl="2"/>
            <a:r>
              <a:rPr lang="en-US" altLang="en-US" sz="2000"/>
              <a:t>isAlive 	Determine if a thread is still running.</a:t>
            </a:r>
          </a:p>
          <a:p>
            <a:pPr lvl="2"/>
            <a:r>
              <a:rPr lang="en-US" altLang="en-US" sz="2000"/>
              <a:t>join	 	Wait for a thread to terminate.</a:t>
            </a:r>
          </a:p>
          <a:p>
            <a:pPr lvl="2"/>
            <a:r>
              <a:rPr lang="en-US" altLang="en-US" sz="2000"/>
              <a:t>run 		Entry point for the thread.</a:t>
            </a:r>
          </a:p>
          <a:p>
            <a:pPr lvl="2"/>
            <a:r>
              <a:rPr lang="en-US" altLang="en-US" sz="2000"/>
              <a:t>sleep 	Suspend a thread for a period of time.</a:t>
            </a:r>
          </a:p>
          <a:p>
            <a:pPr lvl="2"/>
            <a:r>
              <a:rPr lang="en-US" altLang="en-US" sz="2000"/>
              <a:t>start 		Start a thread by calling its run method.</a:t>
            </a:r>
          </a:p>
          <a:p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6862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SITE,VIT University,Vellore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50641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Controlling Main Thread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686800" cy="6629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// Controlling the main Thread.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class CurrentThreadDemo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public static void main(String args[])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Thread t = Thread.currentThread();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System.out.println("Current thread: " + 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// change the name of the thread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t.setName("My Thread");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System.out.println("After name change: " + 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try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for(int n = 5; n &gt; 0; n--)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System.out.println(n);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Thread.sleep(1000);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 catch (InterruptedException 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System.out.println("Main thread interrupted");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Current thread: Thread[main,5,main]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After name change: Thread[My Thread,5,main]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5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4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3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2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/>
          </a:p>
          <a:p>
            <a:pPr>
              <a:lnSpc>
                <a:spcPct val="80000"/>
              </a:lnSpc>
            </a:pP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718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SITE,VIT University,Vellore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Prototypes of Methods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static void sleep(long </a:t>
            </a:r>
            <a:r>
              <a:rPr lang="en-US" altLang="en-US" i="1"/>
              <a:t>milliseconds</a:t>
            </a:r>
            <a:r>
              <a:rPr lang="en-US" altLang="en-US"/>
              <a:t>) throws InterruptedException</a:t>
            </a:r>
          </a:p>
          <a:p>
            <a:r>
              <a:rPr lang="en-US" altLang="en-US"/>
              <a:t>final void setName(String </a:t>
            </a:r>
            <a:r>
              <a:rPr lang="en-US" altLang="en-US" i="1"/>
              <a:t>threadName</a:t>
            </a:r>
            <a:r>
              <a:rPr lang="en-US" altLang="en-US"/>
              <a:t>)</a:t>
            </a:r>
          </a:p>
          <a:p>
            <a:r>
              <a:rPr lang="en-US" altLang="en-US"/>
              <a:t>final String getName( 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60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SITE,VIT University,Vellore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50641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Runnable Interface Demo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37051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// Create a second thread.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class NewThread implements Runnable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Thread 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NewThread()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// Create a new, second thread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t = new Thread(this, "Demo Thread");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System.out.println("Child thread: " + 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t.start(); // Start the thread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// This is the entry point for the second thread.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public void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try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for(int i = 5; i &gt; 0; i--)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System.out.println("Child Thread: " + i);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Thread.sleep(500);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 catch (InterruptedException 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System.out.println("Child interrupted.");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System.out.println("Exiting child thread.");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/>
          </a:p>
        </p:txBody>
      </p:sp>
    </p:spTree>
    <p:extLst>
      <p:ext uri="{BB962C8B-B14F-4D97-AF65-F5344CB8AC3E}">
        <p14:creationId xmlns:p14="http://schemas.microsoft.com/office/powerpoint/2010/main" val="331222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SITE,VIT University,Vellore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0"/>
            <a:ext cx="8229600" cy="6705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class ThreadDemo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public static void main(String args[])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new NewThread(); // create a new thread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try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for(int i = 5; i &gt; 0; i--)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System.out.println("Main Thread: " + i);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Thread.sleep(1000);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 catch (InterruptedException 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System.out.println("Main thread interrupted.");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System.out.println("Main thread exiting.");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Child thread: Thread[Demo Thread,5,main]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Main Thread: 5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Child Thread: 5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Child Thread: 4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Main Thread: 4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Child Thread: 3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Child Thread: 2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Main Thread: 3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Child Thread: 1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Exiting child thread.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Main Thread: 2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Main Thread: 1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Main thread exiting.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/>
          </a:p>
        </p:txBody>
      </p:sp>
    </p:spTree>
    <p:extLst>
      <p:ext uri="{BB962C8B-B14F-4D97-AF65-F5344CB8AC3E}">
        <p14:creationId xmlns:p14="http://schemas.microsoft.com/office/powerpoint/2010/main" val="270722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SITE,VIT University,Vellore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65881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Multiple Threads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229600" cy="59039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/ /Create multiple threads.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class NewThread implements Runnable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String name; // name of thread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Thread 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NewThread(String threadname)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name = threadname;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t = new Thread(this, name);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System.out.println("New thread: " + 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t.start(); // Start the thread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// This is the entry point for thread.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public void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try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for(int i = 5; i &gt; 0; i--)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System.out.println(name + ": " + i);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Thread.sleep(1000);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 catch (InterruptedException 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System.out.println(name + "Interrupted");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System.out.println(name + " exiting.");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79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SITE,VIT University,Vellore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"/>
            <a:ext cx="8229600" cy="640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class MultiThreadDemo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public static void main(String args[])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new NewThread("One"); // start threads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new NewThread("Two");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new NewThread("Three");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try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// wait for other threads to end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Thread.sleep(10000);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 catch (InterruptedException 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System.out.println("Main thread Interrupted");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System.out.println("Main thread exiting.");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/>
          </a:p>
        </p:txBody>
      </p:sp>
    </p:spTree>
    <p:extLst>
      <p:ext uri="{BB962C8B-B14F-4D97-AF65-F5344CB8AC3E}">
        <p14:creationId xmlns:p14="http://schemas.microsoft.com/office/powerpoint/2010/main" val="191868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SITE,VIT University,Vellore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887412"/>
          </a:xfrm>
        </p:spPr>
        <p:txBody>
          <a:bodyPr/>
          <a:lstStyle/>
          <a:p>
            <a:r>
              <a:rPr lang="en-US" altLang="en-US"/>
              <a:t>Output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895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The output from this program is shown here: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New thread: Thread[One,5,main]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New thread: Thread[Two,5,main]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New thread: Thread[Three,5,main]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One: 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Two: 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Three: 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One: 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Two: 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Three: 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One: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Three: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Two: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One: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Three: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Two: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One: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Three: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Two: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One exiting.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Two exiting.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Three exiting.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Main thread exiting.</a:t>
            </a:r>
          </a:p>
        </p:txBody>
      </p:sp>
    </p:spTree>
    <p:extLst>
      <p:ext uri="{BB962C8B-B14F-4D97-AF65-F5344CB8AC3E}">
        <p14:creationId xmlns:p14="http://schemas.microsoft.com/office/powerpoint/2010/main" val="40200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SITE,VIT University,Vellore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Priorities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MIN_PRIORITY	- 1</a:t>
            </a:r>
          </a:p>
          <a:p>
            <a:r>
              <a:rPr lang="en-US" altLang="en-US"/>
              <a:t>MAX_PRIORITY – 10</a:t>
            </a:r>
          </a:p>
          <a:p>
            <a:r>
              <a:rPr lang="en-US" altLang="en-US"/>
              <a:t>NORM_PRIORITY - 5</a:t>
            </a:r>
          </a:p>
        </p:txBody>
      </p:sp>
    </p:spTree>
    <p:extLst>
      <p:ext uri="{BB962C8B-B14F-4D97-AF65-F5344CB8AC3E}">
        <p14:creationId xmlns:p14="http://schemas.microsoft.com/office/powerpoint/2010/main" val="20370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SITE,VIT University,Vellore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Synchronization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synchronized(</a:t>
            </a:r>
            <a:r>
              <a:rPr lang="en-US" altLang="en-US" i="1"/>
              <a:t>object</a:t>
            </a:r>
            <a:r>
              <a:rPr lang="en-US" altLang="en-US"/>
              <a:t>) {</a:t>
            </a:r>
          </a:p>
          <a:p>
            <a:pPr>
              <a:buFontTx/>
              <a:buNone/>
            </a:pPr>
            <a:r>
              <a:rPr lang="en-US" altLang="en-US"/>
              <a:t>	// statements to be synchronized</a:t>
            </a:r>
          </a:p>
          <a:p>
            <a:pPr>
              <a:buFontTx/>
              <a:buNone/>
            </a:pPr>
            <a:r>
              <a:rPr lang="en-US" altLang="en-US"/>
              <a:t>	}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8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SITE,VIT University,Vellore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Multitasking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More than one activity in memory and processor can switch among all to execute them</a:t>
            </a:r>
          </a:p>
          <a:p>
            <a:pPr lvl="1"/>
            <a:r>
              <a:rPr lang="en-US" altLang="en-US"/>
              <a:t>Co-operative multitasking</a:t>
            </a:r>
          </a:p>
          <a:p>
            <a:pPr lvl="1"/>
            <a:r>
              <a:rPr lang="en-US" altLang="en-US"/>
              <a:t>Preemptive multitasking</a:t>
            </a:r>
          </a:p>
          <a:p>
            <a:pPr>
              <a:buFontTx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533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SITE,VIT University,Vellore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Interthread Communication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/>
              <a:t>wait( ) </a:t>
            </a:r>
            <a:r>
              <a:rPr lang="en-US" altLang="en-US" sz="2400"/>
              <a:t>tells the calling thread to give up the monitor and go to sleep until some other thread enters the same monitor and calls </a:t>
            </a:r>
            <a:r>
              <a:rPr lang="en-US" altLang="en-US" sz="2400" b="1"/>
              <a:t>notify( )</a:t>
            </a:r>
            <a:r>
              <a:rPr lang="en-US" altLang="en-US" sz="240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notify( ) </a:t>
            </a:r>
            <a:r>
              <a:rPr lang="en-US" altLang="en-US" sz="2400"/>
              <a:t>wakes up the first thread that called </a:t>
            </a:r>
            <a:r>
              <a:rPr lang="en-US" altLang="en-US" sz="2400" b="1"/>
              <a:t>wait( ) </a:t>
            </a:r>
            <a:r>
              <a:rPr lang="en-US" altLang="en-US" sz="2400"/>
              <a:t>on the same object.</a:t>
            </a:r>
          </a:p>
          <a:p>
            <a:pPr>
              <a:lnSpc>
                <a:spcPct val="80000"/>
              </a:lnSpc>
            </a:pPr>
            <a:r>
              <a:rPr lang="en-US" altLang="en-US" sz="2400" b="1"/>
              <a:t>notifyAll( ) </a:t>
            </a:r>
            <a:r>
              <a:rPr lang="en-US" altLang="en-US" sz="2400"/>
              <a:t>wakes up all the threads that called </a:t>
            </a:r>
            <a:r>
              <a:rPr lang="en-US" altLang="en-US" sz="2400" b="1"/>
              <a:t>wait( ) </a:t>
            </a:r>
            <a:r>
              <a:rPr lang="en-US" altLang="en-US" sz="2400"/>
              <a:t>on the same object.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highest priority thread will run first.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These methods are declared within </a:t>
            </a:r>
            <a:r>
              <a:rPr lang="en-US" altLang="en-US" sz="2400" b="1"/>
              <a:t>Object</a:t>
            </a:r>
            <a:r>
              <a:rPr lang="en-US" altLang="en-US" sz="2400"/>
              <a:t>, as shown here: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final void wait( ) throws InterruptedException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final void notify( )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final void notifyAll( )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2000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SITE,VIT University,Vellore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Multithreading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 – A program in execution</a:t>
            </a:r>
          </a:p>
          <a:p>
            <a:r>
              <a:rPr lang="en-US" altLang="en-US"/>
              <a:t>Threads- A process is divided into multiple independent units.</a:t>
            </a:r>
          </a:p>
          <a:p>
            <a:r>
              <a:rPr lang="en-US" altLang="en-US"/>
              <a:t>Threads are light weight processes</a:t>
            </a:r>
          </a:p>
          <a:p>
            <a:r>
              <a:rPr lang="en-US" altLang="en-US"/>
              <a:t>Multitasking can be</a:t>
            </a:r>
          </a:p>
          <a:p>
            <a:pPr lvl="1"/>
            <a:r>
              <a:rPr lang="en-US" altLang="en-US"/>
              <a:t>Process based</a:t>
            </a:r>
          </a:p>
          <a:p>
            <a:pPr lvl="1"/>
            <a:r>
              <a:rPr lang="en-US" altLang="en-US"/>
              <a:t>Thread based</a:t>
            </a:r>
          </a:p>
        </p:txBody>
      </p:sp>
    </p:spTree>
    <p:extLst>
      <p:ext uri="{BB962C8B-B14F-4D97-AF65-F5344CB8AC3E}">
        <p14:creationId xmlns:p14="http://schemas.microsoft.com/office/powerpoint/2010/main" val="51981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SITE,VIT University,Vellore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Threads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Share the same address space</a:t>
            </a:r>
          </a:p>
          <a:p>
            <a:r>
              <a:rPr lang="en-US" altLang="en-US"/>
              <a:t>Context switching between threads is inexpensive</a:t>
            </a:r>
          </a:p>
          <a:p>
            <a:r>
              <a:rPr lang="en-US" altLang="en-US"/>
              <a:t>Inter thread Communication is inexpensive.</a:t>
            </a:r>
          </a:p>
        </p:txBody>
      </p:sp>
    </p:spTree>
    <p:extLst>
      <p:ext uri="{BB962C8B-B14F-4D97-AF65-F5344CB8AC3E}">
        <p14:creationId xmlns:p14="http://schemas.microsoft.com/office/powerpoint/2010/main" val="312478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 </a:t>
            </a:r>
            <a:r>
              <a:rPr lang="en-IN" dirty="0" err="1" smtClean="0"/>
              <a:t>Lifecyle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4" y="1124744"/>
            <a:ext cx="8784976" cy="620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22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1) New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 thread is in new state if you create an instance of Thread class but before the invocation of start() method.</a:t>
            </a:r>
          </a:p>
          <a:p>
            <a:pPr marL="0" indent="0">
              <a:buNone/>
            </a:pPr>
            <a:r>
              <a:rPr lang="en-IN" sz="2000" dirty="0" smtClean="0"/>
              <a:t>2</a:t>
            </a:r>
            <a:r>
              <a:rPr lang="en-IN" sz="2000" dirty="0"/>
              <a:t>) Runnable</a:t>
            </a:r>
          </a:p>
          <a:p>
            <a:pPr marL="0" indent="0">
              <a:buNone/>
            </a:pPr>
            <a:r>
              <a:rPr lang="en-IN" sz="2000" dirty="0" smtClean="0"/>
              <a:t>The </a:t>
            </a:r>
            <a:r>
              <a:rPr lang="en-IN" sz="2000" dirty="0"/>
              <a:t>thread is in runnable state after invocation of start() method, but the thread scheduler has not selected it to be the running thread.</a:t>
            </a:r>
          </a:p>
          <a:p>
            <a:pPr marL="0" indent="0">
              <a:buNone/>
            </a:pPr>
            <a:r>
              <a:rPr lang="en-IN" sz="2000" dirty="0" smtClean="0"/>
              <a:t>3</a:t>
            </a:r>
            <a:r>
              <a:rPr lang="en-IN" sz="2000" dirty="0"/>
              <a:t>) Running</a:t>
            </a:r>
          </a:p>
          <a:p>
            <a:pPr marL="0" indent="0">
              <a:buNone/>
            </a:pPr>
            <a:r>
              <a:rPr lang="en-IN" sz="2000" dirty="0" smtClean="0"/>
              <a:t>The </a:t>
            </a:r>
            <a:r>
              <a:rPr lang="en-IN" sz="2000" dirty="0"/>
              <a:t>thread is in running state if the thread scheduler has selected it.</a:t>
            </a:r>
          </a:p>
          <a:p>
            <a:pPr marL="0" indent="0">
              <a:buNone/>
            </a:pPr>
            <a:r>
              <a:rPr lang="en-IN" sz="2000" dirty="0" smtClean="0"/>
              <a:t>4</a:t>
            </a:r>
            <a:r>
              <a:rPr lang="en-IN" sz="2000" dirty="0"/>
              <a:t>) Non-Runnable (Blocked)</a:t>
            </a:r>
          </a:p>
          <a:p>
            <a:pPr marL="0" indent="0">
              <a:buNone/>
            </a:pPr>
            <a:r>
              <a:rPr lang="en-IN" sz="2000" dirty="0" smtClean="0"/>
              <a:t>This </a:t>
            </a:r>
            <a:r>
              <a:rPr lang="en-IN" sz="2000" dirty="0"/>
              <a:t>is the state when the thread is still alive, but is currently not eligible to run.</a:t>
            </a:r>
          </a:p>
          <a:p>
            <a:pPr marL="0" indent="0">
              <a:buNone/>
            </a:pPr>
            <a:r>
              <a:rPr lang="en-IN" sz="2000" dirty="0" smtClean="0"/>
              <a:t>5</a:t>
            </a:r>
            <a:r>
              <a:rPr lang="en-IN" sz="2000" dirty="0"/>
              <a:t>) Terminated</a:t>
            </a:r>
          </a:p>
          <a:p>
            <a:pPr marL="0" indent="0">
              <a:buNone/>
            </a:pPr>
            <a:r>
              <a:rPr lang="en-IN" sz="2000" dirty="0" smtClean="0"/>
              <a:t>A </a:t>
            </a:r>
            <a:r>
              <a:rPr lang="en-IN" sz="2000" dirty="0"/>
              <a:t>thread is in terminated or dead state when its run() method exits.</a:t>
            </a:r>
          </a:p>
        </p:txBody>
      </p:sp>
    </p:spTree>
    <p:extLst>
      <p:ext uri="{BB962C8B-B14F-4D97-AF65-F5344CB8AC3E}">
        <p14:creationId xmlns:p14="http://schemas.microsoft.com/office/powerpoint/2010/main" val="239984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SITE,VIT University,Vellore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Creation in JAVA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Create a class that extends the standard Thread class</a:t>
            </a:r>
          </a:p>
          <a:p>
            <a:r>
              <a:rPr lang="en-US" altLang="en-US"/>
              <a:t>Create a class that implements the standard Runnable interface.</a:t>
            </a:r>
          </a:p>
        </p:txBody>
      </p:sp>
    </p:spTree>
    <p:extLst>
      <p:ext uri="{BB962C8B-B14F-4D97-AF65-F5344CB8AC3E}">
        <p14:creationId xmlns:p14="http://schemas.microsoft.com/office/powerpoint/2010/main" val="241480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SITE,VIT University,Vellore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Extending Thread Class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Class MyThread extends Thread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	public void run(){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				//thread body of execution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Create Thread object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MyThread mt = new MyThread();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Start Execution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mt.start();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56424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SITE,VIT University,Vellore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Runnable Interface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Class MyThread implements Runnable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	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	public void run(){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				//thread body of execution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/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Create object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MyThread mt = new MyThread();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Create Thread Object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Thread th = new Thread(mt);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Start Execution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th.start();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2383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1008</Words>
  <Application>Microsoft Office PowerPoint</Application>
  <PresentationFormat>On-screen Show (4:3)</PresentationFormat>
  <Paragraphs>241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Multithreading</vt:lpstr>
      <vt:lpstr>Multitasking</vt:lpstr>
      <vt:lpstr>Multithreading</vt:lpstr>
      <vt:lpstr>Advantages of Threads</vt:lpstr>
      <vt:lpstr>Thread Lifecyle</vt:lpstr>
      <vt:lpstr>PowerPoint Presentation</vt:lpstr>
      <vt:lpstr>Thread Creation in JAVA</vt:lpstr>
      <vt:lpstr>Extending Thread Class</vt:lpstr>
      <vt:lpstr>Implementing Runnable Interface</vt:lpstr>
      <vt:lpstr>Methods in Thread class</vt:lpstr>
      <vt:lpstr>Controlling Main Thread</vt:lpstr>
      <vt:lpstr>Prototypes of Methods</vt:lpstr>
      <vt:lpstr>Runnable Interface Demo</vt:lpstr>
      <vt:lpstr>PowerPoint Presentation</vt:lpstr>
      <vt:lpstr>Multiple Threads</vt:lpstr>
      <vt:lpstr>PowerPoint Presentation</vt:lpstr>
      <vt:lpstr>Output</vt:lpstr>
      <vt:lpstr>Thread Priorities</vt:lpstr>
      <vt:lpstr>Thread Synchronization</vt:lpstr>
      <vt:lpstr>Interthread Communication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Unit-2</dc:title>
  <dc:creator>HP</dc:creator>
  <cp:lastModifiedBy>Admin</cp:lastModifiedBy>
  <cp:revision>6</cp:revision>
  <dcterms:created xsi:type="dcterms:W3CDTF">2015-12-09T06:42:20Z</dcterms:created>
  <dcterms:modified xsi:type="dcterms:W3CDTF">2023-11-21T04:04:27Z</dcterms:modified>
</cp:coreProperties>
</file>