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64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7" r:id="rId24"/>
    <p:sldId id="286" r:id="rId25"/>
    <p:sldId id="285" r:id="rId26"/>
    <p:sldId id="284" r:id="rId27"/>
    <p:sldId id="283" r:id="rId28"/>
    <p:sldId id="282" r:id="rId29"/>
    <p:sldId id="281" r:id="rId30"/>
    <p:sldId id="280" r:id="rId31"/>
    <p:sldId id="278" r:id="rId32"/>
    <p:sldId id="279" r:id="rId33"/>
    <p:sldId id="276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48" autoAdjust="0"/>
  </p:normalViewPr>
  <p:slideViewPr>
    <p:cSldViewPr showGuide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206773-7BAF-4090-B0B9-723BC1B67FF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F8CFA3-3D1B-40D3-B4FF-8FD7F87C707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</a:t>
            </a:r>
            <a:r>
              <a:rPr lang="en-IN" altLang="en-US" dirty="0" smtClean="0"/>
              <a:t>B</a:t>
            </a:r>
            <a:endParaRPr lang="en-I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</a:t>
            </a:r>
            <a:r>
              <a:rPr lang="en-IN" altLang="en-US" dirty="0" smtClean="0"/>
              <a:t>B</a:t>
            </a:r>
            <a:endParaRPr lang="en-I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</a:t>
            </a:r>
            <a:r>
              <a:rPr lang="en-IN" altLang="en-US" dirty="0" smtClean="0"/>
              <a:t>B</a:t>
            </a:r>
            <a:endParaRPr lang="en-I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</a:t>
            </a:r>
            <a:r>
              <a:rPr lang="en-IN" altLang="en-US" dirty="0" smtClean="0"/>
              <a:t>C</a:t>
            </a:r>
            <a:endParaRPr lang="en-I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</a:t>
            </a:r>
            <a:r>
              <a:rPr lang="en-IN" altLang="en-US" dirty="0" smtClean="0"/>
              <a:t>C</a:t>
            </a:r>
            <a:endParaRPr lang="en-I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</a:t>
            </a:r>
            <a:r>
              <a:rPr lang="en-IN" altLang="en-US" dirty="0" smtClean="0"/>
              <a:t>B</a:t>
            </a:r>
            <a:endParaRPr lang="en-I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</a:t>
            </a:r>
            <a:r>
              <a:rPr lang="en-IN" altLang="en-US" dirty="0" smtClean="0"/>
              <a:t>B</a:t>
            </a:r>
            <a:endParaRPr lang="en-I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</a:t>
            </a:r>
            <a:r>
              <a:rPr lang="en-IN" altLang="en-US" dirty="0" smtClean="0"/>
              <a:t>B</a:t>
            </a:r>
            <a:endParaRPr lang="en-I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</a:t>
            </a:r>
            <a:r>
              <a:rPr lang="en-IN" altLang="en-US" dirty="0" smtClean="0"/>
              <a:t>B</a:t>
            </a:r>
            <a:endParaRPr lang="en-I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ANS:</a:t>
            </a:r>
            <a:r>
              <a:rPr lang="en-IN" altLang="en-US" dirty="0" smtClean="0"/>
              <a:t>B</a:t>
            </a:r>
            <a:endParaRPr lang="en-I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F8CFA3-3D1B-40D3-B4FF-8FD7F87C7078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DD7-0320-46F4-B08E-E6B9122E0F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7AC-5292-42A3-9172-DC5B2D73B3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DD7-0320-46F4-B08E-E6B9122E0F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7AC-5292-42A3-9172-DC5B2D73B3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DD7-0320-46F4-B08E-E6B9122E0F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7AC-5292-42A3-9172-DC5B2D73B3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DD7-0320-46F4-B08E-E6B9122E0F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7AC-5292-42A3-9172-DC5B2D73B3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DD7-0320-46F4-B08E-E6B9122E0F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7AC-5292-42A3-9172-DC5B2D73B3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DD7-0320-46F4-B08E-E6B9122E0F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7AC-5292-42A3-9172-DC5B2D73B3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DD7-0320-46F4-B08E-E6B9122E0FA1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7AC-5292-42A3-9172-DC5B2D73B3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DD7-0320-46F4-B08E-E6B9122E0FA1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7AC-5292-42A3-9172-DC5B2D73B3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DD7-0320-46F4-B08E-E6B9122E0FA1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7AC-5292-42A3-9172-DC5B2D73B3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DD7-0320-46F4-B08E-E6B9122E0F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7AC-5292-42A3-9172-DC5B2D73B3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F3DD7-0320-46F4-B08E-E6B9122E0FA1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737AC-5292-42A3-9172-DC5B2D73B3B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F3DD7-0320-46F4-B08E-E6B9122E0FA1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737AC-5292-42A3-9172-DC5B2D73B3B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8794" y="1714488"/>
            <a:ext cx="5286412" cy="38576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Two-Way Dialogue in  Business Etiquette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 descr="1741_Why-All-Teams-Need-Business-Communication-Etiquette.pn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782" y="1600201"/>
            <a:ext cx="7920435" cy="4186254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two way Dialogue?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1600200"/>
            <a:ext cx="4857784" cy="5472138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Two-way dialogue is a fundamental aspect of business etiquette. It is a dynamic exchange of information and ideas between two or more parties.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Unlike one-way communication where information flows in a single direction, two-way communication involves active participation from both the sender and receiver. It involves active listening, clear expression, and mutual respect.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3" descr="Two-Way-Communication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0628" y="2428868"/>
            <a:ext cx="3929090" cy="3025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3571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Active Listening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80"/>
            <a:ext cx="5357818" cy="700092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Builds trust and rapport: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demonstrating that you are genuinely interested in what the other person is saying, you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ate a foundation of trust and respect.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understanding: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Active listening helps ensure that you accurately comprehend the speaker's message, preventing misunderstandings and conflicts.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Fosters collaboration: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By fully understanding different perspectives, you can work together more effectively to find common ground and solutions.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problem-solving: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Actively listening to all sides of an issue can help identify root causes and develop creative solutions.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respect: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Showing that you value the other person's input by paying close attention makes them feel heard and appreciated.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674" name="Picture 2" descr="Active Listening Skills for Leaders &amp; How You Can Improve the Same!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429256" y="2000240"/>
            <a:ext cx="3571868" cy="3143272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Non Verbal Communication in 2 way Dialogue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14932" cy="5257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Non-verbal cues complement verbal communication.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appropriate body language, eye contact, and facial expressions.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aware of cultural differences in non-verbal communication.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gestures effectively to emphasize points.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consistency between verbal and non-verbal messages.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652" name="Picture 4" descr="https://atlassianblog.wpengine.com/wp-content/uploads/2023/01/nonverbal-communication-skills_1140x545@2x-1560x760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500694" y="2285992"/>
            <a:ext cx="3286148" cy="3214710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Non-verbal Communication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6626" name="Picture 2" descr="Types of nonverbal communication just listed are shown in ovals here, surrounding a box labeled Types of Nonverbal Communication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42910" y="1357298"/>
            <a:ext cx="7834314" cy="5500702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Non-verbal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8229600" cy="5643602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Kinesics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-refers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study of hand, arm, body, and face movements.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specifically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three different types of kinesics: facial expressions, eye behavior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oculesics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gestures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Vocalics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on the words that we choose, but the manner in which we say the words using our vocal cords. It includes the study of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paralanguage,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to produce sounds orally.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Haptics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study of communication by touch. Touch may indicate liking, attraction, or dominance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very powerful form of communication that can be used to communicate messages ranging from comfort to power.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6000768"/>
            <a:ext cx="1857356" cy="857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Non-verbal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4572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Proxemics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of communication through space, was strongly influenced by the anthropologist Edward T. Hall back in the 1968. He categorized space into four “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distances” They are Intimate space(&lt;18 inches), Personal space(18 inches to 4 feet),Social distance(4-12 feet), Public distance(&gt;12 feet).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571999" y="1785926"/>
            <a:ext cx="457200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Non-verbal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items with which we adorn our bodies or that we carry with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 like glasses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jewelry, canes, shoes, clothing, or any object associated with our body that communicates meaning. That includes tattoos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piercings.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Olfactics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 of smell communicates messages. The term 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olfactics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influence of scent on perceptions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Chronemics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study of how time affects communication. Time can be classified into several different categories, including biological, personal, and cultural time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your Audience-Target Audience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5286380" cy="571504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 starts with identifying your audience.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Tailoring your message enhances understanding and engagement.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Employees, clients, partners, stakeholders.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demographics, roles,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 of target audience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your communication style to resonate with the audience.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surveys, data analytics, and feedback for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to resonate with your audience.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820" name="Picture 4" descr="How to create the right target audience for your Facebook ad | by Manjunath  Bangera | Medium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357818" y="2500306"/>
            <a:ext cx="3500462" cy="3143272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Your Audience: The Foundation of Effective Communication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1) Define the Purpose of Your Communication-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Clearly outline the objective of your communication. Are you informing, persuading, or building relationships?.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2) Conduct Audience Analysis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Consider factors like age, gender, occupation, education level, income, and cultural background.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Psychographics: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Explore their interests, values, attitudes, lifestyles, and personality traits.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Behaviors: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their buying habits, media consumption, and online behavior.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Needs and Wants: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Determine what your audience is looking for and what problems they are trying to solve.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42976" y="3000372"/>
            <a:ext cx="7213601" cy="286241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995045" y="0"/>
            <a:ext cx="7302" cy="6858000"/>
          </a:xfrm>
          <a:custGeom>
            <a:avLst/>
            <a:gdLst/>
            <a:ahLst/>
            <a:cxnLst/>
            <a:rect l="l" t="t" r="r" b="b"/>
            <a:pathLst>
              <a:path w="14605" h="10287000" extrusionOk="0">
                <a:moveTo>
                  <a:pt x="14605" y="0"/>
                </a:moveTo>
                <a:lnTo>
                  <a:pt x="0" y="0"/>
                </a:lnTo>
                <a:lnTo>
                  <a:pt x="0" y="10286997"/>
                </a:lnTo>
                <a:lnTo>
                  <a:pt x="14605" y="10286997"/>
                </a:lnTo>
                <a:lnTo>
                  <a:pt x="1460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1" name="Google Shape;111;p1"/>
          <p:cNvSpPr txBox="1">
            <a:spLocks noGrp="1"/>
          </p:cNvSpPr>
          <p:nvPr>
            <p:ph type="title"/>
          </p:nvPr>
        </p:nvSpPr>
        <p:spPr>
          <a:xfrm>
            <a:off x="714348" y="1428736"/>
            <a:ext cx="8215370" cy="642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 panose="020B0604020202020204"/>
              <a:buNone/>
            </a:pPr>
            <a:br>
              <a:rPr lang="en-US" sz="5400" dirty="0" smtClean="0"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</a:br>
            <a:r>
              <a:rPr lang="en-US" sz="5400" dirty="0" smtClean="0">
                <a:solidFill>
                  <a:srgbClr val="0C151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5400" dirty="0" smtClean="0">
                <a:solidFill>
                  <a:srgbClr val="0C1512"/>
                </a:solidFill>
                <a:latin typeface="Times New Roman" panose="02020603050405020304" pitchFamily="18" charset="0"/>
                <a:ea typeface="Arial" panose="020B0604020202020204"/>
                <a:cs typeface="Times New Roman" panose="02020603050405020304" pitchFamily="18" charset="0"/>
                <a:sym typeface="Arial" panose="020B0604020202020204"/>
              </a:rPr>
              <a:t> ETIQUETTE - 3</a:t>
            </a:r>
            <a:endParaRPr lang="en-US" sz="5400" dirty="0">
              <a:latin typeface="Times New Roman" panose="02020603050405020304" pitchFamily="18" charset="0"/>
              <a:ea typeface="Arial" panose="020B0604020202020204"/>
              <a:cs typeface="Times New Roman" panose="02020603050405020304" pitchFamily="18" charset="0"/>
              <a:sym typeface="Arial" panose="020B0604020202020204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0" y="214290"/>
            <a:ext cx="2286016" cy="1571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Your Audience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3) Create Audience Personas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 fictional representations of your ideal customer or client.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 them names, demographics, goals, challenges, and behaviors.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will help you visualize your target audience and tailor your communication accordingly.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 Consider the Communication Channel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chosen channel will influence the target audience.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a formal email might be suitable for a professional audience, while a social media post might reach a younger demographic.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5) Gather Feedback and Refine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gather feedback from your audience to refine your understanding.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surveys, questionnaires, or analytics to measure the effectiveness of your communication.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1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IN" dirty="0"/>
              <a:t>Which of the following is NOT a benefit of open and objective communication within a company?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Encouragement of personal opinions over factual information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Increased employee morale and engagement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Reduced risk of misunderstandings and conflicts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Improved decision-making through diverse perspectives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2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IN" dirty="0"/>
              <a:t>When delivering critical feedback to a colleague, it's important to: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Publicly criticize their work in front of others.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Focus on personal attacks rather than the specific issue.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Schedule a private conversation and offer constructive solutions.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Send an anonymous email highlighting their shortcomings.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3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IN" dirty="0"/>
              <a:t>Active listening in internal communication involves: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Talking over others and interrupting their points.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Paying close attention to the speaker's message and body language.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Focusing on formulating your own response while the other person speaks.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Making assumptions about what the speaker will say next.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4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IN" dirty="0"/>
              <a:t>Which of the following is an appropriate way to address a company-wide announcement?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Sharing the information through personal gossip channels.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Using an official communication platform like email or internal portal.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Spreading rumors and speculation about the announcement.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Only informing individuals you believe need to know.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5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Open communication within a company fosters a culture of:	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Secrecy and withholding information from colleagues.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Transparency, trust, and collaboration.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Micromanagement and strict hierarchical structures.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Discouraging open dialogue and feedback.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6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IN" dirty="0"/>
              <a:t>Non-verbal cues like eye contact and body language can indicate: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Disinterest and a lack of attentiveness in the conversation.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Active listening, engagement, and potential understanding.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Solely relying on the spoken words without considering non-verbal cues.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Ignoring non-verbal signals entirely during communication.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7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IN" dirty="0"/>
              <a:t>Effective communication delivery involves: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Speaking in a monotone and lacking any enthusiasm.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Varying your tone, pace, and volume to keep the audience engaged.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Using excessive filler words and phrases that hinder clarity.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Speaking too rapidly without allowing the audience to absorb the information.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8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Clarifying questions demonstrate:	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A lack of attentiveness and a misunderstanding of the conversation.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Active listening and a desire to ensure clear understanding.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Disrespect for the speaker and their expertise.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A need to interrupt the conversation and take control.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Body language plays a significant role in business communication. Slouching and looking away could potentially indicate:	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Confidence and expertise.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Disinterest, boredom, or lack of attentiveness.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Active listening and engagement in the conversation.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A sign of agreement with the speaker.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4305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And Objective Communication: The Cornerstone of Business Success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857364"/>
            <a:ext cx="5072066" cy="50006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and objective communication is essential for building strong business relationships and achieving success.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communication is when people can openly express their thoughts and ideas to one another in a business/organization.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presentation will explore key principles and strategies for effective communication in the professional world.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The-importance-of-effective-communication-in-the-workplac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3505" y="2000240"/>
            <a:ext cx="3857620" cy="3929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34082"/>
          </a:xfrm>
          <a:solidFill>
            <a:schemeClr val="accent1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r>
              <a:rPr lang="en-US" dirty="0" smtClean="0"/>
              <a:t>QUESTION 10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IN" dirty="0"/>
              <a:t>When presenting complex information, it's recommended to:	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Rush through the details without allowing time for questions.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Break down the information into manageable chunks and use clear, concise language.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Focus on technical jargon and industry-specific terms.	</a:t>
            </a:r>
            <a:endParaRPr lang="en-IN" dirty="0"/>
          </a:p>
          <a:p>
            <a:pPr marL="514350" indent="-514350">
              <a:buFont typeface="+mj-lt"/>
              <a:buAutoNum type="alphaUcPeriod"/>
            </a:pPr>
            <a:r>
              <a:rPr lang="en-IN" dirty="0"/>
              <a:t>Avoid visuals and rely solely on verbal communication.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9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THANK YOU</a:t>
            </a:r>
            <a:endParaRPr lang="en-US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Open and Objective Communication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open communication: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Honesty and transparency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listening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and concise expression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Respectful dialogue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and constructive criticism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elements of objective communication: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facts and data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emotional bias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Considering multiple perspectives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neutrality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clear and neutral language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Open and Objective Communication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8736"/>
            <a:ext cx="5114932" cy="542926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and objective communication is crucial for building strong relationships, fostering teamwork, and achieving business goals.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will help in resolving conflicts effectively and enhances our decision-making in crucial situations which in turn boosts employee morale and engagement in the workplace.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It creates a positive work environment and leads to better decision-making.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Importance of Open Communication - Why We Need &amp; How to Improve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643537" y="2500306"/>
            <a:ext cx="3500463" cy="2643206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COMMUNICATION BARRIERS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15 Ways to Overcome Barriers to Communication | Business Consi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500034" y="2214554"/>
            <a:ext cx="3929090" cy="3357586"/>
          </a:xfrm>
          <a:prstGeom prst="rect">
            <a:avLst/>
          </a:prstGeom>
          <a:noFill/>
        </p:spPr>
      </p:pic>
      <p:sp>
        <p:nvSpPr>
          <p:cNvPr id="5124" name="AutoShape 4" descr="Barriers to Effective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26" name="AutoShape 6" descr="Barriers To Effective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28" name="AutoShape 8" descr="Barriers To Effective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30" name="AutoShape 10" descr="Barriers To Effective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32" name="AutoShape 12" descr="Barriers To Effective 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34" name="AutoShape 14" descr="barriers-to-effective-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36" name="AutoShape 16" descr="barriers-to-effective-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5138" name="AutoShape 18" descr="barriers-to-effective-communic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pic>
        <p:nvPicPr>
          <p:cNvPr id="5139" name="Picture 1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52992" y="2214554"/>
            <a:ext cx="4005288" cy="3286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3966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71504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Barriers-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barriers are environmental factors that hinder communication. Noise, distance, and technological issues can disrupt the message transmission.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Physiological Barriers-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state of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communicator.,Hearing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impairments, speech difficulties, can impede effective communication.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 Barriers-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Psychological barriers stem from mental attitudes or perceptions. Fear, anxiety, and mistrust can create obstacles in understanding and sharing information.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Barriers-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barriers arise from language-related issues. Different interpretations of words, jargon, and technical terms can lead to misunderstandings.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Barriers-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barriers occur due to differences in values, beliefs, and customs.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Barriers-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Organizational barriers are related to the structure and hierarchy of an organization.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958" y="6143644"/>
            <a:ext cx="1643042" cy="7143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overcoming barriers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5929322" cy="635798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active listening techniques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fully comprehend the speaker's message, demonstrating empathy and respect, which encourages open dialogue.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communication requires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clarity and conciseness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Structure your message logically, using simple and direct language. This enhances understanding and prevents misunderstandings.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Trust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foundation of open communication. Be honest, transparent, and reliable. Keep your promises and be consistent in your actions. Demonstrate empathy and understanding.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857884" y="2143116"/>
            <a:ext cx="328611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 for overcoming barriers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57298"/>
            <a:ext cx="5929322" cy="5500702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 to different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norms and communication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styles and respect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viewpoints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values which fosters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inclusive and collaborative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Foster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culture of psychological safety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where individuals feel comfortable sharing diverse perspectives and ideas without fear of judgment or reprisal.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 open to constructive criticism and use it as an opportunity to learn and grow. By creating a culture 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feedback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you foster a more effective and collaborative environment</a:t>
            </a:r>
            <a:r>
              <a:rPr lang="en-US" dirty="0" smtClean="0"/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7 Tips for Breaking Down Communication Barriers in the Workplace | Sandler  Trainin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6143636" y="2143116"/>
            <a:ext cx="2857488" cy="3143272"/>
          </a:xfrm>
          <a:prstGeom prst="rect">
            <a:avLst/>
          </a:prstGeom>
          <a:noFill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644" y="5857892"/>
            <a:ext cx="1857356" cy="10001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11149</Words>
  <Application>WPS Presentation</Application>
  <PresentationFormat>On-screen Show (4:3)</PresentationFormat>
  <Paragraphs>231</Paragraphs>
  <Slides>31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Calibri</vt:lpstr>
      <vt:lpstr>Office Theme</vt:lpstr>
      <vt:lpstr>PowerPoint 演示文稿</vt:lpstr>
      <vt:lpstr> BUSINESS ETIQUETTE - 3</vt:lpstr>
      <vt:lpstr>Open And Objective Communication: The Cornerstone of Business Success</vt:lpstr>
      <vt:lpstr>Understanding Open and Objective Communication</vt:lpstr>
      <vt:lpstr>The Importance of Open and Objective Communication</vt:lpstr>
      <vt:lpstr>COMMON COMMUNICATION BARRIERS</vt:lpstr>
      <vt:lpstr>PowerPoint 演示文稿</vt:lpstr>
      <vt:lpstr>Strategies for overcoming barriers</vt:lpstr>
      <vt:lpstr>Strategies for overcoming barriers</vt:lpstr>
      <vt:lpstr>Two-Way Dialogue in  Business Etiquette</vt:lpstr>
      <vt:lpstr>What is two way Dialogue?</vt:lpstr>
      <vt:lpstr>The Importance of Active Listening </vt:lpstr>
      <vt:lpstr>Role of Non Verbal Communication in 2 way Dialogue</vt:lpstr>
      <vt:lpstr>Types of Non-verbal Communication</vt:lpstr>
      <vt:lpstr>Types of Non-verbal Communication</vt:lpstr>
      <vt:lpstr>Types of Non-verbal Communication</vt:lpstr>
      <vt:lpstr>Types of Non-verbal Communication</vt:lpstr>
      <vt:lpstr>Identifying your Audience-Target Audience</vt:lpstr>
      <vt:lpstr>Understanding Your Audience: The Foundation of Effective Communication</vt:lpstr>
      <vt:lpstr>Understanding Your Audience</vt:lpstr>
      <vt:lpstr>QUESTION 1 </vt:lpstr>
      <vt:lpstr>QUESTION 2 </vt:lpstr>
      <vt:lpstr>QUESTION 3 </vt:lpstr>
      <vt:lpstr>QUESTION 4 </vt:lpstr>
      <vt:lpstr>QUESTION 5 </vt:lpstr>
      <vt:lpstr>QUESTION 6</vt:lpstr>
      <vt:lpstr>QUESTION 7 </vt:lpstr>
      <vt:lpstr>QUESTION 8 </vt:lpstr>
      <vt:lpstr>QUESTION 9</vt:lpstr>
      <vt:lpstr>QUESTION 10 </vt:lpstr>
      <vt:lpstr>PowerPoint 演示文稿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Zechariah</dc:creator>
  <cp:lastModifiedBy>keert</cp:lastModifiedBy>
  <cp:revision>12</cp:revision>
  <dcterms:created xsi:type="dcterms:W3CDTF">2024-07-27T07:24:00Z</dcterms:created>
  <dcterms:modified xsi:type="dcterms:W3CDTF">2024-08-20T06:01:30Z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6797EA434B8545B4B6EB7C42E17885CF_12</vt:lpwstr>
  </property>
  <property fmtid="{D5CDD505-2E9C-101B-9397-08002B2CF9AE}" pid="3" name="KSOProductBuildVer">
    <vt:lpwstr>1033-12.2.0.17545</vt:lpwstr>
  </property>
</Properties>
</file>