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302" r:id="rId2"/>
    <p:sldId id="303" r:id="rId3"/>
    <p:sldId id="304" r:id="rId4"/>
    <p:sldId id="305" r:id="rId5"/>
    <p:sldId id="258" r:id="rId6"/>
    <p:sldId id="278" r:id="rId7"/>
    <p:sldId id="261" r:id="rId8"/>
    <p:sldId id="263" r:id="rId9"/>
    <p:sldId id="292" r:id="rId10"/>
    <p:sldId id="307" r:id="rId11"/>
    <p:sldId id="308" r:id="rId12"/>
    <p:sldId id="265" r:id="rId13"/>
    <p:sldId id="280" r:id="rId14"/>
    <p:sldId id="295" r:id="rId15"/>
    <p:sldId id="296" r:id="rId16"/>
    <p:sldId id="297" r:id="rId17"/>
    <p:sldId id="300" r:id="rId18"/>
    <p:sldId id="298" r:id="rId19"/>
    <p:sldId id="301" r:id="rId20"/>
    <p:sldId id="311" r:id="rId21"/>
    <p:sldId id="310" r:id="rId22"/>
    <p:sldId id="267" r:id="rId23"/>
    <p:sldId id="30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277" r:id="rId35"/>
  </p:sldIdLst>
  <p:sldSz cx="12192000" cy="6858000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erKbzSfQSu29Hw84k60lRo+A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90E65D-C514-4E27-85C6-02A1B55C8D06}" v="19" dt="2024-08-17T20:23:01.828"/>
  </p1510:revLst>
</p1510:revInfo>
</file>

<file path=ppt/tableStyles.xml><?xml version="1.0" encoding="utf-8"?>
<a:tblStyleLst xmlns:a="http://schemas.openxmlformats.org/drawingml/2006/main" def="{90282B6C-A94E-49AA-B100-4841AA5C93F9}">
  <a:tblStyle styleId="{90282B6C-A94E-49AA-B100-4841AA5C93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D71A0C-035A-4124-AECA-62D017D9E42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839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906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ANS:b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7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ANS:b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0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ANS:b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0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ANS:c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916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ANS:a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1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ANS</a:t>
            </a:r>
            <a:r>
              <a:rPr lang="en-US" dirty="0" smtClean="0"/>
              <a:t>:	b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02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ANS:b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5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err="1" smtClean="0"/>
              <a:t>ANS:c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7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 smtClean="0"/>
              <a:t>ANS</a:t>
            </a:r>
            <a:r>
              <a:rPr lang="en-US" dirty="0" smtClean="0"/>
              <a:t>: c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1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20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7275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5007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2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9915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298" y="1998021"/>
            <a:ext cx="5501704" cy="28619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Role of headlines in different contexts   </a:t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85455"/>
            <a:ext cx="5964905" cy="4879178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Marketing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Persuasive: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Marketing headlines aim to convince potential customers to take a desired action (e.g., purchase, sign up).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Benefit-oriented: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They focus on highlighting the advantages of a product or service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Call to action: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 marketing headlines often include a clear call to action (e.g., "Shop Now," "Learn More").</a:t>
            </a: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B94A1-19C8-54AD-36BC-01B5432A71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94"/>
          <a:stretch/>
        </p:blipFill>
        <p:spPr>
          <a:xfrm>
            <a:off x="6380505" y="1603485"/>
            <a:ext cx="5811495" cy="365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Role of headlines in different contexts   </a:t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85455"/>
            <a:ext cx="6103187" cy="4706378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Media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Engaging: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Social media headlines need to grab attention instantly due to the fast-paced nature of the platform.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Short and sweet: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 limits necessitate concise and impactful headlines.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Shareable: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Headlines that evoke emotions or curiosity are more likely to be shared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6200" indent="0" algn="just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ED438-434D-BB29-F8D3-9941550F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328" y="1639309"/>
            <a:ext cx="5149972" cy="346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01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991573" y="1229356"/>
            <a:ext cx="10208853" cy="5093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 the scroll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compelling headline interrupts the endless feed and forces readers to pause.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curiosity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well-crafted headline sparks interest and makes readers want to know more.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Promise value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headline that clearly communicates benefits can entice readers to click.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click-through rates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Strong headlines directly correlate with increased clicks.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engagement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relevant headline leads to higher engagement metrics (e.g., time spent on page, shares).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5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Boosted conversions</a:t>
            </a:r>
            <a:r>
              <a:rPr lang="en-US" sz="25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For marketing content, a compelling headline can drive more sales or leads.</a:t>
            </a:r>
          </a:p>
          <a:p>
            <a:pPr marL="393700" lvl="0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endParaRPr lang="en-US" sz="2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34402" y="445225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The Power of a Strong Headline  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1018856" y="1236902"/>
            <a:ext cx="5414342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Clarity and conciseness</a:t>
            </a: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verbs</a:t>
            </a: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Benefit-oriented language</a:t>
            </a: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numbers and power words</a:t>
            </a: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curiosity and intrigue</a:t>
            </a: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34402" y="445225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Elements of a Catchy Headline</a:t>
            </a:r>
            <a:endParaRPr lang="en-IN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7CF03-D083-D40B-6666-E9A90A526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99" y="1655826"/>
            <a:ext cx="5506554" cy="28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5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Elements of a Catchy Headline</a:t>
            </a:r>
            <a:r>
              <a:rPr lang="en-IN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599" y="1330036"/>
            <a:ext cx="6909433" cy="5056909"/>
          </a:xfrm>
        </p:spPr>
        <p:txBody>
          <a:bodyPr>
            <a:normAutofit fontScale="92500"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Clarity and conciseness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to the point: Clearly communicate the main idea of your content.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it brief: Avoid unnecessary words and jargon.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keywords: Include relevant keywords for SEO and clarity.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verbs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action: Use powerful verbs to evoke emotion and interest.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specific: Choose verbs that accurately describe the content.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Discover, Uncover, Master, Transform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6B3FD-19E3-EE9F-5550-2439DB86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32" y="1594166"/>
            <a:ext cx="4750378" cy="36696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24" y="117497"/>
            <a:ext cx="11360700" cy="763500"/>
          </a:xfrm>
        </p:spPr>
        <p:txBody>
          <a:bodyPr>
            <a:normAutofit fontScale="90000"/>
          </a:bodyPr>
          <a:lstStyle/>
          <a:p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Elements of a Catchy Headline</a:t>
            </a:r>
            <a:r>
              <a:rPr lang="en-IN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524" y="1128776"/>
            <a:ext cx="6826031" cy="5099695"/>
          </a:xfrm>
        </p:spPr>
        <p:txBody>
          <a:bodyPr>
            <a:normAutofit fontScale="92500" lnSpcReduction="10000"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Benefit-oriented language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Focus on the reader: Highlight how the content will benefit the audience.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persuasive language: Convince readers of the value proposition.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Save time, Increase profits, Improve your health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of numbers and power words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urgency: Numbers add credibility and create a sense of urgency.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Leverage power words: Use emotionally charged words to grab attention.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Ultimate, Proven, Exclusive, Breakthrough</a:t>
            </a: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598942"/>
            <a:ext cx="2344616" cy="1259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22AB45-339B-1629-AF25-035AA6CE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84" y="1199535"/>
            <a:ext cx="4676869" cy="43261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Elements of a Catchy Headline</a:t>
            </a:r>
            <a:r>
              <a:rPr lang="en-IN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IN" sz="36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1" y="1343890"/>
            <a:ext cx="5680399" cy="5514110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Creating curiosity and intrigue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a question: Spark curiosity with a thought-provoking question.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unexpected elements: Surprise readers with something unusual.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a sense of mystery: Hint at something valuable without revealing too much.</a:t>
            </a: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857" y="5725550"/>
            <a:ext cx="2049195" cy="1132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E98032-75EB-D8A0-B67C-C6A38D4D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37" y="1588803"/>
            <a:ext cx="5006463" cy="368039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/>
          <p:nvPr/>
        </p:nvSpPr>
        <p:spPr>
          <a:xfrm>
            <a:off x="1065116" y="1099250"/>
            <a:ext cx="997651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How-to: Provides a solution or guide to a problem.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Question: Creates curiosity and encourages clicks.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List: Outlines key points or benefits.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Numbered list: Offers specific value or steps.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Benefit-driven: Focuses on the outcome or advantage.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Command: Tells the reader to do something.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Curiosity gap: Creates intrigue and a desire to know more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134402" y="445225"/>
            <a:ext cx="720773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Headline Formulas 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9587" y="5598942"/>
            <a:ext cx="2105465" cy="12590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55FFCA-2197-CA29-9AE0-0278738C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240" y="3675357"/>
            <a:ext cx="9006347" cy="308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7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06" y="261537"/>
            <a:ext cx="9606267" cy="56437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Writing Effective Headlines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605" y="1058406"/>
            <a:ext cx="10913808" cy="4431323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Brainstorming Techniques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Keyword brainstorming: Identify relevant keywords related to your content.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Mind mapping: Visually connect ideas and explore different angles.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writing: Write down any thoughts or ideas that come to mind.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Competitive analysis: Analyze headlines of successful competitors.</a:t>
            </a:r>
          </a:p>
          <a:p>
            <a:pPr marL="76200" indent="0" algn="just">
              <a:buNone/>
            </a:pPr>
            <a:r>
              <a:rPr lang="en-US" sz="23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Keyword Research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target keywords: Determine the words and phrases your audience is searching for.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keyword research tools: Utilize tools like Google Keyword Planner, SEMrush, or </a:t>
            </a:r>
            <a:r>
              <a:rPr lang="en-US" sz="23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Ahrefs</a:t>
            </a:r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3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Incorporate keywords naturally: Avoid keyword stuffing and focus on readability.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873" y="5922498"/>
            <a:ext cx="1838179" cy="9355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Writing Effective Headlines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A/B Testing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Create multiple headline variations: Test different headlines to see which performs best.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Track performance metrics: Measure click-through rates, engagement, and conversions.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 results: Identify winning headlines and apply learnings to future campaigns.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Considering the Target Audience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your audience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 their needs, interests, and pain points.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their language: Speak to your audience in a language they understand.</a:t>
            </a:r>
          </a:p>
          <a:p>
            <a:pPr marL="7620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Tailor headlines to specific demographics: Create headlines that resonate with different groups</a:t>
            </a: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138" y="3510614"/>
            <a:ext cx="9228407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326726" y="0"/>
            <a:ext cx="9736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281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/>
              <a:buNone/>
            </a:pPr>
            <a:r>
              <a:rPr lang="en-US" sz="6400" dirty="0">
                <a:latin typeface="Times New Roman" pitchFamily="18" charset="0"/>
                <a:cs typeface="Times New Roman" pitchFamily="18" charset="0"/>
                <a:sym typeface="Arial"/>
              </a:rPr>
              <a:t/>
            </a:r>
            <a:br>
              <a:rPr lang="en-US" sz="6400" dirty="0">
                <a:latin typeface="Times New Roman" pitchFamily="18" charset="0"/>
                <a:cs typeface="Times New Roman" pitchFamily="18" charset="0"/>
                <a:sym typeface="Arial"/>
              </a:rPr>
            </a:br>
            <a:r>
              <a:rPr lang="en-US" sz="6400" dirty="0">
                <a:solidFill>
                  <a:srgbClr val="0C1512"/>
                </a:solidFill>
                <a:latin typeface="Times New Roman" pitchFamily="18" charset="0"/>
                <a:cs typeface="Times New Roman" pitchFamily="18" charset="0"/>
              </a:rPr>
              <a:t>BUSINESS</a:t>
            </a:r>
            <a:r>
              <a:rPr lang="en-US" sz="6400" dirty="0">
                <a:solidFill>
                  <a:srgbClr val="0C1512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ETIQUETTE - 7 </a:t>
            </a:r>
            <a:endParaRPr lang="en-US" sz="6400" dirty="0"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9" y="267285"/>
            <a:ext cx="2883876" cy="19334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a2578452a_1_17"/>
          <p:cNvSpPr/>
          <p:nvPr/>
        </p:nvSpPr>
        <p:spPr>
          <a:xfrm>
            <a:off x="701781" y="1294426"/>
            <a:ext cx="10182529" cy="272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algn="just"/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length of your headline significantly impacts readability:</a:t>
            </a:r>
          </a:p>
          <a:p>
            <a:pPr marL="457200" lvl="0" algn="just"/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headlines: Easier to scan and comprehend quickly.</a:t>
            </a:r>
          </a:p>
          <a:p>
            <a:pPr marL="457200" lvl="0" algn="just"/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headlines: Can provide more context but might overwhelm readers.</a:t>
            </a:r>
          </a:p>
          <a:p>
            <a:pPr marL="457200" lvl="0" algn="just"/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Balance: The ideal length depends on the platform and content. Strive for clarity while maintaining interest.</a:t>
            </a:r>
          </a:p>
          <a:p>
            <a:pPr marL="457200" lvl="0" algn="just"/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lvl="0" algn="just"/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Headline length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10618F-5B82-BE2A-10AB-35C39A4B6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94" y="3238909"/>
            <a:ext cx="7944465" cy="331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6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a2578452a_1_17"/>
          <p:cNvSpPr/>
          <p:nvPr/>
        </p:nvSpPr>
        <p:spPr>
          <a:xfrm>
            <a:off x="564129" y="960129"/>
            <a:ext cx="6849393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Engine Results (SERPs): Aim for 50-60 characters to ensure your headline displays fully without being truncated.</a:t>
            </a:r>
          </a:p>
          <a:p>
            <a:pPr marL="457200" lvl="0" algn="just"/>
            <a:r>
              <a:rPr lang="en-US" sz="23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 Media</a:t>
            </a: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 Given its character limit, aim for 280 characters or less, ideally shorter.</a:t>
            </a: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Facebook: Around 40-50 characters for optimal visibility.</a:t>
            </a: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Instagram: While you can use up to 125 characters, shorter headlines generally perform better.</a:t>
            </a: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50-60 characters is recommended for maximum visibility.</a:t>
            </a:r>
            <a:endParaRPr lang="en-US"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 Headlines: Traditionally shorter, aiming for 5-8 words is common.</a:t>
            </a:r>
          </a:p>
          <a:p>
            <a:pPr marL="457200" lvl="0" algn="just"/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Blog Titles: Can be slightly longer, but aim for 60 characters or less for better readability</a:t>
            </a: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068427" y="307573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Headline length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A4DA39-059E-04B0-42F9-8174AFB51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522" y="1468120"/>
            <a:ext cx="4651251" cy="39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6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a2578452a_1_17"/>
          <p:cNvSpPr/>
          <p:nvPr/>
        </p:nvSpPr>
        <p:spPr>
          <a:xfrm>
            <a:off x="762840" y="1294426"/>
            <a:ext cx="6116100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algn="just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Overusing Clichés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Problem: Clichés are overused phrases that lack originality and impact.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Solution: Use fresh language and unique expressions to stand out.</a:t>
            </a:r>
          </a:p>
          <a:p>
            <a:pPr marL="457200" lvl="0" algn="just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Being Too Vague or Generic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Problem: Vague headlines fail to provide clear information or benefits.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Solution: Be specific and focus on providing clear value to the reader.</a:t>
            </a:r>
          </a:p>
          <a:p>
            <a:pPr marL="457200" lvl="0" algn="just"/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/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/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Headline Mistakes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596F1-CD47-C10E-58CC-F5353E149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736" y="1470074"/>
            <a:ext cx="5004318" cy="30286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a2578452a_1_17"/>
          <p:cNvSpPr/>
          <p:nvPr/>
        </p:nvSpPr>
        <p:spPr>
          <a:xfrm>
            <a:off x="701781" y="1294426"/>
            <a:ext cx="6298787" cy="40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algn="just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Making False Promises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Problem: Exaggerated or misleading claims can damage credibility.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Solution: Be honest and realistic in your headline.</a:t>
            </a:r>
          </a:p>
          <a:p>
            <a:pPr marL="457200" lvl="0" algn="just"/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Using Excessive Exclamation Points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Problem: Overuse of exclamation points can appear unprofessional and spammy. </a:t>
            </a:r>
          </a:p>
          <a:p>
            <a:pPr marL="457200" lvl="0" algn="just"/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Solution: Use exclamation points sparingly and only when necessary to emphasize a point.</a:t>
            </a:r>
          </a:p>
          <a:p>
            <a:pPr marL="457200" lvl="0" algn="just"/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/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algn="just"/>
            <a:endParaRPr lang="en-US" sz="2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Headline Mistakes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3CAAEE-C27B-0432-7101-1FA15E7DB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31" y="1595951"/>
            <a:ext cx="4822722" cy="34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8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5" y="1191491"/>
            <a:ext cx="10737272" cy="4934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primary purpose of a press release in business etiquette</a:t>
            </a:r>
            <a:r>
              <a:rPr lang="en-US" dirty="0" smtClean="0"/>
              <a:t>?</a:t>
            </a:r>
          </a:p>
          <a:p>
            <a:pPr indent="-457200">
              <a:buAutoNum type="alphaUcParenR"/>
            </a:pPr>
            <a:r>
              <a:rPr lang="en-US" dirty="0" smtClean="0"/>
              <a:t>To </a:t>
            </a:r>
            <a:r>
              <a:rPr lang="en-US" dirty="0"/>
              <a:t>announce personal achievements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To </a:t>
            </a:r>
            <a:r>
              <a:rPr lang="en-US" dirty="0"/>
              <a:t>provide updates on company events and developments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To share gossip about competitors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To </a:t>
            </a:r>
            <a:r>
              <a:rPr lang="en-US" dirty="0"/>
              <a:t>criticize industry partners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480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418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1124745"/>
            <a:ext cx="11069782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should be included in the headline of a press </a:t>
            </a:r>
            <a:r>
              <a:rPr lang="en-US" dirty="0" smtClean="0"/>
              <a:t>release?</a:t>
            </a:r>
          </a:p>
          <a:p>
            <a:pPr indent="-457200">
              <a:buAutoNum type="alphaUcParenR"/>
            </a:pPr>
            <a:r>
              <a:rPr lang="en-US" dirty="0" smtClean="0"/>
              <a:t>Lengthy </a:t>
            </a:r>
            <a:r>
              <a:rPr lang="en-US" dirty="0"/>
              <a:t>paragraphs detailing company history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Eye-catching and concise summary of the news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Personal opinions about the subject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Technical </a:t>
            </a:r>
            <a:r>
              <a:rPr lang="en-US" dirty="0"/>
              <a:t>jargon unfamiliar to the audience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211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124745"/>
            <a:ext cx="10723418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writing a press release, what should be the tone used to maintain professionalism?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Casual </a:t>
            </a:r>
            <a:r>
              <a:rPr lang="en-US" dirty="0"/>
              <a:t>and colloquial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Informative </a:t>
            </a:r>
            <a:r>
              <a:rPr lang="en-US" dirty="0"/>
              <a:t>and objective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Sarcastic </a:t>
            </a:r>
            <a:r>
              <a:rPr lang="en-US" dirty="0"/>
              <a:t>and humorous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Emotional </a:t>
            </a:r>
            <a:r>
              <a:rPr lang="en-US" dirty="0"/>
              <a:t>and dramatic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406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4" y="1124745"/>
            <a:ext cx="10778836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ideal length for a press release in business etiquette?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Several </a:t>
            </a:r>
            <a:r>
              <a:rPr lang="en-US" dirty="0"/>
              <a:t>pages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One </a:t>
            </a:r>
            <a:r>
              <a:rPr lang="en-US" dirty="0"/>
              <a:t>to two sentences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500 </a:t>
            </a:r>
            <a:r>
              <a:rPr lang="en-US" dirty="0"/>
              <a:t>words or less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As </a:t>
            </a:r>
            <a:r>
              <a:rPr lang="en-US" dirty="0"/>
              <a:t>long as necessary to include all details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85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124745"/>
            <a:ext cx="10571018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should be included in the boilerplate section of a press release</a:t>
            </a:r>
            <a:r>
              <a:rPr lang="en-US" dirty="0" smtClean="0"/>
              <a:t>?</a:t>
            </a:r>
          </a:p>
          <a:p>
            <a:pPr indent="-457200">
              <a:buAutoNum type="alphaUcParenR"/>
            </a:pPr>
            <a:r>
              <a:rPr lang="en-US" dirty="0" smtClean="0"/>
              <a:t>Contact </a:t>
            </a:r>
            <a:r>
              <a:rPr lang="en-US" dirty="0"/>
              <a:t>information and a brief company description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Personal </a:t>
            </a:r>
            <a:r>
              <a:rPr lang="en-US" dirty="0"/>
              <a:t>opinions of the writer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Details </a:t>
            </a:r>
            <a:r>
              <a:rPr lang="en-US" dirty="0"/>
              <a:t>of the author's vacation plans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A </a:t>
            </a:r>
            <a:r>
              <a:rPr lang="en-US" dirty="0"/>
              <a:t>list of random facts about the company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02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3" y="1124745"/>
            <a:ext cx="10764981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taking meeting notes, what is the recommended approach to ensure accuracy?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Relying </a:t>
            </a:r>
            <a:r>
              <a:rPr lang="en-US" dirty="0"/>
              <a:t>solely on memory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Using </a:t>
            </a:r>
            <a:r>
              <a:rPr lang="en-US" dirty="0"/>
              <a:t>shorthand and abbreviations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Recording </a:t>
            </a:r>
            <a:r>
              <a:rPr lang="en-US" dirty="0"/>
              <a:t>the meeting on a smartphone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Asking </a:t>
            </a:r>
            <a:r>
              <a:rPr lang="en-US" dirty="0"/>
              <a:t>colleagues to provide their notes after the </a:t>
            </a:r>
            <a:r>
              <a:rPr lang="en-US" dirty="0" smtClean="0"/>
              <a:t>meeting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8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00" y="1167618"/>
            <a:ext cx="11360700" cy="386861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Headlines: The Unsung Heroes of Business Etiquette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7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4" y="1152454"/>
            <a:ext cx="10792691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Which of the following should be included in meeting notes to ensure completeness?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Only </a:t>
            </a:r>
            <a:r>
              <a:rPr lang="en-US" dirty="0"/>
              <a:t>the topics that interest the note-taker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Detailed </a:t>
            </a:r>
            <a:r>
              <a:rPr lang="en-US" dirty="0"/>
              <a:t>summaries of discussions and decisions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Personal </a:t>
            </a:r>
            <a:r>
              <a:rPr lang="en-US" dirty="0"/>
              <a:t>opinions about attendees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Irrelevant </a:t>
            </a:r>
            <a:r>
              <a:rPr lang="en-US" dirty="0"/>
              <a:t>information unrelated to the meeting agenda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306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8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124745"/>
            <a:ext cx="10737273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should action items be documented in meeting notes?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Ignoring </a:t>
            </a:r>
            <a:r>
              <a:rPr lang="en-US" dirty="0"/>
              <a:t>them entirely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Listing them without assigning responsibility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Clearly </a:t>
            </a:r>
            <a:r>
              <a:rPr lang="en-US" dirty="0"/>
              <a:t>identifying tasks, deadlines, and responsible parties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Writing </a:t>
            </a:r>
            <a:r>
              <a:rPr lang="en-US" dirty="0"/>
              <a:t>vague descriptions to leave room for interpretation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588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55" y="1124745"/>
            <a:ext cx="10723418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should be done with meeting notes after the meeting is concluded?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Throwing </a:t>
            </a:r>
            <a:r>
              <a:rPr lang="en-US" dirty="0"/>
              <a:t>them away	 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Sharing </a:t>
            </a:r>
            <a:r>
              <a:rPr lang="en-US" dirty="0"/>
              <a:t>them with only a select few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 </a:t>
            </a:r>
            <a:r>
              <a:rPr lang="en-US" dirty="0"/>
              <a:t>Distributing them to all meeting attendees	</a:t>
            </a:r>
            <a:endParaRPr lang="en-US" dirty="0" smtClean="0"/>
          </a:p>
          <a:p>
            <a:pPr indent="-457200">
              <a:buAutoNum type="alphaUcParenR"/>
            </a:pPr>
            <a:r>
              <a:rPr lang="en-US" dirty="0" smtClean="0"/>
              <a:t>Keeping </a:t>
            </a:r>
            <a:r>
              <a:rPr lang="en-US" dirty="0"/>
              <a:t>them confidential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QUESTION 10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63" y="1124745"/>
            <a:ext cx="10903528" cy="50014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can meeting notes contribute to business etiquette?	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/>
              <a:t>By providing a record of agreements and actions	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By </a:t>
            </a:r>
            <a:r>
              <a:rPr lang="en-US" dirty="0"/>
              <a:t>including personal opinions and biases	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C) By </a:t>
            </a:r>
            <a:r>
              <a:rPr lang="en-US" dirty="0"/>
              <a:t>excluding important details to save time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D) By </a:t>
            </a:r>
            <a:r>
              <a:rPr lang="en-US" dirty="0"/>
              <a:t>using complex language to confuse readers</a:t>
            </a:r>
            <a:r>
              <a:rPr lang="en-US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484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1969477" y="2614680"/>
            <a:ext cx="7696338" cy="122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26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9600" b="1" i="0" u="none" strike="noStrike" cap="none" dirty="0">
                <a:solidFill>
                  <a:srgbClr val="00206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THANK YOU</a:t>
            </a:r>
            <a:endParaRPr lang="en-US" sz="96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Preface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fast-paced world of business, where attention spans are shorter than ever, first impressions are everything.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well-crafted headline is more than just a title; it's a promise of value, a spark of curiosity, and a strategic gateway to your message. It's the first touchpoint between you and your audience, and it sets the tone for the entire interaction.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Let's explore how this seemingly small element can significantly impact your business etiquette and overall professional success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775855" y="1039092"/>
            <a:ext cx="6303371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indent="-406400" algn="just">
              <a:buClr>
                <a:schemeClr val="dk1"/>
              </a:buClr>
              <a:buSzPct val="60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A catchy headline is a concise and compelling phrase that grabs attention and entices readers to learn more. In business, it's the first impression that can make or break a piece of content. A catchy headline should:</a:t>
            </a:r>
            <a:endParaRPr lang="en-US" sz="24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393700" lvl="5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Evoke curiosity: Spark interest and make readers wonder what's inside.</a:t>
            </a:r>
          </a:p>
          <a:p>
            <a:pPr marL="393700" lvl="5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Promise a benefit: Clearly communicate the value proposition.</a:t>
            </a:r>
          </a:p>
          <a:p>
            <a:pPr marL="393700" lvl="5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Create urgency: Encourage immediate action or attention.</a:t>
            </a:r>
          </a:p>
          <a:p>
            <a:pPr marL="393700" lvl="5" indent="-342900" algn="just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Reflect the content: Accurately represent the topic or message</a:t>
            </a:r>
            <a:endParaRPr sz="24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1143776" y="445225"/>
            <a:ext cx="921942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Catchy and Short Headlines in Business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82E072-3F6A-0B94-03D8-31B0AECE0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026" y="1209216"/>
            <a:ext cx="4719483" cy="4178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/>
          <p:nvPr/>
        </p:nvSpPr>
        <p:spPr>
          <a:xfrm>
            <a:off x="868474" y="1164174"/>
            <a:ext cx="7095655" cy="5693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Short headlines are concise and to the point. They are essential in today's fast-paced digital world where attention spans are limited. A short headline should: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Be clear and direct: Convey the main message quickly.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Use strong verbs: Create a sense of action and urgency.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Be easy to scan: Use keywords and power words effectively.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Fit within character limits: Adhere to platform requirements (e.g., social media, email).</a:t>
            </a:r>
          </a:p>
          <a:p>
            <a:pPr algn="just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 essence, a catchy and short headline is a powerful combination that can significantly impact a business's success.</a:t>
            </a:r>
          </a:p>
        </p:txBody>
      </p:sp>
      <p:sp>
        <p:nvSpPr>
          <p:cNvPr id="133" name="Google Shape;133;p2"/>
          <p:cNvSpPr/>
          <p:nvPr/>
        </p:nvSpPr>
        <p:spPr>
          <a:xfrm>
            <a:off x="1143777" y="445225"/>
            <a:ext cx="7980558" cy="66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Catchy and Short Headlines in Business </a:t>
            </a:r>
            <a:endParaRPr lang="en-US"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299A1F-B8AB-0247-4F88-C596D0B62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311" y="1307689"/>
            <a:ext cx="3883742" cy="383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4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a2578452a_1_0"/>
          <p:cNvSpPr/>
          <p:nvPr/>
        </p:nvSpPr>
        <p:spPr>
          <a:xfrm>
            <a:off x="858640" y="1270063"/>
            <a:ext cx="6181257" cy="484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Grabs attention: A compelling headline is essential to stand out in a crowded digital landscape.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Conveys key information: It quickly communicates the main idea or focus of the content.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Influences click-through rates: A well-crafted headline encourages readers to click and explore the content further.</a:t>
            </a:r>
          </a:p>
          <a:p>
            <a:pPr marL="457200" lvl="0" indent="-406400" algn="just">
              <a:buClr>
                <a:schemeClr val="dk1"/>
              </a:buClr>
              <a:buSzPct val="60000"/>
              <a:buFont typeface="Times New Roman"/>
              <a:buChar char="●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Sets expectations: It provides a preview of what readers can expect to learn or gain from the content.</a:t>
            </a:r>
          </a:p>
          <a:p>
            <a:pPr marL="50800" lvl="0" algn="just">
              <a:buClr>
                <a:schemeClr val="dk1"/>
              </a:buClr>
              <a:buSzPct val="60000"/>
            </a:pPr>
            <a:endParaRPr lang="en-US" sz="2600" b="0" i="0" u="none" strike="noStrike" cap="none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a strong headline</a:t>
            </a:r>
            <a:endParaRPr sz="32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C636DE-50BE-A834-6299-DB4DC2225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710" y="906925"/>
            <a:ext cx="4414684" cy="4481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"/>
          <p:cNvSpPr/>
          <p:nvPr/>
        </p:nvSpPr>
        <p:spPr>
          <a:xfrm>
            <a:off x="983671" y="1000432"/>
            <a:ext cx="6535662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News: Headlines inform readers about the most important aspects of a news story and prioritize key details.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Marketing: Headlines are used to promote products, services, or brands, aiming to generate interest and drive conversions.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media: Headlines on social media platforms must be concise and engaging to capture attention in a limited character count.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983671" y="605577"/>
            <a:ext cx="10133823" cy="789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Role of headlines in different contexts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5858A-8525-ADC0-B296-ADCF9C8A6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148" y="1167588"/>
            <a:ext cx="4286563" cy="4220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Role of headlines in different contexts   </a:t>
            </a:r>
            <a:b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85455"/>
            <a:ext cx="6181845" cy="4706378"/>
          </a:xfrm>
        </p:spPr>
        <p:txBody>
          <a:bodyPr>
            <a:noAutofit/>
          </a:bodyPr>
          <a:lstStyle/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News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Headlines in news articles convey the core message of the story quickly and accurately.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Urgent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They often create a sense of immediacy or urgency to attract readers.</a:t>
            </a:r>
          </a:p>
          <a:p>
            <a:pPr marL="762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News headlines strive to be unbiased and factual.</a:t>
            </a:r>
          </a:p>
          <a:p>
            <a:pPr marL="76200" indent="0" algn="just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9CD06-2177-D3C3-3294-77AB768A8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437" y="5387926"/>
            <a:ext cx="2344616" cy="1470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5D777-6F5F-2412-93A2-B1A05B8D6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230"/>
          <a:stretch/>
        </p:blipFill>
        <p:spPr>
          <a:xfrm>
            <a:off x="7407040" y="1356867"/>
            <a:ext cx="4486794" cy="4031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1664</Words>
  <Application>Microsoft Office PowerPoint</Application>
  <PresentationFormat>Widescreen</PresentationFormat>
  <Paragraphs>222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Calibri</vt:lpstr>
      <vt:lpstr>Arial</vt:lpstr>
      <vt:lpstr>Times New Roman</vt:lpstr>
      <vt:lpstr>Simple Light</vt:lpstr>
      <vt:lpstr>PowerPoint Presentation</vt:lpstr>
      <vt:lpstr> BUSINESS ETIQUETTE - 7 </vt:lpstr>
      <vt:lpstr>Headlines: The Unsung Heroes of Business Etiquette</vt:lpstr>
      <vt:lpstr>Preface </vt:lpstr>
      <vt:lpstr>PowerPoint Presentation</vt:lpstr>
      <vt:lpstr>PowerPoint Presentation</vt:lpstr>
      <vt:lpstr>PowerPoint Presentation</vt:lpstr>
      <vt:lpstr>PowerPoint Presentation</vt:lpstr>
      <vt:lpstr>Role of headlines in different contexts    </vt:lpstr>
      <vt:lpstr>Role of headlines in different contexts    </vt:lpstr>
      <vt:lpstr>Role of headlines in different contexts    </vt:lpstr>
      <vt:lpstr>PowerPoint Presentation</vt:lpstr>
      <vt:lpstr>PowerPoint Presentation</vt:lpstr>
      <vt:lpstr>Key Elements of a Catchy Headline </vt:lpstr>
      <vt:lpstr>Key Elements of a Catchy Headline </vt:lpstr>
      <vt:lpstr>Key Elements of a Catchy Headline </vt:lpstr>
      <vt:lpstr>PowerPoint Presentation</vt:lpstr>
      <vt:lpstr>Writing Effective Headlines</vt:lpstr>
      <vt:lpstr>Writing Effective Headlines</vt:lpstr>
      <vt:lpstr>PowerPoint Presentation</vt:lpstr>
      <vt:lpstr>PowerPoint Presentation</vt:lpstr>
      <vt:lpstr>PowerPoint Presentation</vt:lpstr>
      <vt:lpstr>PowerPoint Presentation</vt:lpstr>
      <vt:lpstr>QUESTION 1 </vt:lpstr>
      <vt:lpstr>QUESTION 2 </vt:lpstr>
      <vt:lpstr>QUESTION 3 </vt:lpstr>
      <vt:lpstr>QUESTION 4 </vt:lpstr>
      <vt:lpstr>QUESTION 5 </vt:lpstr>
      <vt:lpstr>QUESTION 6</vt:lpstr>
      <vt:lpstr>QUESTION 7 </vt:lpstr>
      <vt:lpstr>QUESTION 8 </vt:lpstr>
      <vt:lpstr>QUESTION 9</vt:lpstr>
      <vt:lpstr>QUESTION 10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Mahalackshmi MS</dc:creator>
  <cp:lastModifiedBy>JAYASREE</cp:lastModifiedBy>
  <cp:revision>19</cp:revision>
  <dcterms:created xsi:type="dcterms:W3CDTF">2022-11-15T12:41:12Z</dcterms:created>
  <dcterms:modified xsi:type="dcterms:W3CDTF">2024-08-20T06:26:01Z</dcterms:modified>
</cp:coreProperties>
</file>