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297" r:id="rId5"/>
    <p:sldId id="298" r:id="rId6"/>
    <p:sldId id="299" r:id="rId7"/>
    <p:sldId id="274" r:id="rId8"/>
    <p:sldId id="275" r:id="rId9"/>
    <p:sldId id="273" r:id="rId10"/>
    <p:sldId id="278" r:id="rId11"/>
    <p:sldId id="293" r:id="rId12"/>
    <p:sldId id="294" r:id="rId13"/>
    <p:sldId id="295" r:id="rId14"/>
    <p:sldId id="287" r:id="rId15"/>
    <p:sldId id="288" r:id="rId16"/>
    <p:sldId id="289" r:id="rId17"/>
    <p:sldId id="290" r:id="rId18"/>
    <p:sldId id="291" r:id="rId19"/>
    <p:sldId id="292" r:id="rId20"/>
    <p:sldId id="277" r:id="rId21"/>
    <p:sldId id="279" r:id="rId22"/>
    <p:sldId id="276" r:id="rId23"/>
    <p:sldId id="280" r:id="rId24"/>
    <p:sldId id="282" r:id="rId25"/>
    <p:sldId id="284" r:id="rId26"/>
    <p:sldId id="283" r:id="rId27"/>
    <p:sldId id="281" r:id="rId28"/>
    <p:sldId id="285" r:id="rId2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5" pos="383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AC0440"/>
    <a:srgbClr val="394404"/>
    <a:srgbClr val="5F6F0F"/>
    <a:srgbClr val="718412"/>
    <a:srgbClr val="65741A"/>
    <a:srgbClr val="70811D"/>
    <a:srgbClr val="7B8D1F"/>
    <a:srgbClr val="839721"/>
    <a:srgbClr val="95AB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81" d="100"/>
          <a:sy n="81" d="100"/>
        </p:scale>
        <p:origin x="-300"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136"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i Jayapal" userId="1dc3e2698b9797e9" providerId="LiveId" clId="{2E141133-4215-4980-846D-370AE50295B9}"/>
    <pc:docChg chg="undo redo custSel addSld delSld modSld sldOrd">
      <pc:chgData name="Pari Jayapal" userId="1dc3e2698b9797e9" providerId="LiveId" clId="{2E141133-4215-4980-846D-370AE50295B9}" dt="2024-01-07T18:23:24.024" v="4141" actId="207"/>
      <pc:docMkLst>
        <pc:docMk/>
      </pc:docMkLst>
      <pc:sldChg chg="add del ord">
        <pc:chgData name="Pari Jayapal" userId="1dc3e2698b9797e9" providerId="LiveId" clId="{2E141133-4215-4980-846D-370AE50295B9}" dt="2024-01-07T16:57:05.205" v="3118" actId="2696"/>
        <pc:sldMkLst>
          <pc:docMk/>
          <pc:sldMk cId="1405850135" sldId="263"/>
        </pc:sldMkLst>
      </pc:sldChg>
      <pc:sldChg chg="addSp delSp mod">
        <pc:chgData name="Pari Jayapal" userId="1dc3e2698b9797e9" providerId="LiveId" clId="{2E141133-4215-4980-846D-370AE50295B9}" dt="2024-01-07T18:16:19.932" v="4073" actId="21"/>
        <pc:sldMkLst>
          <pc:docMk/>
          <pc:sldMk cId="3480339974" sldId="265"/>
        </pc:sldMkLst>
        <pc:spChg chg="add del">
          <ac:chgData name="Pari Jayapal" userId="1dc3e2698b9797e9" providerId="LiveId" clId="{2E141133-4215-4980-846D-370AE50295B9}" dt="2024-01-07T18:16:19.932" v="4073" actId="21"/>
          <ac:spMkLst>
            <pc:docMk/>
            <pc:sldMk cId="3480339974" sldId="265"/>
            <ac:spMk id="5" creationId="{00000000-0000-0000-0000-000000000000}"/>
          </ac:spMkLst>
        </pc:spChg>
      </pc:sldChg>
      <pc:sldChg chg="addSp delSp modSp mod ord">
        <pc:chgData name="Pari Jayapal" userId="1dc3e2698b9797e9" providerId="LiveId" clId="{2E141133-4215-4980-846D-370AE50295B9}" dt="2024-01-07T16:42:02.542" v="2951" actId="113"/>
        <pc:sldMkLst>
          <pc:docMk/>
          <pc:sldMk cId="2319046984" sldId="271"/>
        </pc:sldMkLst>
        <pc:spChg chg="mod">
          <ac:chgData name="Pari Jayapal" userId="1dc3e2698b9797e9" providerId="LiveId" clId="{2E141133-4215-4980-846D-370AE50295B9}" dt="2024-01-07T16:41:55.130" v="2950" actId="113"/>
          <ac:spMkLst>
            <pc:docMk/>
            <pc:sldMk cId="2319046984" sldId="271"/>
            <ac:spMk id="2" creationId="{00000000-0000-0000-0000-000000000000}"/>
          </ac:spMkLst>
        </pc:spChg>
        <pc:spChg chg="del mod">
          <ac:chgData name="Pari Jayapal" userId="1dc3e2698b9797e9" providerId="LiveId" clId="{2E141133-4215-4980-846D-370AE50295B9}" dt="2024-01-07T16:21:17.184" v="2605" actId="478"/>
          <ac:spMkLst>
            <pc:docMk/>
            <pc:sldMk cId="2319046984" sldId="271"/>
            <ac:spMk id="3" creationId="{00000000-0000-0000-0000-000000000000}"/>
          </ac:spMkLst>
        </pc:spChg>
        <pc:spChg chg="del mod">
          <ac:chgData name="Pari Jayapal" userId="1dc3e2698b9797e9" providerId="LiveId" clId="{2E141133-4215-4980-846D-370AE50295B9}" dt="2024-01-07T16:21:28.700" v="2608" actId="478"/>
          <ac:spMkLst>
            <pc:docMk/>
            <pc:sldMk cId="2319046984" sldId="271"/>
            <ac:spMk id="4" creationId="{00000000-0000-0000-0000-000000000000}"/>
          </ac:spMkLst>
        </pc:spChg>
        <pc:spChg chg="add mod">
          <ac:chgData name="Pari Jayapal" userId="1dc3e2698b9797e9" providerId="LiveId" clId="{2E141133-4215-4980-846D-370AE50295B9}" dt="2024-01-07T16:42:02.542" v="2951" actId="113"/>
          <ac:spMkLst>
            <pc:docMk/>
            <pc:sldMk cId="2319046984" sldId="271"/>
            <ac:spMk id="5" creationId="{72CF3398-C6D2-A2D4-3F3C-2638787B6ABE}"/>
          </ac:spMkLst>
        </pc:spChg>
        <pc:picChg chg="add mod">
          <ac:chgData name="Pari Jayapal" userId="1dc3e2698b9797e9" providerId="LiveId" clId="{2E141133-4215-4980-846D-370AE50295B9}" dt="2024-01-07T16:21:24.851" v="2607" actId="14100"/>
          <ac:picMkLst>
            <pc:docMk/>
            <pc:sldMk cId="2319046984" sldId="271"/>
            <ac:picMk id="7" creationId="{C479EB8E-3F81-43AF-E15D-C8D9A0423D44}"/>
          </ac:picMkLst>
        </pc:picChg>
        <pc:picChg chg="add mod">
          <ac:chgData name="Pari Jayapal" userId="1dc3e2698b9797e9" providerId="LiveId" clId="{2E141133-4215-4980-846D-370AE50295B9}" dt="2024-01-07T16:23:00.512" v="2621" actId="14100"/>
          <ac:picMkLst>
            <pc:docMk/>
            <pc:sldMk cId="2319046984" sldId="271"/>
            <ac:picMk id="9" creationId="{7D26BAD0-8250-8719-1E98-0E1FAF96F56D}"/>
          </ac:picMkLst>
        </pc:picChg>
      </pc:sldChg>
      <pc:sldChg chg="ord">
        <pc:chgData name="Pari Jayapal" userId="1dc3e2698b9797e9" providerId="LiveId" clId="{2E141133-4215-4980-846D-370AE50295B9}" dt="2024-01-07T16:56:00.375" v="3112"/>
        <pc:sldMkLst>
          <pc:docMk/>
          <pc:sldMk cId="1193971204" sldId="298"/>
        </pc:sldMkLst>
      </pc:sldChg>
      <pc:sldChg chg="modSp mod">
        <pc:chgData name="Pari Jayapal" userId="1dc3e2698b9797e9" providerId="LiveId" clId="{2E141133-4215-4980-846D-370AE50295B9}" dt="2024-01-07T14:20:35.956" v="1526" actId="20577"/>
        <pc:sldMkLst>
          <pc:docMk/>
          <pc:sldMk cId="2566836253" sldId="342"/>
        </pc:sldMkLst>
        <pc:spChg chg="mod">
          <ac:chgData name="Pari Jayapal" userId="1dc3e2698b9797e9" providerId="LiveId" clId="{2E141133-4215-4980-846D-370AE50295B9}" dt="2024-01-07T14:20:35.956" v="1526" actId="20577"/>
          <ac:spMkLst>
            <pc:docMk/>
            <pc:sldMk cId="2566836253" sldId="342"/>
            <ac:spMk id="3" creationId="{33A3899F-B66E-9123-B81A-F94AFD183D3C}"/>
          </ac:spMkLst>
        </pc:spChg>
      </pc:sldChg>
      <pc:sldChg chg="modSp mod">
        <pc:chgData name="Pari Jayapal" userId="1dc3e2698b9797e9" providerId="LiveId" clId="{2E141133-4215-4980-846D-370AE50295B9}" dt="2024-01-07T14:20:59.850" v="1547" actId="20577"/>
        <pc:sldMkLst>
          <pc:docMk/>
          <pc:sldMk cId="1501248089" sldId="343"/>
        </pc:sldMkLst>
        <pc:spChg chg="mod">
          <ac:chgData name="Pari Jayapal" userId="1dc3e2698b9797e9" providerId="LiveId" clId="{2E141133-4215-4980-846D-370AE50295B9}" dt="2024-01-07T14:20:59.850" v="1547" actId="20577"/>
          <ac:spMkLst>
            <pc:docMk/>
            <pc:sldMk cId="1501248089" sldId="343"/>
            <ac:spMk id="3" creationId="{33A3899F-B66E-9123-B81A-F94AFD183D3C}"/>
          </ac:spMkLst>
        </pc:spChg>
      </pc:sldChg>
      <pc:sldChg chg="addSp delSp modSp mod">
        <pc:chgData name="Pari Jayapal" userId="1dc3e2698b9797e9" providerId="LiveId" clId="{2E141133-4215-4980-846D-370AE50295B9}" dt="2024-01-07T13:13:26.644" v="826" actId="113"/>
        <pc:sldMkLst>
          <pc:docMk/>
          <pc:sldMk cId="3659945576" sldId="348"/>
        </pc:sldMkLst>
        <pc:spChg chg="add del mod">
          <ac:chgData name="Pari Jayapal" userId="1dc3e2698b9797e9" providerId="LiveId" clId="{2E141133-4215-4980-846D-370AE50295B9}" dt="2024-01-07T13:13:26.644" v="826" actId="113"/>
          <ac:spMkLst>
            <pc:docMk/>
            <pc:sldMk cId="3659945576" sldId="348"/>
            <ac:spMk id="3" creationId="{33A3899F-B66E-9123-B81A-F94AFD183D3C}"/>
          </ac:spMkLst>
        </pc:spChg>
        <pc:spChg chg="add del">
          <ac:chgData name="Pari Jayapal" userId="1dc3e2698b9797e9" providerId="LiveId" clId="{2E141133-4215-4980-846D-370AE50295B9}" dt="2024-01-07T12:53:53.731" v="323"/>
          <ac:spMkLst>
            <pc:docMk/>
            <pc:sldMk cId="3659945576" sldId="348"/>
            <ac:spMk id="4" creationId="{7EAE96F4-EBC4-AF24-5143-9F1D5ACCAD91}"/>
          </ac:spMkLst>
        </pc:spChg>
        <pc:spChg chg="add del mod">
          <ac:chgData name="Pari Jayapal" userId="1dc3e2698b9797e9" providerId="LiveId" clId="{2E141133-4215-4980-846D-370AE50295B9}" dt="2024-01-07T12:54:06.345" v="328"/>
          <ac:spMkLst>
            <pc:docMk/>
            <pc:sldMk cId="3659945576" sldId="348"/>
            <ac:spMk id="5" creationId="{85C4F982-E887-DF72-E659-350191067562}"/>
          </ac:spMkLst>
        </pc:spChg>
        <pc:spChg chg="add del mod">
          <ac:chgData name="Pari Jayapal" userId="1dc3e2698b9797e9" providerId="LiveId" clId="{2E141133-4215-4980-846D-370AE50295B9}" dt="2024-01-07T12:54:28.838" v="347"/>
          <ac:spMkLst>
            <pc:docMk/>
            <pc:sldMk cId="3659945576" sldId="348"/>
            <ac:spMk id="6" creationId="{AB5A4324-7D83-8BB7-1957-2EBA4F8D80D1}"/>
          </ac:spMkLst>
        </pc:spChg>
        <pc:spChg chg="add del mod">
          <ac:chgData name="Pari Jayapal" userId="1dc3e2698b9797e9" providerId="LiveId" clId="{2E141133-4215-4980-846D-370AE50295B9}" dt="2024-01-07T12:54:48.829" v="355"/>
          <ac:spMkLst>
            <pc:docMk/>
            <pc:sldMk cId="3659945576" sldId="348"/>
            <ac:spMk id="7" creationId="{FE7B2163-E846-C3C4-821A-7F8D3A771ED2}"/>
          </ac:spMkLst>
        </pc:spChg>
        <pc:spChg chg="add del">
          <ac:chgData name="Pari Jayapal" userId="1dc3e2698b9797e9" providerId="LiveId" clId="{2E141133-4215-4980-846D-370AE50295B9}" dt="2024-01-07T12:58:24.377" v="436"/>
          <ac:spMkLst>
            <pc:docMk/>
            <pc:sldMk cId="3659945576" sldId="348"/>
            <ac:spMk id="8" creationId="{3FBF387B-6336-A77C-48DB-77400CC9E0FB}"/>
          </ac:spMkLst>
        </pc:spChg>
        <pc:spChg chg="add del">
          <ac:chgData name="Pari Jayapal" userId="1dc3e2698b9797e9" providerId="LiveId" clId="{2E141133-4215-4980-846D-370AE50295B9}" dt="2024-01-07T12:58:40.501" v="447"/>
          <ac:spMkLst>
            <pc:docMk/>
            <pc:sldMk cId="3659945576" sldId="348"/>
            <ac:spMk id="9" creationId="{A033DB24-3281-9574-2D83-BB3FC84D624B}"/>
          </ac:spMkLst>
        </pc:spChg>
        <pc:spChg chg="add del">
          <ac:chgData name="Pari Jayapal" userId="1dc3e2698b9797e9" providerId="LiveId" clId="{2E141133-4215-4980-846D-370AE50295B9}" dt="2024-01-07T12:58:41.923" v="449"/>
          <ac:spMkLst>
            <pc:docMk/>
            <pc:sldMk cId="3659945576" sldId="348"/>
            <ac:spMk id="10" creationId="{71350736-8937-0A63-3029-4246136ACBDA}"/>
          </ac:spMkLst>
        </pc:spChg>
        <pc:spChg chg="add del">
          <ac:chgData name="Pari Jayapal" userId="1dc3e2698b9797e9" providerId="LiveId" clId="{2E141133-4215-4980-846D-370AE50295B9}" dt="2024-01-07T12:58:48.424" v="453"/>
          <ac:spMkLst>
            <pc:docMk/>
            <pc:sldMk cId="3659945576" sldId="348"/>
            <ac:spMk id="11" creationId="{F83B7BD5-9F03-D2A1-FF22-BF508B95214E}"/>
          </ac:spMkLst>
        </pc:spChg>
        <pc:spChg chg="add del">
          <ac:chgData name="Pari Jayapal" userId="1dc3e2698b9797e9" providerId="LiveId" clId="{2E141133-4215-4980-846D-370AE50295B9}" dt="2024-01-07T13:00:51.783" v="475"/>
          <ac:spMkLst>
            <pc:docMk/>
            <pc:sldMk cId="3659945576" sldId="348"/>
            <ac:spMk id="12" creationId="{C6C7F782-609D-398A-80B6-00BDAB474FAF}"/>
          </ac:spMkLst>
        </pc:spChg>
      </pc:sldChg>
      <pc:sldChg chg="modSp mod ord">
        <pc:chgData name="Pari Jayapal" userId="1dc3e2698b9797e9" providerId="LiveId" clId="{2E141133-4215-4980-846D-370AE50295B9}" dt="2024-01-07T13:28:29.406" v="1071" actId="20577"/>
        <pc:sldMkLst>
          <pc:docMk/>
          <pc:sldMk cId="4262207924" sldId="349"/>
        </pc:sldMkLst>
        <pc:spChg chg="mod">
          <ac:chgData name="Pari Jayapal" userId="1dc3e2698b9797e9" providerId="LiveId" clId="{2E141133-4215-4980-846D-370AE50295B9}" dt="2024-01-07T13:28:29.406" v="1071" actId="20577"/>
          <ac:spMkLst>
            <pc:docMk/>
            <pc:sldMk cId="4262207924" sldId="349"/>
            <ac:spMk id="3" creationId="{33A3899F-B66E-9123-B81A-F94AFD183D3C}"/>
          </ac:spMkLst>
        </pc:spChg>
      </pc:sldChg>
      <pc:sldChg chg="modSp add mod modAnim">
        <pc:chgData name="Pari Jayapal" userId="1dc3e2698b9797e9" providerId="LiveId" clId="{2E141133-4215-4980-846D-370AE50295B9}" dt="2024-01-07T12:55:56.543" v="363" actId="207"/>
        <pc:sldMkLst>
          <pc:docMk/>
          <pc:sldMk cId="2891395583" sldId="350"/>
        </pc:sldMkLst>
        <pc:spChg chg="mod">
          <ac:chgData name="Pari Jayapal" userId="1dc3e2698b9797e9" providerId="LiveId" clId="{2E141133-4215-4980-846D-370AE50295B9}" dt="2024-01-07T12:55:56.543" v="363" actId="207"/>
          <ac:spMkLst>
            <pc:docMk/>
            <pc:sldMk cId="2891395583" sldId="350"/>
            <ac:spMk id="3" creationId="{33A3899F-B66E-9123-B81A-F94AFD183D3C}"/>
          </ac:spMkLst>
        </pc:spChg>
      </pc:sldChg>
      <pc:sldChg chg="modSp add mod">
        <pc:chgData name="Pari Jayapal" userId="1dc3e2698b9797e9" providerId="LiveId" clId="{2E141133-4215-4980-846D-370AE50295B9}" dt="2024-01-07T13:32:17.160" v="1193" actId="255"/>
        <pc:sldMkLst>
          <pc:docMk/>
          <pc:sldMk cId="1287693475" sldId="351"/>
        </pc:sldMkLst>
        <pc:spChg chg="mod">
          <ac:chgData name="Pari Jayapal" userId="1dc3e2698b9797e9" providerId="LiveId" clId="{2E141133-4215-4980-846D-370AE50295B9}" dt="2024-01-07T13:18:33.826" v="872" actId="14100"/>
          <ac:spMkLst>
            <pc:docMk/>
            <pc:sldMk cId="1287693475" sldId="351"/>
            <ac:spMk id="2" creationId="{5A0E74FB-BABA-413A-FC50-8443CADF490E}"/>
          </ac:spMkLst>
        </pc:spChg>
        <pc:spChg chg="mod">
          <ac:chgData name="Pari Jayapal" userId="1dc3e2698b9797e9" providerId="LiveId" clId="{2E141133-4215-4980-846D-370AE50295B9}" dt="2024-01-07T13:32:17.160" v="1193" actId="255"/>
          <ac:spMkLst>
            <pc:docMk/>
            <pc:sldMk cId="1287693475" sldId="351"/>
            <ac:spMk id="3" creationId="{33A3899F-B66E-9123-B81A-F94AFD183D3C}"/>
          </ac:spMkLst>
        </pc:spChg>
      </pc:sldChg>
      <pc:sldChg chg="addSp delSp modSp add mod ord">
        <pc:chgData name="Pari Jayapal" userId="1dc3e2698b9797e9" providerId="LiveId" clId="{2E141133-4215-4980-846D-370AE50295B9}" dt="2024-01-07T14:23:37.828" v="1587" actId="113"/>
        <pc:sldMkLst>
          <pc:docMk/>
          <pc:sldMk cId="2421399551" sldId="352"/>
        </pc:sldMkLst>
        <pc:spChg chg="mod">
          <ac:chgData name="Pari Jayapal" userId="1dc3e2698b9797e9" providerId="LiveId" clId="{2E141133-4215-4980-846D-370AE50295B9}" dt="2024-01-07T14:23:37.828" v="1587" actId="113"/>
          <ac:spMkLst>
            <pc:docMk/>
            <pc:sldMk cId="2421399551" sldId="352"/>
            <ac:spMk id="3" creationId="{33A3899F-B66E-9123-B81A-F94AFD183D3C}"/>
          </ac:spMkLst>
        </pc:spChg>
        <pc:spChg chg="add del">
          <ac:chgData name="Pari Jayapal" userId="1dc3e2698b9797e9" providerId="LiveId" clId="{2E141133-4215-4980-846D-370AE50295B9}" dt="2024-01-07T14:21:52.002" v="1552"/>
          <ac:spMkLst>
            <pc:docMk/>
            <pc:sldMk cId="2421399551" sldId="352"/>
            <ac:spMk id="4" creationId="{D40C9A08-4BD6-60B9-8874-814820B8D492}"/>
          </ac:spMkLst>
        </pc:spChg>
      </pc:sldChg>
      <pc:sldChg chg="addSp delSp modSp add mod ord">
        <pc:chgData name="Pari Jayapal" userId="1dc3e2698b9797e9" providerId="LiveId" clId="{2E141133-4215-4980-846D-370AE50295B9}" dt="2024-01-07T13:13:12.105" v="823" actId="255"/>
        <pc:sldMkLst>
          <pc:docMk/>
          <pc:sldMk cId="1345383038" sldId="353"/>
        </pc:sldMkLst>
        <pc:spChg chg="mod">
          <ac:chgData name="Pari Jayapal" userId="1dc3e2698b9797e9" providerId="LiveId" clId="{2E141133-4215-4980-846D-370AE50295B9}" dt="2024-01-07T13:13:12.105" v="823" actId="255"/>
          <ac:spMkLst>
            <pc:docMk/>
            <pc:sldMk cId="1345383038" sldId="353"/>
            <ac:spMk id="3" creationId="{33A3899F-B66E-9123-B81A-F94AFD183D3C}"/>
          </ac:spMkLst>
        </pc:spChg>
        <pc:spChg chg="add del mod">
          <ac:chgData name="Pari Jayapal" userId="1dc3e2698b9797e9" providerId="LiveId" clId="{2E141133-4215-4980-846D-370AE50295B9}" dt="2024-01-07T13:08:42.884" v="699" actId="478"/>
          <ac:spMkLst>
            <pc:docMk/>
            <pc:sldMk cId="1345383038" sldId="353"/>
            <ac:spMk id="4" creationId="{FE66B002-6A7E-9D52-5FBF-B321371CECA1}"/>
          </ac:spMkLst>
        </pc:spChg>
      </pc:sldChg>
      <pc:sldChg chg="modSp add mod ord">
        <pc:chgData name="Pari Jayapal" userId="1dc3e2698b9797e9" providerId="LiveId" clId="{2E141133-4215-4980-846D-370AE50295B9}" dt="2024-01-07T13:31:57.344" v="1192" actId="255"/>
        <pc:sldMkLst>
          <pc:docMk/>
          <pc:sldMk cId="2336085544" sldId="354"/>
        </pc:sldMkLst>
        <pc:spChg chg="mod">
          <ac:chgData name="Pari Jayapal" userId="1dc3e2698b9797e9" providerId="LiveId" clId="{2E141133-4215-4980-846D-370AE50295B9}" dt="2024-01-07T13:17:02.540" v="863" actId="14100"/>
          <ac:spMkLst>
            <pc:docMk/>
            <pc:sldMk cId="2336085544" sldId="354"/>
            <ac:spMk id="2" creationId="{5A0E74FB-BABA-413A-FC50-8443CADF490E}"/>
          </ac:spMkLst>
        </pc:spChg>
        <pc:spChg chg="mod">
          <ac:chgData name="Pari Jayapal" userId="1dc3e2698b9797e9" providerId="LiveId" clId="{2E141133-4215-4980-846D-370AE50295B9}" dt="2024-01-07T13:31:57.344" v="1192" actId="255"/>
          <ac:spMkLst>
            <pc:docMk/>
            <pc:sldMk cId="2336085544" sldId="354"/>
            <ac:spMk id="3" creationId="{33A3899F-B66E-9123-B81A-F94AFD183D3C}"/>
          </ac:spMkLst>
        </pc:spChg>
      </pc:sldChg>
      <pc:sldChg chg="addSp delSp modSp add mod">
        <pc:chgData name="Pari Jayapal" userId="1dc3e2698b9797e9" providerId="LiveId" clId="{2E141133-4215-4980-846D-370AE50295B9}" dt="2024-01-07T14:35:04.565" v="1733" actId="14100"/>
        <pc:sldMkLst>
          <pc:docMk/>
          <pc:sldMk cId="1913398435" sldId="355"/>
        </pc:sldMkLst>
        <pc:spChg chg="mod">
          <ac:chgData name="Pari Jayapal" userId="1dc3e2698b9797e9" providerId="LiveId" clId="{2E141133-4215-4980-846D-370AE50295B9}" dt="2024-01-07T14:31:52.492" v="1709" actId="14100"/>
          <ac:spMkLst>
            <pc:docMk/>
            <pc:sldMk cId="1913398435" sldId="355"/>
            <ac:spMk id="2" creationId="{5A0E74FB-BABA-413A-FC50-8443CADF490E}"/>
          </ac:spMkLst>
        </pc:spChg>
        <pc:spChg chg="mod">
          <ac:chgData name="Pari Jayapal" userId="1dc3e2698b9797e9" providerId="LiveId" clId="{2E141133-4215-4980-846D-370AE50295B9}" dt="2024-01-07T14:32:50.726" v="1722" actId="207"/>
          <ac:spMkLst>
            <pc:docMk/>
            <pc:sldMk cId="1913398435" sldId="355"/>
            <ac:spMk id="3" creationId="{33A3899F-B66E-9123-B81A-F94AFD183D3C}"/>
          </ac:spMkLst>
        </pc:spChg>
        <pc:picChg chg="add del mod">
          <ac:chgData name="Pari Jayapal" userId="1dc3e2698b9797e9" providerId="LiveId" clId="{2E141133-4215-4980-846D-370AE50295B9}" dt="2024-01-07T14:34:51.842" v="1731" actId="478"/>
          <ac:picMkLst>
            <pc:docMk/>
            <pc:sldMk cId="1913398435" sldId="355"/>
            <ac:picMk id="5" creationId="{AC2CBC4D-3BFC-D62D-7AF4-7D5D083DF66C}"/>
          </ac:picMkLst>
        </pc:picChg>
        <pc:picChg chg="add mod">
          <ac:chgData name="Pari Jayapal" userId="1dc3e2698b9797e9" providerId="LiveId" clId="{2E141133-4215-4980-846D-370AE50295B9}" dt="2024-01-07T14:35:04.565" v="1733" actId="14100"/>
          <ac:picMkLst>
            <pc:docMk/>
            <pc:sldMk cId="1913398435" sldId="355"/>
            <ac:picMk id="6" creationId="{535E8645-B403-9329-DD8C-474941857514}"/>
          </ac:picMkLst>
        </pc:picChg>
      </pc:sldChg>
      <pc:sldChg chg="modSp add mod">
        <pc:chgData name="Pari Jayapal" userId="1dc3e2698b9797e9" providerId="LiveId" clId="{2E141133-4215-4980-846D-370AE50295B9}" dt="2024-01-07T13:58:13.060" v="1503" actId="207"/>
        <pc:sldMkLst>
          <pc:docMk/>
          <pc:sldMk cId="2937002629" sldId="356"/>
        </pc:sldMkLst>
        <pc:spChg chg="mod">
          <ac:chgData name="Pari Jayapal" userId="1dc3e2698b9797e9" providerId="LiveId" clId="{2E141133-4215-4980-846D-370AE50295B9}" dt="2024-01-07T13:58:13.060" v="1503" actId="207"/>
          <ac:spMkLst>
            <pc:docMk/>
            <pc:sldMk cId="2937002629" sldId="356"/>
            <ac:spMk id="3" creationId="{33A3899F-B66E-9123-B81A-F94AFD183D3C}"/>
          </ac:spMkLst>
        </pc:spChg>
      </pc:sldChg>
      <pc:sldChg chg="addSp delSp modSp add mod modAnim">
        <pc:chgData name="Pari Jayapal" userId="1dc3e2698b9797e9" providerId="LiveId" clId="{2E141133-4215-4980-846D-370AE50295B9}" dt="2024-01-07T13:43:23.923" v="1348" actId="27636"/>
        <pc:sldMkLst>
          <pc:docMk/>
          <pc:sldMk cId="499047104" sldId="357"/>
        </pc:sldMkLst>
        <pc:spChg chg="add del mod">
          <ac:chgData name="Pari Jayapal" userId="1dc3e2698b9797e9" providerId="LiveId" clId="{2E141133-4215-4980-846D-370AE50295B9}" dt="2024-01-07T13:43:23.923" v="1348" actId="27636"/>
          <ac:spMkLst>
            <pc:docMk/>
            <pc:sldMk cId="499047104" sldId="357"/>
            <ac:spMk id="3" creationId="{33A3899F-B66E-9123-B81A-F94AFD183D3C}"/>
          </ac:spMkLst>
        </pc:spChg>
        <pc:spChg chg="add del mod">
          <ac:chgData name="Pari Jayapal" userId="1dc3e2698b9797e9" providerId="LiveId" clId="{2E141133-4215-4980-846D-370AE50295B9}" dt="2024-01-07T13:36:16.408" v="1222"/>
          <ac:spMkLst>
            <pc:docMk/>
            <pc:sldMk cId="499047104" sldId="357"/>
            <ac:spMk id="4" creationId="{44D5163F-6A69-B8DC-66A2-843534108612}"/>
          </ac:spMkLst>
        </pc:spChg>
      </pc:sldChg>
      <pc:sldChg chg="addSp delSp modSp add mod">
        <pc:chgData name="Pari Jayapal" userId="1dc3e2698b9797e9" providerId="LiveId" clId="{2E141133-4215-4980-846D-370AE50295B9}" dt="2024-01-07T13:37:21.381" v="1244" actId="20577"/>
        <pc:sldMkLst>
          <pc:docMk/>
          <pc:sldMk cId="1984238469" sldId="358"/>
        </pc:sldMkLst>
        <pc:spChg chg="add del mod">
          <ac:chgData name="Pari Jayapal" userId="1dc3e2698b9797e9" providerId="LiveId" clId="{2E141133-4215-4980-846D-370AE50295B9}" dt="2024-01-07T13:37:21.381" v="1244" actId="20577"/>
          <ac:spMkLst>
            <pc:docMk/>
            <pc:sldMk cId="1984238469" sldId="358"/>
            <ac:spMk id="3" creationId="{33A3899F-B66E-9123-B81A-F94AFD183D3C}"/>
          </ac:spMkLst>
        </pc:spChg>
        <pc:spChg chg="add del mod">
          <ac:chgData name="Pari Jayapal" userId="1dc3e2698b9797e9" providerId="LiveId" clId="{2E141133-4215-4980-846D-370AE50295B9}" dt="2024-01-07T13:33:27.438" v="1202"/>
          <ac:spMkLst>
            <pc:docMk/>
            <pc:sldMk cId="1984238469" sldId="358"/>
            <ac:spMk id="4" creationId="{523BB163-1709-79BE-3C4C-0BF511E37E4D}"/>
          </ac:spMkLst>
        </pc:spChg>
      </pc:sldChg>
      <pc:sldChg chg="addSp delSp modSp add mod">
        <pc:chgData name="Pari Jayapal" userId="1dc3e2698b9797e9" providerId="LiveId" clId="{2E141133-4215-4980-846D-370AE50295B9}" dt="2024-01-07T13:42:34.928" v="1339" actId="20577"/>
        <pc:sldMkLst>
          <pc:docMk/>
          <pc:sldMk cId="984825247" sldId="359"/>
        </pc:sldMkLst>
        <pc:spChg chg="add del mod">
          <ac:chgData name="Pari Jayapal" userId="1dc3e2698b9797e9" providerId="LiveId" clId="{2E141133-4215-4980-846D-370AE50295B9}" dt="2024-01-07T13:42:34.928" v="1339" actId="20577"/>
          <ac:spMkLst>
            <pc:docMk/>
            <pc:sldMk cId="984825247" sldId="359"/>
            <ac:spMk id="3" creationId="{33A3899F-B66E-9123-B81A-F94AFD183D3C}"/>
          </ac:spMkLst>
        </pc:spChg>
        <pc:spChg chg="add del mod">
          <ac:chgData name="Pari Jayapal" userId="1dc3e2698b9797e9" providerId="LiveId" clId="{2E141133-4215-4980-846D-370AE50295B9}" dt="2024-01-07T13:40:40.051" v="1298"/>
          <ac:spMkLst>
            <pc:docMk/>
            <pc:sldMk cId="984825247" sldId="359"/>
            <ac:spMk id="4" creationId="{F7A658D3-38FD-7FC5-0525-D047BCCC32A5}"/>
          </ac:spMkLst>
        </pc:spChg>
      </pc:sldChg>
      <pc:sldChg chg="addSp delSp modSp add mod">
        <pc:chgData name="Pari Jayapal" userId="1dc3e2698b9797e9" providerId="LiveId" clId="{2E141133-4215-4980-846D-370AE50295B9}" dt="2024-01-07T14:34:45.562" v="1730" actId="255"/>
        <pc:sldMkLst>
          <pc:docMk/>
          <pc:sldMk cId="1669906414" sldId="360"/>
        </pc:sldMkLst>
        <pc:spChg chg="mod">
          <ac:chgData name="Pari Jayapal" userId="1dc3e2698b9797e9" providerId="LiveId" clId="{2E141133-4215-4980-846D-370AE50295B9}" dt="2024-01-07T14:31:24.041" v="1703" actId="14100"/>
          <ac:spMkLst>
            <pc:docMk/>
            <pc:sldMk cId="1669906414" sldId="360"/>
            <ac:spMk id="2" creationId="{5A0E74FB-BABA-413A-FC50-8443CADF490E}"/>
          </ac:spMkLst>
        </pc:spChg>
        <pc:spChg chg="mod">
          <ac:chgData name="Pari Jayapal" userId="1dc3e2698b9797e9" providerId="LiveId" clId="{2E141133-4215-4980-846D-370AE50295B9}" dt="2024-01-07T14:34:45.562" v="1730" actId="255"/>
          <ac:spMkLst>
            <pc:docMk/>
            <pc:sldMk cId="1669906414" sldId="360"/>
            <ac:spMk id="3" creationId="{33A3899F-B66E-9123-B81A-F94AFD183D3C}"/>
          </ac:spMkLst>
        </pc:spChg>
        <pc:picChg chg="add del mod">
          <ac:chgData name="Pari Jayapal" userId="1dc3e2698b9797e9" providerId="LiveId" clId="{2E141133-4215-4980-846D-370AE50295B9}" dt="2024-01-07T14:34:16.887" v="1725" actId="478"/>
          <ac:picMkLst>
            <pc:docMk/>
            <pc:sldMk cId="1669906414" sldId="360"/>
            <ac:picMk id="5" creationId="{A87B8E32-B1AE-6115-944B-77DC7E21260D}"/>
          </ac:picMkLst>
        </pc:picChg>
        <pc:picChg chg="add mod">
          <ac:chgData name="Pari Jayapal" userId="1dc3e2698b9797e9" providerId="LiveId" clId="{2E141133-4215-4980-846D-370AE50295B9}" dt="2024-01-07T14:34:24.833" v="1728" actId="1076"/>
          <ac:picMkLst>
            <pc:docMk/>
            <pc:sldMk cId="1669906414" sldId="360"/>
            <ac:picMk id="7" creationId="{791EFFDD-802D-9151-E75C-915BBF627B8E}"/>
          </ac:picMkLst>
        </pc:picChg>
      </pc:sldChg>
      <pc:sldChg chg="addSp delSp modSp add mod modAnim">
        <pc:chgData name="Pari Jayapal" userId="1dc3e2698b9797e9" providerId="LiveId" clId="{2E141133-4215-4980-846D-370AE50295B9}" dt="2024-01-07T13:45:32.679" v="1381"/>
        <pc:sldMkLst>
          <pc:docMk/>
          <pc:sldMk cId="3768154766" sldId="361"/>
        </pc:sldMkLst>
        <pc:spChg chg="add del mod">
          <ac:chgData name="Pari Jayapal" userId="1dc3e2698b9797e9" providerId="LiveId" clId="{2E141133-4215-4980-846D-370AE50295B9}" dt="2024-01-07T13:45:22.095" v="1379" actId="255"/>
          <ac:spMkLst>
            <pc:docMk/>
            <pc:sldMk cId="3768154766" sldId="361"/>
            <ac:spMk id="3" creationId="{33A3899F-B66E-9123-B81A-F94AFD183D3C}"/>
          </ac:spMkLst>
        </pc:spChg>
        <pc:spChg chg="add del mod">
          <ac:chgData name="Pari Jayapal" userId="1dc3e2698b9797e9" providerId="LiveId" clId="{2E141133-4215-4980-846D-370AE50295B9}" dt="2024-01-07T13:43:08.104" v="1341"/>
          <ac:spMkLst>
            <pc:docMk/>
            <pc:sldMk cId="3768154766" sldId="361"/>
            <ac:spMk id="4" creationId="{4FEA6BB1-8F33-FBF4-DF64-2792EADF19EC}"/>
          </ac:spMkLst>
        </pc:spChg>
        <pc:spChg chg="add del">
          <ac:chgData name="Pari Jayapal" userId="1dc3e2698b9797e9" providerId="LiveId" clId="{2E141133-4215-4980-846D-370AE50295B9}" dt="2024-01-07T13:44:00.353" v="1358"/>
          <ac:spMkLst>
            <pc:docMk/>
            <pc:sldMk cId="3768154766" sldId="361"/>
            <ac:spMk id="5" creationId="{4E592F8B-0FE9-2D8D-27E4-B8BBCD627AB6}"/>
          </ac:spMkLst>
        </pc:spChg>
      </pc:sldChg>
      <pc:sldChg chg="modSp add mod ord">
        <pc:chgData name="Pari Jayapal" userId="1dc3e2698b9797e9" providerId="LiveId" clId="{2E141133-4215-4980-846D-370AE50295B9}" dt="2024-01-07T13:56:37.750" v="1474" actId="207"/>
        <pc:sldMkLst>
          <pc:docMk/>
          <pc:sldMk cId="4123402302" sldId="362"/>
        </pc:sldMkLst>
        <pc:spChg chg="mod">
          <ac:chgData name="Pari Jayapal" userId="1dc3e2698b9797e9" providerId="LiveId" clId="{2E141133-4215-4980-846D-370AE50295B9}" dt="2024-01-07T13:49:31.658" v="1397" actId="14100"/>
          <ac:spMkLst>
            <pc:docMk/>
            <pc:sldMk cId="4123402302" sldId="362"/>
            <ac:spMk id="2" creationId="{5A0E74FB-BABA-413A-FC50-8443CADF490E}"/>
          </ac:spMkLst>
        </pc:spChg>
        <pc:spChg chg="mod">
          <ac:chgData name="Pari Jayapal" userId="1dc3e2698b9797e9" providerId="LiveId" clId="{2E141133-4215-4980-846D-370AE50295B9}" dt="2024-01-07T13:56:37.750" v="1474" actId="207"/>
          <ac:spMkLst>
            <pc:docMk/>
            <pc:sldMk cId="4123402302" sldId="362"/>
            <ac:spMk id="3" creationId="{33A3899F-B66E-9123-B81A-F94AFD183D3C}"/>
          </ac:spMkLst>
        </pc:spChg>
      </pc:sldChg>
      <pc:sldChg chg="addSp delSp modSp add mod ord">
        <pc:chgData name="Pari Jayapal" userId="1dc3e2698b9797e9" providerId="LiveId" clId="{2E141133-4215-4980-846D-370AE50295B9}" dt="2024-01-07T13:55:21.666" v="1472"/>
        <pc:sldMkLst>
          <pc:docMk/>
          <pc:sldMk cId="709124005" sldId="363"/>
        </pc:sldMkLst>
        <pc:spChg chg="mod">
          <ac:chgData name="Pari Jayapal" userId="1dc3e2698b9797e9" providerId="LiveId" clId="{2E141133-4215-4980-846D-370AE50295B9}" dt="2024-01-07T13:52:09.783" v="1421" actId="14100"/>
          <ac:spMkLst>
            <pc:docMk/>
            <pc:sldMk cId="709124005" sldId="363"/>
            <ac:spMk id="2" creationId="{5A0E74FB-BABA-413A-FC50-8443CADF490E}"/>
          </ac:spMkLst>
        </pc:spChg>
        <pc:spChg chg="mod">
          <ac:chgData name="Pari Jayapal" userId="1dc3e2698b9797e9" providerId="LiveId" clId="{2E141133-4215-4980-846D-370AE50295B9}" dt="2024-01-07T13:55:09.536" v="1470" actId="207"/>
          <ac:spMkLst>
            <pc:docMk/>
            <pc:sldMk cId="709124005" sldId="363"/>
            <ac:spMk id="3" creationId="{33A3899F-B66E-9123-B81A-F94AFD183D3C}"/>
          </ac:spMkLst>
        </pc:spChg>
        <pc:spChg chg="add del">
          <ac:chgData name="Pari Jayapal" userId="1dc3e2698b9797e9" providerId="LiveId" clId="{2E141133-4215-4980-846D-370AE50295B9}" dt="2024-01-07T13:54:32.658" v="1459" actId="22"/>
          <ac:spMkLst>
            <pc:docMk/>
            <pc:sldMk cId="709124005" sldId="363"/>
            <ac:spMk id="5" creationId="{0F3B09A3-6B67-FDD5-E8E5-845C8018F9A8}"/>
          </ac:spMkLst>
        </pc:spChg>
      </pc:sldChg>
      <pc:sldChg chg="addSp delSp modSp add mod">
        <pc:chgData name="Pari Jayapal" userId="1dc3e2698b9797e9" providerId="LiveId" clId="{2E141133-4215-4980-846D-370AE50295B9}" dt="2024-01-07T14:29:37.870" v="1686" actId="27636"/>
        <pc:sldMkLst>
          <pc:docMk/>
          <pc:sldMk cId="2175341970" sldId="364"/>
        </pc:sldMkLst>
        <pc:spChg chg="add del mod">
          <ac:chgData name="Pari Jayapal" userId="1dc3e2698b9797e9" providerId="LiveId" clId="{2E141133-4215-4980-846D-370AE50295B9}" dt="2024-01-07T14:29:37.870" v="1686" actId="27636"/>
          <ac:spMkLst>
            <pc:docMk/>
            <pc:sldMk cId="2175341970" sldId="364"/>
            <ac:spMk id="3" creationId="{33A3899F-B66E-9123-B81A-F94AFD183D3C}"/>
          </ac:spMkLst>
        </pc:spChg>
        <pc:spChg chg="add del mod">
          <ac:chgData name="Pari Jayapal" userId="1dc3e2698b9797e9" providerId="LiveId" clId="{2E141133-4215-4980-846D-370AE50295B9}" dt="2024-01-07T14:23:58.469" v="1591"/>
          <ac:spMkLst>
            <pc:docMk/>
            <pc:sldMk cId="2175341970" sldId="364"/>
            <ac:spMk id="4" creationId="{CDFE68EC-22DA-3480-DD49-56A8420DC9DC}"/>
          </ac:spMkLst>
        </pc:spChg>
      </pc:sldChg>
      <pc:sldChg chg="addSp delSp modSp add mod">
        <pc:chgData name="Pari Jayapal" userId="1dc3e2698b9797e9" providerId="LiveId" clId="{2E141133-4215-4980-846D-370AE50295B9}" dt="2024-01-07T14:35:51.330" v="1739" actId="14100"/>
        <pc:sldMkLst>
          <pc:docMk/>
          <pc:sldMk cId="2683497414" sldId="365"/>
        </pc:sldMkLst>
        <pc:spChg chg="mod">
          <ac:chgData name="Pari Jayapal" userId="1dc3e2698b9797e9" providerId="LiveId" clId="{2E141133-4215-4980-846D-370AE50295B9}" dt="2024-01-07T14:31:08.663" v="1700" actId="27636"/>
          <ac:spMkLst>
            <pc:docMk/>
            <pc:sldMk cId="2683497414" sldId="365"/>
            <ac:spMk id="3" creationId="{33A3899F-B66E-9123-B81A-F94AFD183D3C}"/>
          </ac:spMkLst>
        </pc:spChg>
        <pc:picChg chg="add del mod">
          <ac:chgData name="Pari Jayapal" userId="1dc3e2698b9797e9" providerId="LiveId" clId="{2E141133-4215-4980-846D-370AE50295B9}" dt="2024-01-07T14:35:34.636" v="1734" actId="478"/>
          <ac:picMkLst>
            <pc:docMk/>
            <pc:sldMk cId="2683497414" sldId="365"/>
            <ac:picMk id="5" creationId="{25EEFE8E-F86B-72EF-69B4-37BAD5236E1B}"/>
          </ac:picMkLst>
        </pc:picChg>
        <pc:picChg chg="add mod">
          <ac:chgData name="Pari Jayapal" userId="1dc3e2698b9797e9" providerId="LiveId" clId="{2E141133-4215-4980-846D-370AE50295B9}" dt="2024-01-07T14:35:51.330" v="1739" actId="14100"/>
          <ac:picMkLst>
            <pc:docMk/>
            <pc:sldMk cId="2683497414" sldId="365"/>
            <ac:picMk id="6" creationId="{3F42D9AD-8280-BAEB-8C89-46B7787B65C5}"/>
          </ac:picMkLst>
        </pc:picChg>
      </pc:sldChg>
      <pc:sldChg chg="delSp modSp add mod">
        <pc:chgData name="Pari Jayapal" userId="1dc3e2698b9797e9" providerId="LiveId" clId="{2E141133-4215-4980-846D-370AE50295B9}" dt="2024-01-07T14:40:16.706" v="1765" actId="14100"/>
        <pc:sldMkLst>
          <pc:docMk/>
          <pc:sldMk cId="891359154" sldId="366"/>
        </pc:sldMkLst>
        <pc:spChg chg="mod">
          <ac:chgData name="Pari Jayapal" userId="1dc3e2698b9797e9" providerId="LiveId" clId="{2E141133-4215-4980-846D-370AE50295B9}" dt="2024-01-07T14:40:16.706" v="1765" actId="14100"/>
          <ac:spMkLst>
            <pc:docMk/>
            <pc:sldMk cId="891359154" sldId="366"/>
            <ac:spMk id="3" creationId="{33A3899F-B66E-9123-B81A-F94AFD183D3C}"/>
          </ac:spMkLst>
        </pc:spChg>
        <pc:picChg chg="del">
          <ac:chgData name="Pari Jayapal" userId="1dc3e2698b9797e9" providerId="LiveId" clId="{2E141133-4215-4980-846D-370AE50295B9}" dt="2024-01-07T14:36:01.867" v="1741" actId="478"/>
          <ac:picMkLst>
            <pc:docMk/>
            <pc:sldMk cId="891359154" sldId="366"/>
            <ac:picMk id="6" creationId="{535E8645-B403-9329-DD8C-474941857514}"/>
          </ac:picMkLst>
        </pc:picChg>
      </pc:sldChg>
      <pc:sldChg chg="modSp add mod">
        <pc:chgData name="Pari Jayapal" userId="1dc3e2698b9797e9" providerId="LiveId" clId="{2E141133-4215-4980-846D-370AE50295B9}" dt="2024-01-07T14:43:10.229" v="1792" actId="20577"/>
        <pc:sldMkLst>
          <pc:docMk/>
          <pc:sldMk cId="1220229251" sldId="367"/>
        </pc:sldMkLst>
        <pc:spChg chg="mod">
          <ac:chgData name="Pari Jayapal" userId="1dc3e2698b9797e9" providerId="LiveId" clId="{2E141133-4215-4980-846D-370AE50295B9}" dt="2024-01-07T14:43:10.229" v="1792" actId="20577"/>
          <ac:spMkLst>
            <pc:docMk/>
            <pc:sldMk cId="1220229251" sldId="367"/>
            <ac:spMk id="3" creationId="{33A3899F-B66E-9123-B81A-F94AFD183D3C}"/>
          </ac:spMkLst>
        </pc:spChg>
      </pc:sldChg>
      <pc:sldChg chg="addSp modSp add mod ord">
        <pc:chgData name="Pari Jayapal" userId="1dc3e2698b9797e9" providerId="LiveId" clId="{2E141133-4215-4980-846D-370AE50295B9}" dt="2024-01-07T15:24:46.244" v="1867" actId="20577"/>
        <pc:sldMkLst>
          <pc:docMk/>
          <pc:sldMk cId="10575344" sldId="368"/>
        </pc:sldMkLst>
        <pc:spChg chg="mod">
          <ac:chgData name="Pari Jayapal" userId="1dc3e2698b9797e9" providerId="LiveId" clId="{2E141133-4215-4980-846D-370AE50295B9}" dt="2024-01-07T15:24:46.244" v="1867" actId="20577"/>
          <ac:spMkLst>
            <pc:docMk/>
            <pc:sldMk cId="10575344" sldId="368"/>
            <ac:spMk id="3" creationId="{33A3899F-B66E-9123-B81A-F94AFD183D3C}"/>
          </ac:spMkLst>
        </pc:spChg>
        <pc:picChg chg="add mod">
          <ac:chgData name="Pari Jayapal" userId="1dc3e2698b9797e9" providerId="LiveId" clId="{2E141133-4215-4980-846D-370AE50295B9}" dt="2024-01-07T15:24:36.201" v="1860" actId="1076"/>
          <ac:picMkLst>
            <pc:docMk/>
            <pc:sldMk cId="10575344" sldId="368"/>
            <ac:picMk id="5" creationId="{C935414F-EC08-3310-8302-6C69BE8C7D1C}"/>
          </ac:picMkLst>
        </pc:picChg>
      </pc:sldChg>
      <pc:sldChg chg="addSp delSp modSp add mod ord">
        <pc:chgData name="Pari Jayapal" userId="1dc3e2698b9797e9" providerId="LiveId" clId="{2E141133-4215-4980-846D-370AE50295B9}" dt="2024-01-07T15:34:22.664" v="1995" actId="20577"/>
        <pc:sldMkLst>
          <pc:docMk/>
          <pc:sldMk cId="125093320" sldId="369"/>
        </pc:sldMkLst>
        <pc:spChg chg="add del mod">
          <ac:chgData name="Pari Jayapal" userId="1dc3e2698b9797e9" providerId="LiveId" clId="{2E141133-4215-4980-846D-370AE50295B9}" dt="2024-01-07T15:34:22.664" v="1995" actId="20577"/>
          <ac:spMkLst>
            <pc:docMk/>
            <pc:sldMk cId="125093320" sldId="369"/>
            <ac:spMk id="3" creationId="{33A3899F-B66E-9123-B81A-F94AFD183D3C}"/>
          </ac:spMkLst>
        </pc:spChg>
        <pc:spChg chg="add del mod">
          <ac:chgData name="Pari Jayapal" userId="1dc3e2698b9797e9" providerId="LiveId" clId="{2E141133-4215-4980-846D-370AE50295B9}" dt="2024-01-07T15:31:12.766" v="1942"/>
          <ac:spMkLst>
            <pc:docMk/>
            <pc:sldMk cId="125093320" sldId="369"/>
            <ac:spMk id="4" creationId="{3F996D40-0D6C-4F34-17FC-7EE2F3D393FF}"/>
          </ac:spMkLst>
        </pc:spChg>
      </pc:sldChg>
      <pc:sldChg chg="addSp delSp modSp add mod ord">
        <pc:chgData name="Pari Jayapal" userId="1dc3e2698b9797e9" providerId="LiveId" clId="{2E141133-4215-4980-846D-370AE50295B9}" dt="2024-01-07T15:56:38.534" v="2305" actId="14100"/>
        <pc:sldMkLst>
          <pc:docMk/>
          <pc:sldMk cId="1649420068" sldId="370"/>
        </pc:sldMkLst>
        <pc:spChg chg="del">
          <ac:chgData name="Pari Jayapal" userId="1dc3e2698b9797e9" providerId="LiveId" clId="{2E141133-4215-4980-846D-370AE50295B9}" dt="2024-01-07T15:56:28.196" v="2302" actId="22"/>
          <ac:spMkLst>
            <pc:docMk/>
            <pc:sldMk cId="1649420068" sldId="370"/>
            <ac:spMk id="3" creationId="{33A3899F-B66E-9123-B81A-F94AFD183D3C}"/>
          </ac:spMkLst>
        </pc:spChg>
        <pc:picChg chg="add mod ord">
          <ac:chgData name="Pari Jayapal" userId="1dc3e2698b9797e9" providerId="LiveId" clId="{2E141133-4215-4980-846D-370AE50295B9}" dt="2024-01-07T15:56:38.534" v="2305" actId="14100"/>
          <ac:picMkLst>
            <pc:docMk/>
            <pc:sldMk cId="1649420068" sldId="370"/>
            <ac:picMk id="5" creationId="{006971AA-32C4-A304-35B0-E6B419F8B91D}"/>
          </ac:picMkLst>
        </pc:picChg>
      </pc:sldChg>
      <pc:sldChg chg="addSp delSp modSp add mod ord">
        <pc:chgData name="Pari Jayapal" userId="1dc3e2698b9797e9" providerId="LiveId" clId="{2E141133-4215-4980-846D-370AE50295B9}" dt="2024-01-07T15:54:36.927" v="2301" actId="113"/>
        <pc:sldMkLst>
          <pc:docMk/>
          <pc:sldMk cId="281271939" sldId="371"/>
        </pc:sldMkLst>
        <pc:spChg chg="mod">
          <ac:chgData name="Pari Jayapal" userId="1dc3e2698b9797e9" providerId="LiveId" clId="{2E141133-4215-4980-846D-370AE50295B9}" dt="2024-01-07T15:54:36.927" v="2301" actId="113"/>
          <ac:spMkLst>
            <pc:docMk/>
            <pc:sldMk cId="281271939" sldId="371"/>
            <ac:spMk id="3" creationId="{33A3899F-B66E-9123-B81A-F94AFD183D3C}"/>
          </ac:spMkLst>
        </pc:spChg>
        <pc:spChg chg="add del">
          <ac:chgData name="Pari Jayapal" userId="1dc3e2698b9797e9" providerId="LiveId" clId="{2E141133-4215-4980-846D-370AE50295B9}" dt="2024-01-07T15:53:30.206" v="2167"/>
          <ac:spMkLst>
            <pc:docMk/>
            <pc:sldMk cId="281271939" sldId="371"/>
            <ac:spMk id="4" creationId="{C8ADBB72-41C8-247A-1854-3D4F40AD3B23}"/>
          </ac:spMkLst>
        </pc:spChg>
      </pc:sldChg>
      <pc:sldChg chg="addSp modSp add mod ord">
        <pc:chgData name="Pari Jayapal" userId="1dc3e2698b9797e9" providerId="LiveId" clId="{2E141133-4215-4980-846D-370AE50295B9}" dt="2024-01-07T15:49:52.441" v="2127" actId="1076"/>
        <pc:sldMkLst>
          <pc:docMk/>
          <pc:sldMk cId="773646685" sldId="372"/>
        </pc:sldMkLst>
        <pc:spChg chg="mod">
          <ac:chgData name="Pari Jayapal" userId="1dc3e2698b9797e9" providerId="LiveId" clId="{2E141133-4215-4980-846D-370AE50295B9}" dt="2024-01-07T15:49:31.094" v="2122" actId="20577"/>
          <ac:spMkLst>
            <pc:docMk/>
            <pc:sldMk cId="773646685" sldId="372"/>
            <ac:spMk id="3" creationId="{33A3899F-B66E-9123-B81A-F94AFD183D3C}"/>
          </ac:spMkLst>
        </pc:spChg>
        <pc:picChg chg="add mod">
          <ac:chgData name="Pari Jayapal" userId="1dc3e2698b9797e9" providerId="LiveId" clId="{2E141133-4215-4980-846D-370AE50295B9}" dt="2024-01-07T15:49:52.441" v="2127" actId="1076"/>
          <ac:picMkLst>
            <pc:docMk/>
            <pc:sldMk cId="773646685" sldId="372"/>
            <ac:picMk id="5" creationId="{2506E804-3A68-457C-F88F-9FD71E0ECD1F}"/>
          </ac:picMkLst>
        </pc:picChg>
      </pc:sldChg>
      <pc:sldChg chg="addSp delSp modSp add mod ord">
        <pc:chgData name="Pari Jayapal" userId="1dc3e2698b9797e9" providerId="LiveId" clId="{2E141133-4215-4980-846D-370AE50295B9}" dt="2024-01-07T15:44:35.340" v="2075" actId="6549"/>
        <pc:sldMkLst>
          <pc:docMk/>
          <pc:sldMk cId="2531084991" sldId="373"/>
        </pc:sldMkLst>
        <pc:spChg chg="mod">
          <ac:chgData name="Pari Jayapal" userId="1dc3e2698b9797e9" providerId="LiveId" clId="{2E141133-4215-4980-846D-370AE50295B9}" dt="2024-01-07T15:44:35.340" v="2075" actId="6549"/>
          <ac:spMkLst>
            <pc:docMk/>
            <pc:sldMk cId="2531084991" sldId="373"/>
            <ac:spMk id="3" creationId="{33A3899F-B66E-9123-B81A-F94AFD183D3C}"/>
          </ac:spMkLst>
        </pc:spChg>
        <pc:picChg chg="add del mod modCrop">
          <ac:chgData name="Pari Jayapal" userId="1dc3e2698b9797e9" providerId="LiveId" clId="{2E141133-4215-4980-846D-370AE50295B9}" dt="2024-01-07T15:40:25.350" v="2042" actId="478"/>
          <ac:picMkLst>
            <pc:docMk/>
            <pc:sldMk cId="2531084991" sldId="373"/>
            <ac:picMk id="5" creationId="{06479304-3ED1-E89D-E0FD-914AE3DEC07B}"/>
          </ac:picMkLst>
        </pc:picChg>
        <pc:picChg chg="add mod">
          <ac:chgData name="Pari Jayapal" userId="1dc3e2698b9797e9" providerId="LiveId" clId="{2E141133-4215-4980-846D-370AE50295B9}" dt="2024-01-07T15:41:50.669" v="2056" actId="1076"/>
          <ac:picMkLst>
            <pc:docMk/>
            <pc:sldMk cId="2531084991" sldId="373"/>
            <ac:picMk id="7" creationId="{446C73EB-1911-D7E9-05A7-5B50792C5F8A}"/>
          </ac:picMkLst>
        </pc:picChg>
      </pc:sldChg>
      <pc:sldChg chg="addSp delSp modSp add mod ord">
        <pc:chgData name="Pari Jayapal" userId="1dc3e2698b9797e9" providerId="LiveId" clId="{2E141133-4215-4980-846D-370AE50295B9}" dt="2024-01-07T15:58:28.661" v="2395" actId="207"/>
        <pc:sldMkLst>
          <pc:docMk/>
          <pc:sldMk cId="2052755007" sldId="374"/>
        </pc:sldMkLst>
        <pc:spChg chg="del">
          <ac:chgData name="Pari Jayapal" userId="1dc3e2698b9797e9" providerId="LiveId" clId="{2E141133-4215-4980-846D-370AE50295B9}" dt="2024-01-07T15:56:58.368" v="2306" actId="22"/>
          <ac:spMkLst>
            <pc:docMk/>
            <pc:sldMk cId="2052755007" sldId="374"/>
            <ac:spMk id="3" creationId="{33A3899F-B66E-9123-B81A-F94AFD183D3C}"/>
          </ac:spMkLst>
        </pc:spChg>
        <pc:spChg chg="add mod">
          <ac:chgData name="Pari Jayapal" userId="1dc3e2698b9797e9" providerId="LiveId" clId="{2E141133-4215-4980-846D-370AE50295B9}" dt="2024-01-07T15:58:28.661" v="2395" actId="207"/>
          <ac:spMkLst>
            <pc:docMk/>
            <pc:sldMk cId="2052755007" sldId="374"/>
            <ac:spMk id="6" creationId="{2381F613-5BC1-DE05-58EE-39AF6876B5B8}"/>
          </ac:spMkLst>
        </pc:spChg>
        <pc:picChg chg="add mod ord">
          <ac:chgData name="Pari Jayapal" userId="1dc3e2698b9797e9" providerId="LiveId" clId="{2E141133-4215-4980-846D-370AE50295B9}" dt="2024-01-07T15:57:22.378" v="2311" actId="1076"/>
          <ac:picMkLst>
            <pc:docMk/>
            <pc:sldMk cId="2052755007" sldId="374"/>
            <ac:picMk id="5" creationId="{5CC740C8-97E8-5355-B55E-01C42FEFF566}"/>
          </ac:picMkLst>
        </pc:picChg>
      </pc:sldChg>
      <pc:sldChg chg="add del">
        <pc:chgData name="Pari Jayapal" userId="1dc3e2698b9797e9" providerId="LiveId" clId="{2E141133-4215-4980-846D-370AE50295B9}" dt="2024-01-07T16:57:05.205" v="3118" actId="2696"/>
        <pc:sldMkLst>
          <pc:docMk/>
          <pc:sldMk cId="1048354729" sldId="375"/>
        </pc:sldMkLst>
      </pc:sldChg>
      <pc:sldChg chg="add del">
        <pc:chgData name="Pari Jayapal" userId="1dc3e2698b9797e9" providerId="LiveId" clId="{2E141133-4215-4980-846D-370AE50295B9}" dt="2024-01-07T16:56:29.276" v="3115" actId="2696"/>
        <pc:sldMkLst>
          <pc:docMk/>
          <pc:sldMk cId="2236500513" sldId="376"/>
        </pc:sldMkLst>
      </pc:sldChg>
      <pc:sldChg chg="add del">
        <pc:chgData name="Pari Jayapal" userId="1dc3e2698b9797e9" providerId="LiveId" clId="{2E141133-4215-4980-846D-370AE50295B9}" dt="2024-01-07T16:56:29.276" v="3115" actId="2696"/>
        <pc:sldMkLst>
          <pc:docMk/>
          <pc:sldMk cId="2365288709" sldId="377"/>
        </pc:sldMkLst>
      </pc:sldChg>
      <pc:sldChg chg="add del">
        <pc:chgData name="Pari Jayapal" userId="1dc3e2698b9797e9" providerId="LiveId" clId="{2E141133-4215-4980-846D-370AE50295B9}" dt="2024-01-07T16:56:29.276" v="3115" actId="2696"/>
        <pc:sldMkLst>
          <pc:docMk/>
          <pc:sldMk cId="1127247851" sldId="378"/>
        </pc:sldMkLst>
      </pc:sldChg>
      <pc:sldChg chg="addSp delSp modSp add mod">
        <pc:chgData name="Pari Jayapal" userId="1dc3e2698b9797e9" providerId="LiveId" clId="{2E141133-4215-4980-846D-370AE50295B9}" dt="2024-01-07T15:30:23.711" v="1938" actId="1076"/>
        <pc:sldMkLst>
          <pc:docMk/>
          <pc:sldMk cId="3399693428" sldId="379"/>
        </pc:sldMkLst>
        <pc:spChg chg="mod">
          <ac:chgData name="Pari Jayapal" userId="1dc3e2698b9797e9" providerId="LiveId" clId="{2E141133-4215-4980-846D-370AE50295B9}" dt="2024-01-07T15:29:24.580" v="1932" actId="2710"/>
          <ac:spMkLst>
            <pc:docMk/>
            <pc:sldMk cId="3399693428" sldId="379"/>
            <ac:spMk id="3" creationId="{33A3899F-B66E-9123-B81A-F94AFD183D3C}"/>
          </ac:spMkLst>
        </pc:spChg>
        <pc:spChg chg="add del">
          <ac:chgData name="Pari Jayapal" userId="1dc3e2698b9797e9" providerId="LiveId" clId="{2E141133-4215-4980-846D-370AE50295B9}" dt="2024-01-07T15:25:26.487" v="1870"/>
          <ac:spMkLst>
            <pc:docMk/>
            <pc:sldMk cId="3399693428" sldId="379"/>
            <ac:spMk id="4" creationId="{2E2F4925-3D09-B57F-74AF-C5CDC37DB073}"/>
          </ac:spMkLst>
        </pc:spChg>
        <pc:spChg chg="add del">
          <ac:chgData name="Pari Jayapal" userId="1dc3e2698b9797e9" providerId="LiveId" clId="{2E141133-4215-4980-846D-370AE50295B9}" dt="2024-01-07T15:25:36.738" v="1875"/>
          <ac:spMkLst>
            <pc:docMk/>
            <pc:sldMk cId="3399693428" sldId="379"/>
            <ac:spMk id="6" creationId="{33D85782-8C1F-18E4-D120-78FA025B6315}"/>
          </ac:spMkLst>
        </pc:spChg>
        <pc:picChg chg="del">
          <ac:chgData name="Pari Jayapal" userId="1dc3e2698b9797e9" providerId="LiveId" clId="{2E141133-4215-4980-846D-370AE50295B9}" dt="2024-01-07T15:27:05.325" v="1889" actId="478"/>
          <ac:picMkLst>
            <pc:docMk/>
            <pc:sldMk cId="3399693428" sldId="379"/>
            <ac:picMk id="5" creationId="{C935414F-EC08-3310-8302-6C69BE8C7D1C}"/>
          </ac:picMkLst>
        </pc:picChg>
        <pc:picChg chg="add mod">
          <ac:chgData name="Pari Jayapal" userId="1dc3e2698b9797e9" providerId="LiveId" clId="{2E141133-4215-4980-846D-370AE50295B9}" dt="2024-01-07T15:30:23.711" v="1938" actId="1076"/>
          <ac:picMkLst>
            <pc:docMk/>
            <pc:sldMk cId="3399693428" sldId="379"/>
            <ac:picMk id="8" creationId="{74EE3C0E-F962-98C4-EEE2-096CCDCC4A48}"/>
          </ac:picMkLst>
        </pc:picChg>
      </pc:sldChg>
      <pc:sldChg chg="modSp add mod">
        <pc:chgData name="Pari Jayapal" userId="1dc3e2698b9797e9" providerId="LiveId" clId="{2E141133-4215-4980-846D-370AE50295B9}" dt="2024-01-07T16:47:34.615" v="2993" actId="20577"/>
        <pc:sldMkLst>
          <pc:docMk/>
          <pc:sldMk cId="1850316696" sldId="380"/>
        </pc:sldMkLst>
        <pc:spChg chg="mod">
          <ac:chgData name="Pari Jayapal" userId="1dc3e2698b9797e9" providerId="LiveId" clId="{2E141133-4215-4980-846D-370AE50295B9}" dt="2024-01-07T16:47:34.615" v="2993" actId="20577"/>
          <ac:spMkLst>
            <pc:docMk/>
            <pc:sldMk cId="1850316696" sldId="380"/>
            <ac:spMk id="3" creationId="{33A3899F-B66E-9123-B81A-F94AFD183D3C}"/>
          </ac:spMkLst>
        </pc:spChg>
      </pc:sldChg>
      <pc:sldChg chg="addSp delSp modSp add mod">
        <pc:chgData name="Pari Jayapal" userId="1dc3e2698b9797e9" providerId="LiveId" clId="{2E141133-4215-4980-846D-370AE50295B9}" dt="2024-01-07T16:55:43.262" v="3107" actId="20577"/>
        <pc:sldMkLst>
          <pc:docMk/>
          <pc:sldMk cId="3006442943" sldId="381"/>
        </pc:sldMkLst>
        <pc:spChg chg="add del mod">
          <ac:chgData name="Pari Jayapal" userId="1dc3e2698b9797e9" providerId="LiveId" clId="{2E141133-4215-4980-846D-370AE50295B9}" dt="2024-01-07T16:55:43.262" v="3107" actId="20577"/>
          <ac:spMkLst>
            <pc:docMk/>
            <pc:sldMk cId="3006442943" sldId="381"/>
            <ac:spMk id="3" creationId="{33A3899F-B66E-9123-B81A-F94AFD183D3C}"/>
          </ac:spMkLst>
        </pc:spChg>
        <pc:spChg chg="add del mod">
          <ac:chgData name="Pari Jayapal" userId="1dc3e2698b9797e9" providerId="LiveId" clId="{2E141133-4215-4980-846D-370AE50295B9}" dt="2024-01-07T16:52:17.780" v="3057"/>
          <ac:spMkLst>
            <pc:docMk/>
            <pc:sldMk cId="3006442943" sldId="381"/>
            <ac:spMk id="4" creationId="{507130F0-614A-1822-89D0-070586D3E316}"/>
          </ac:spMkLst>
        </pc:spChg>
        <pc:spChg chg="add del">
          <ac:chgData name="Pari Jayapal" userId="1dc3e2698b9797e9" providerId="LiveId" clId="{2E141133-4215-4980-846D-370AE50295B9}" dt="2024-01-07T16:54:15.817" v="3085"/>
          <ac:spMkLst>
            <pc:docMk/>
            <pc:sldMk cId="3006442943" sldId="381"/>
            <ac:spMk id="5" creationId="{59BCBE4A-8C99-1224-16E6-897BCBFAB4D4}"/>
          </ac:spMkLst>
        </pc:spChg>
      </pc:sldChg>
      <pc:sldChg chg="addSp delSp modSp add mod">
        <pc:chgData name="Pari Jayapal" userId="1dc3e2698b9797e9" providerId="LiveId" clId="{2E141133-4215-4980-846D-370AE50295B9}" dt="2024-01-07T16:43:37.088" v="2987" actId="6549"/>
        <pc:sldMkLst>
          <pc:docMk/>
          <pc:sldMk cId="4286751517" sldId="382"/>
        </pc:sldMkLst>
        <pc:spChg chg="del">
          <ac:chgData name="Pari Jayapal" userId="1dc3e2698b9797e9" providerId="LiveId" clId="{2E141133-4215-4980-846D-370AE50295B9}" dt="2024-01-07T16:17:08.064" v="2533" actId="22"/>
          <ac:spMkLst>
            <pc:docMk/>
            <pc:sldMk cId="4286751517" sldId="382"/>
            <ac:spMk id="3" creationId="{33A3899F-B66E-9123-B81A-F94AFD183D3C}"/>
          </ac:spMkLst>
        </pc:spChg>
        <pc:spChg chg="add del mod">
          <ac:chgData name="Pari Jayapal" userId="1dc3e2698b9797e9" providerId="LiveId" clId="{2E141133-4215-4980-846D-370AE50295B9}" dt="2024-01-07T16:43:37.088" v="2987" actId="6549"/>
          <ac:spMkLst>
            <pc:docMk/>
            <pc:sldMk cId="4286751517" sldId="382"/>
            <ac:spMk id="7" creationId="{7505CC09-607C-CBF5-6208-03E19F1788A1}"/>
          </ac:spMkLst>
        </pc:spChg>
        <pc:spChg chg="add del mod">
          <ac:chgData name="Pari Jayapal" userId="1dc3e2698b9797e9" providerId="LiveId" clId="{2E141133-4215-4980-846D-370AE50295B9}" dt="2024-01-07T16:30:25.689" v="2867"/>
          <ac:spMkLst>
            <pc:docMk/>
            <pc:sldMk cId="4286751517" sldId="382"/>
            <ac:spMk id="8" creationId="{1A58A74D-9BD1-E971-A772-44949124084A}"/>
          </ac:spMkLst>
        </pc:spChg>
        <pc:spChg chg="add del">
          <ac:chgData name="Pari Jayapal" userId="1dc3e2698b9797e9" providerId="LiveId" clId="{2E141133-4215-4980-846D-370AE50295B9}" dt="2024-01-07T16:30:40.219" v="2874"/>
          <ac:spMkLst>
            <pc:docMk/>
            <pc:sldMk cId="4286751517" sldId="382"/>
            <ac:spMk id="9" creationId="{9650FE32-6127-191F-97DE-8682A612D988}"/>
          </ac:spMkLst>
        </pc:spChg>
        <pc:spChg chg="add del">
          <ac:chgData name="Pari Jayapal" userId="1dc3e2698b9797e9" providerId="LiveId" clId="{2E141133-4215-4980-846D-370AE50295B9}" dt="2024-01-07T16:32:01.563" v="2881"/>
          <ac:spMkLst>
            <pc:docMk/>
            <pc:sldMk cId="4286751517" sldId="382"/>
            <ac:spMk id="10" creationId="{6B90923E-F2C1-D1B9-9D10-77C0F7540665}"/>
          </ac:spMkLst>
        </pc:spChg>
        <pc:spChg chg="add del">
          <ac:chgData name="Pari Jayapal" userId="1dc3e2698b9797e9" providerId="LiveId" clId="{2E141133-4215-4980-846D-370AE50295B9}" dt="2024-01-07T16:39:23.369" v="2909"/>
          <ac:spMkLst>
            <pc:docMk/>
            <pc:sldMk cId="4286751517" sldId="382"/>
            <ac:spMk id="11" creationId="{B15846BC-0324-37FB-4CF2-20C9487F5EF2}"/>
          </ac:spMkLst>
        </pc:spChg>
        <pc:picChg chg="add del mod ord">
          <ac:chgData name="Pari Jayapal" userId="1dc3e2698b9797e9" providerId="LiveId" clId="{2E141133-4215-4980-846D-370AE50295B9}" dt="2024-01-07T16:29:46.403" v="2863" actId="478"/>
          <ac:picMkLst>
            <pc:docMk/>
            <pc:sldMk cId="4286751517" sldId="382"/>
            <ac:picMk id="5" creationId="{974BFD5A-B920-0E46-B394-C434D09CF510}"/>
          </ac:picMkLst>
        </pc:picChg>
      </pc:sldChg>
      <pc:sldChg chg="addSp delSp modSp add mod">
        <pc:chgData name="Pari Jayapal" userId="1dc3e2698b9797e9" providerId="LiveId" clId="{2E141133-4215-4980-846D-370AE50295B9}" dt="2024-01-07T16:41:34.316" v="2949" actId="14100"/>
        <pc:sldMkLst>
          <pc:docMk/>
          <pc:sldMk cId="338417060" sldId="383"/>
        </pc:sldMkLst>
        <pc:spChg chg="add del mod">
          <ac:chgData name="Pari Jayapal" userId="1dc3e2698b9797e9" providerId="LiveId" clId="{2E141133-4215-4980-846D-370AE50295B9}" dt="2024-01-07T16:41:34.316" v="2949" actId="14100"/>
          <ac:spMkLst>
            <pc:docMk/>
            <pc:sldMk cId="338417060" sldId="383"/>
            <ac:spMk id="3" creationId="{33A3899F-B66E-9123-B81A-F94AFD183D3C}"/>
          </ac:spMkLst>
        </pc:spChg>
        <pc:spChg chg="add del mod">
          <ac:chgData name="Pari Jayapal" userId="1dc3e2698b9797e9" providerId="LiveId" clId="{2E141133-4215-4980-846D-370AE50295B9}" dt="2024-01-07T16:11:42.751" v="2502"/>
          <ac:spMkLst>
            <pc:docMk/>
            <pc:sldMk cId="338417060" sldId="383"/>
            <ac:spMk id="4" creationId="{06595250-0F41-0A60-0854-790E2A2DF1F8}"/>
          </ac:spMkLst>
        </pc:spChg>
        <pc:spChg chg="add del">
          <ac:chgData name="Pari Jayapal" userId="1dc3e2698b9797e9" providerId="LiveId" clId="{2E141133-4215-4980-846D-370AE50295B9}" dt="2024-01-07T16:17:34.474" v="2538"/>
          <ac:spMkLst>
            <pc:docMk/>
            <pc:sldMk cId="338417060" sldId="383"/>
            <ac:spMk id="5" creationId="{F190E409-A069-8A7B-FB89-BBB5F746996A}"/>
          </ac:spMkLst>
        </pc:spChg>
        <pc:spChg chg="add del">
          <ac:chgData name="Pari Jayapal" userId="1dc3e2698b9797e9" providerId="LiveId" clId="{2E141133-4215-4980-846D-370AE50295B9}" dt="2024-01-07T16:40:55.592" v="2933"/>
          <ac:spMkLst>
            <pc:docMk/>
            <pc:sldMk cId="338417060" sldId="383"/>
            <ac:spMk id="6" creationId="{8E21314E-13E0-88C6-6726-035778FECF75}"/>
          </ac:spMkLst>
        </pc:spChg>
      </pc:sldChg>
      <pc:sldChg chg="addSp delSp modSp add mod">
        <pc:chgData name="Pari Jayapal" userId="1dc3e2698b9797e9" providerId="LiveId" clId="{2E141133-4215-4980-846D-370AE50295B9}" dt="2024-01-07T16:43:49.005" v="2989" actId="20577"/>
        <pc:sldMkLst>
          <pc:docMk/>
          <pc:sldMk cId="729396037" sldId="384"/>
        </pc:sldMkLst>
        <pc:spChg chg="mod">
          <ac:chgData name="Pari Jayapal" userId="1dc3e2698b9797e9" providerId="LiveId" clId="{2E141133-4215-4980-846D-370AE50295B9}" dt="2024-01-07T16:43:49.005" v="2989" actId="20577"/>
          <ac:spMkLst>
            <pc:docMk/>
            <pc:sldMk cId="729396037" sldId="384"/>
            <ac:spMk id="3" creationId="{33A3899F-B66E-9123-B81A-F94AFD183D3C}"/>
          </ac:spMkLst>
        </pc:spChg>
        <pc:spChg chg="add del">
          <ac:chgData name="Pari Jayapal" userId="1dc3e2698b9797e9" providerId="LiveId" clId="{2E141133-4215-4980-846D-370AE50295B9}" dt="2024-01-07T16:11:31.002" v="2495"/>
          <ac:spMkLst>
            <pc:docMk/>
            <pc:sldMk cId="729396037" sldId="384"/>
            <ac:spMk id="4" creationId="{BD3B29BE-4815-32B0-CD5B-421D915F36EE}"/>
          </ac:spMkLst>
        </pc:spChg>
      </pc:sldChg>
      <pc:sldChg chg="addSp delSp modSp add del mod ord">
        <pc:chgData name="Pari Jayapal" userId="1dc3e2698b9797e9" providerId="LiveId" clId="{2E141133-4215-4980-846D-370AE50295B9}" dt="2024-01-07T18:23:24.024" v="4141" actId="207"/>
        <pc:sldMkLst>
          <pc:docMk/>
          <pc:sldMk cId="3806847891" sldId="385"/>
        </pc:sldMkLst>
        <pc:spChg chg="add mod">
          <ac:chgData name="Pari Jayapal" userId="1dc3e2698b9797e9" providerId="LiveId" clId="{2E141133-4215-4980-846D-370AE50295B9}" dt="2024-01-07T18:23:24.024" v="4141" actId="207"/>
          <ac:spMkLst>
            <pc:docMk/>
            <pc:sldMk cId="3806847891" sldId="385"/>
            <ac:spMk id="2" creationId="{1D0A37F0-08C8-2F0D-73B5-BBF39E02C6D7}"/>
          </ac:spMkLst>
        </pc:spChg>
        <pc:picChg chg="add del">
          <ac:chgData name="Pari Jayapal" userId="1dc3e2698b9797e9" providerId="LiveId" clId="{2E141133-4215-4980-846D-370AE50295B9}" dt="2024-01-07T18:17:49.495" v="4122"/>
          <ac:picMkLst>
            <pc:docMk/>
            <pc:sldMk cId="3806847891" sldId="385"/>
            <ac:picMk id="3" creationId="{59599374-937E-2C56-7F5B-CCFE07718CA1}"/>
          </ac:picMkLst>
        </pc:picChg>
        <pc:picChg chg="add del mod">
          <ac:chgData name="Pari Jayapal" userId="1dc3e2698b9797e9" providerId="LiveId" clId="{2E141133-4215-4980-846D-370AE50295B9}" dt="2024-01-07T18:19:21.733" v="4131" actId="478"/>
          <ac:picMkLst>
            <pc:docMk/>
            <pc:sldMk cId="3806847891" sldId="385"/>
            <ac:picMk id="5" creationId="{59CCAC5E-AA73-3D25-7D8C-1BFA20FDF6F9}"/>
          </ac:picMkLst>
        </pc:picChg>
        <pc:picChg chg="add del mod">
          <ac:chgData name="Pari Jayapal" userId="1dc3e2698b9797e9" providerId="LiveId" clId="{2E141133-4215-4980-846D-370AE50295B9}" dt="2024-01-07T18:22:14.712" v="4133" actId="478"/>
          <ac:picMkLst>
            <pc:docMk/>
            <pc:sldMk cId="3806847891" sldId="385"/>
            <ac:picMk id="7" creationId="{88A2376F-5196-74D5-DC77-0D54A896B6AE}"/>
          </ac:picMkLst>
        </pc:picChg>
        <pc:picChg chg="add mod">
          <ac:chgData name="Pari Jayapal" userId="1dc3e2698b9797e9" providerId="LiveId" clId="{2E141133-4215-4980-846D-370AE50295B9}" dt="2024-01-07T18:22:25.145" v="4136" actId="1076"/>
          <ac:picMkLst>
            <pc:docMk/>
            <pc:sldMk cId="3806847891" sldId="385"/>
            <ac:picMk id="9" creationId="{E8068B90-650A-9B4B-A0DD-C40213EC6508}"/>
          </ac:picMkLst>
        </pc:picChg>
      </pc:sldChg>
      <pc:sldChg chg="add del">
        <pc:chgData name="Pari Jayapal" userId="1dc3e2698b9797e9" providerId="LiveId" clId="{2E141133-4215-4980-846D-370AE50295B9}" dt="2024-01-07T16:57:05.205" v="3118" actId="2696"/>
        <pc:sldMkLst>
          <pc:docMk/>
          <pc:sldMk cId="1556518245" sldId="386"/>
        </pc:sldMkLst>
      </pc:sldChg>
      <pc:sldChg chg="add del">
        <pc:chgData name="Pari Jayapal" userId="1dc3e2698b9797e9" providerId="LiveId" clId="{2E141133-4215-4980-846D-370AE50295B9}" dt="2024-01-07T16:57:05.205" v="3118" actId="2696"/>
        <pc:sldMkLst>
          <pc:docMk/>
          <pc:sldMk cId="2212341765" sldId="387"/>
        </pc:sldMkLst>
      </pc:sldChg>
      <pc:sldChg chg="addSp delSp modSp add del mod">
        <pc:chgData name="Pari Jayapal" userId="1dc3e2698b9797e9" providerId="LiveId" clId="{2E141133-4215-4980-846D-370AE50295B9}" dt="2024-01-07T15:50:35.799" v="2134" actId="20577"/>
        <pc:sldMkLst>
          <pc:docMk/>
          <pc:sldMk cId="920743532" sldId="388"/>
        </pc:sldMkLst>
        <pc:spChg chg="add del mod">
          <ac:chgData name="Pari Jayapal" userId="1dc3e2698b9797e9" providerId="LiveId" clId="{2E141133-4215-4980-846D-370AE50295B9}" dt="2024-01-07T15:50:35.799" v="2134" actId="20577"/>
          <ac:spMkLst>
            <pc:docMk/>
            <pc:sldMk cId="920743532" sldId="388"/>
            <ac:spMk id="3" creationId="{33A3899F-B66E-9123-B81A-F94AFD183D3C}"/>
          </ac:spMkLst>
        </pc:spChg>
        <pc:spChg chg="add del">
          <ac:chgData name="Pari Jayapal" userId="1dc3e2698b9797e9" providerId="LiveId" clId="{2E141133-4215-4980-846D-370AE50295B9}" dt="2024-01-07T15:43:39.001" v="2063"/>
          <ac:spMkLst>
            <pc:docMk/>
            <pc:sldMk cId="920743532" sldId="388"/>
            <ac:spMk id="4" creationId="{8D4399C5-8CA2-7ED7-BB37-9AFCA668805A}"/>
          </ac:spMkLst>
        </pc:spChg>
        <pc:spChg chg="add del mod">
          <ac:chgData name="Pari Jayapal" userId="1dc3e2698b9797e9" providerId="LiveId" clId="{2E141133-4215-4980-846D-370AE50295B9}" dt="2024-01-07T15:43:34.852" v="2062" actId="21"/>
          <ac:spMkLst>
            <pc:docMk/>
            <pc:sldMk cId="920743532" sldId="388"/>
            <ac:spMk id="5" creationId="{B691B8F1-33C1-7B3E-CA09-518809E306C0}"/>
          </ac:spMkLst>
        </pc:spChg>
        <pc:spChg chg="add del mod">
          <ac:chgData name="Pari Jayapal" userId="1dc3e2698b9797e9" providerId="LiveId" clId="{2E141133-4215-4980-846D-370AE50295B9}" dt="2024-01-07T15:44:00.560" v="2071"/>
          <ac:spMkLst>
            <pc:docMk/>
            <pc:sldMk cId="920743532" sldId="388"/>
            <ac:spMk id="6" creationId="{1767075E-D96D-5BB9-5D98-5C75772E0F7F}"/>
          </ac:spMkLst>
        </pc:spChg>
        <pc:spChg chg="add del mod">
          <ac:chgData name="Pari Jayapal" userId="1dc3e2698b9797e9" providerId="LiveId" clId="{2E141133-4215-4980-846D-370AE50295B9}" dt="2024-01-07T15:44:00.560" v="2071"/>
          <ac:spMkLst>
            <pc:docMk/>
            <pc:sldMk cId="920743532" sldId="388"/>
            <ac:spMk id="8" creationId="{FBD32A0C-AB5D-FFBA-481B-CEFF0AA30ABA}"/>
          </ac:spMkLst>
        </pc:spChg>
        <pc:spChg chg="add del">
          <ac:chgData name="Pari Jayapal" userId="1dc3e2698b9797e9" providerId="LiveId" clId="{2E141133-4215-4980-846D-370AE50295B9}" dt="2024-01-07T15:44:47.911" v="2079"/>
          <ac:spMkLst>
            <pc:docMk/>
            <pc:sldMk cId="920743532" sldId="388"/>
            <ac:spMk id="9" creationId="{E45FC9BA-D167-2E70-9A9C-FD91C5D67DC5}"/>
          </ac:spMkLst>
        </pc:spChg>
        <pc:picChg chg="del">
          <ac:chgData name="Pari Jayapal" userId="1dc3e2698b9797e9" providerId="LiveId" clId="{2E141133-4215-4980-846D-370AE50295B9}" dt="2024-01-07T15:44:59.993" v="2084" actId="478"/>
          <ac:picMkLst>
            <pc:docMk/>
            <pc:sldMk cId="920743532" sldId="388"/>
            <ac:picMk id="7" creationId="{446C73EB-1911-D7E9-05A7-5B50792C5F8A}"/>
          </ac:picMkLst>
        </pc:picChg>
      </pc:sldChg>
      <pc:sldChg chg="addSp delSp modSp add mod ord">
        <pc:chgData name="Pari Jayapal" userId="1dc3e2698b9797e9" providerId="LiveId" clId="{2E141133-4215-4980-846D-370AE50295B9}" dt="2024-01-07T16:42:10.780" v="2953" actId="113"/>
        <pc:sldMkLst>
          <pc:docMk/>
          <pc:sldMk cId="3562748885" sldId="389"/>
        </pc:sldMkLst>
        <pc:spChg chg="mod">
          <ac:chgData name="Pari Jayapal" userId="1dc3e2698b9797e9" providerId="LiveId" clId="{2E141133-4215-4980-846D-370AE50295B9}" dt="2024-01-07T16:42:06.663" v="2952" actId="113"/>
          <ac:spMkLst>
            <pc:docMk/>
            <pc:sldMk cId="3562748885" sldId="389"/>
            <ac:spMk id="2" creationId="{00000000-0000-0000-0000-000000000000}"/>
          </ac:spMkLst>
        </pc:spChg>
        <pc:spChg chg="mod">
          <ac:chgData name="Pari Jayapal" userId="1dc3e2698b9797e9" providerId="LiveId" clId="{2E141133-4215-4980-846D-370AE50295B9}" dt="2024-01-07T16:42:10.780" v="2953" actId="113"/>
          <ac:spMkLst>
            <pc:docMk/>
            <pc:sldMk cId="3562748885" sldId="389"/>
            <ac:spMk id="5" creationId="{72CF3398-C6D2-A2D4-3F3C-2638787B6ABE}"/>
          </ac:spMkLst>
        </pc:spChg>
        <pc:spChg chg="add mod">
          <ac:chgData name="Pari Jayapal" userId="1dc3e2698b9797e9" providerId="LiveId" clId="{2E141133-4215-4980-846D-370AE50295B9}" dt="2024-01-07T16:29:05.044" v="2859" actId="113"/>
          <ac:spMkLst>
            <pc:docMk/>
            <pc:sldMk cId="3562748885" sldId="389"/>
            <ac:spMk id="10" creationId="{E40658CB-1136-4322-6349-B0F375C8920B}"/>
          </ac:spMkLst>
        </pc:spChg>
        <pc:picChg chg="add mod">
          <ac:chgData name="Pari Jayapal" userId="1dc3e2698b9797e9" providerId="LiveId" clId="{2E141133-4215-4980-846D-370AE50295B9}" dt="2024-01-07T16:24:34.934" v="2677" actId="14100"/>
          <ac:picMkLst>
            <pc:docMk/>
            <pc:sldMk cId="3562748885" sldId="389"/>
            <ac:picMk id="4" creationId="{9FC4A7E7-65EC-2BE8-3D15-453504D3417F}"/>
          </ac:picMkLst>
        </pc:picChg>
        <pc:picChg chg="del">
          <ac:chgData name="Pari Jayapal" userId="1dc3e2698b9797e9" providerId="LiveId" clId="{2E141133-4215-4980-846D-370AE50295B9}" dt="2024-01-07T16:23:42.393" v="2626" actId="478"/>
          <ac:picMkLst>
            <pc:docMk/>
            <pc:sldMk cId="3562748885" sldId="389"/>
            <ac:picMk id="7" creationId="{C479EB8E-3F81-43AF-E15D-C8D9A0423D44}"/>
          </ac:picMkLst>
        </pc:picChg>
        <pc:picChg chg="add mod">
          <ac:chgData name="Pari Jayapal" userId="1dc3e2698b9797e9" providerId="LiveId" clId="{2E141133-4215-4980-846D-370AE50295B9}" dt="2024-01-07T16:25:12.701" v="2681" actId="14100"/>
          <ac:picMkLst>
            <pc:docMk/>
            <pc:sldMk cId="3562748885" sldId="389"/>
            <ac:picMk id="8" creationId="{31BED472-1672-E20C-3E18-62166462A826}"/>
          </ac:picMkLst>
        </pc:picChg>
        <pc:picChg chg="del">
          <ac:chgData name="Pari Jayapal" userId="1dc3e2698b9797e9" providerId="LiveId" clId="{2E141133-4215-4980-846D-370AE50295B9}" dt="2024-01-07T16:23:40.837" v="2625" actId="478"/>
          <ac:picMkLst>
            <pc:docMk/>
            <pc:sldMk cId="3562748885" sldId="389"/>
            <ac:picMk id="9" creationId="{7D26BAD0-8250-8719-1E98-0E1FAF96F56D}"/>
          </ac:picMkLst>
        </pc:picChg>
      </pc:sldChg>
      <pc:sldChg chg="modSp add mod ord">
        <pc:chgData name="Pari Jayapal" userId="1dc3e2698b9797e9" providerId="LiveId" clId="{2E141133-4215-4980-846D-370AE50295B9}" dt="2024-01-07T16:51:27.870" v="3053" actId="14100"/>
        <pc:sldMkLst>
          <pc:docMk/>
          <pc:sldMk cId="2926749321" sldId="390"/>
        </pc:sldMkLst>
        <pc:spChg chg="mod">
          <ac:chgData name="Pari Jayapal" userId="1dc3e2698b9797e9" providerId="LiveId" clId="{2E141133-4215-4980-846D-370AE50295B9}" dt="2024-01-07T16:51:27.870" v="3053" actId="14100"/>
          <ac:spMkLst>
            <pc:docMk/>
            <pc:sldMk cId="2926749321" sldId="390"/>
            <ac:spMk id="3" creationId="{33A3899F-B66E-9123-B81A-F94AFD183D3C}"/>
          </ac:spMkLst>
        </pc:spChg>
      </pc:sldChg>
      <pc:sldChg chg="addSp delSp modSp add mod">
        <pc:chgData name="Pari Jayapal" userId="1dc3e2698b9797e9" providerId="LiveId" clId="{2E141133-4215-4980-846D-370AE50295B9}" dt="2024-01-07T17:27:51.919" v="3545" actId="2711"/>
        <pc:sldMkLst>
          <pc:docMk/>
          <pc:sldMk cId="3026976314" sldId="391"/>
        </pc:sldMkLst>
        <pc:spChg chg="add del mod">
          <ac:chgData name="Pari Jayapal" userId="1dc3e2698b9797e9" providerId="LiveId" clId="{2E141133-4215-4980-846D-370AE50295B9}" dt="2024-01-07T17:27:51.919" v="3545" actId="2711"/>
          <ac:spMkLst>
            <pc:docMk/>
            <pc:sldMk cId="3026976314" sldId="391"/>
            <ac:spMk id="3" creationId="{33A3899F-B66E-9123-B81A-F94AFD183D3C}"/>
          </ac:spMkLst>
        </pc:spChg>
        <pc:spChg chg="add del mod">
          <ac:chgData name="Pari Jayapal" userId="1dc3e2698b9797e9" providerId="LiveId" clId="{2E141133-4215-4980-846D-370AE50295B9}" dt="2024-01-07T16:58:05.922" v="3131"/>
          <ac:spMkLst>
            <pc:docMk/>
            <pc:sldMk cId="3026976314" sldId="391"/>
            <ac:spMk id="4" creationId="{24A35777-0136-C336-D7CC-8A4D18C7CFBC}"/>
          </ac:spMkLst>
        </pc:spChg>
      </pc:sldChg>
      <pc:sldChg chg="modSp add mod">
        <pc:chgData name="Pari Jayapal" userId="1dc3e2698b9797e9" providerId="LiveId" clId="{2E141133-4215-4980-846D-370AE50295B9}" dt="2024-01-07T17:28:24.949" v="3581" actId="20577"/>
        <pc:sldMkLst>
          <pc:docMk/>
          <pc:sldMk cId="2525905982" sldId="392"/>
        </pc:sldMkLst>
        <pc:spChg chg="mod">
          <ac:chgData name="Pari Jayapal" userId="1dc3e2698b9797e9" providerId="LiveId" clId="{2E141133-4215-4980-846D-370AE50295B9}" dt="2024-01-07T17:28:24.949" v="3581" actId="20577"/>
          <ac:spMkLst>
            <pc:docMk/>
            <pc:sldMk cId="2525905982" sldId="392"/>
            <ac:spMk id="3" creationId="{33A3899F-B66E-9123-B81A-F94AFD183D3C}"/>
          </ac:spMkLst>
        </pc:spChg>
      </pc:sldChg>
      <pc:sldChg chg="addSp delSp modSp add mod">
        <pc:chgData name="Pari Jayapal" userId="1dc3e2698b9797e9" providerId="LiveId" clId="{2E141133-4215-4980-846D-370AE50295B9}" dt="2024-01-07T17:57:52.082" v="3793" actId="14861"/>
        <pc:sldMkLst>
          <pc:docMk/>
          <pc:sldMk cId="2190324568" sldId="393"/>
        </pc:sldMkLst>
        <pc:spChg chg="add del mod">
          <ac:chgData name="Pari Jayapal" userId="1dc3e2698b9797e9" providerId="LiveId" clId="{2E141133-4215-4980-846D-370AE50295B9}" dt="2024-01-07T17:56:47.533" v="3759" actId="255"/>
          <ac:spMkLst>
            <pc:docMk/>
            <pc:sldMk cId="2190324568" sldId="393"/>
            <ac:spMk id="3" creationId="{33A3899F-B66E-9123-B81A-F94AFD183D3C}"/>
          </ac:spMkLst>
        </pc:spChg>
        <pc:spChg chg="add del mod">
          <ac:chgData name="Pari Jayapal" userId="1dc3e2698b9797e9" providerId="LiveId" clId="{2E141133-4215-4980-846D-370AE50295B9}" dt="2024-01-07T17:52:51.315" v="3741"/>
          <ac:spMkLst>
            <pc:docMk/>
            <pc:sldMk cId="2190324568" sldId="393"/>
            <ac:spMk id="4" creationId="{6E58F40E-E894-7E2D-7EE6-A54C05E9419D}"/>
          </ac:spMkLst>
        </pc:spChg>
        <pc:picChg chg="add mod modCrop">
          <ac:chgData name="Pari Jayapal" userId="1dc3e2698b9797e9" providerId="LiveId" clId="{2E141133-4215-4980-846D-370AE50295B9}" dt="2024-01-07T17:57:52.082" v="3793" actId="14861"/>
          <ac:picMkLst>
            <pc:docMk/>
            <pc:sldMk cId="2190324568" sldId="393"/>
            <ac:picMk id="6" creationId="{61926454-E92C-33B1-8CD8-069C49FC0E0D}"/>
          </ac:picMkLst>
        </pc:picChg>
      </pc:sldChg>
      <pc:sldChg chg="addSp modSp add mod modAnim">
        <pc:chgData name="Pari Jayapal" userId="1dc3e2698b9797e9" providerId="LiveId" clId="{2E141133-4215-4980-846D-370AE50295B9}" dt="2024-01-07T17:51:17.112" v="3739" actId="20577"/>
        <pc:sldMkLst>
          <pc:docMk/>
          <pc:sldMk cId="3127243101" sldId="394"/>
        </pc:sldMkLst>
        <pc:spChg chg="mod">
          <ac:chgData name="Pari Jayapal" userId="1dc3e2698b9797e9" providerId="LiveId" clId="{2E141133-4215-4980-846D-370AE50295B9}" dt="2024-01-07T17:51:17.112" v="3739" actId="20577"/>
          <ac:spMkLst>
            <pc:docMk/>
            <pc:sldMk cId="3127243101" sldId="394"/>
            <ac:spMk id="3" creationId="{33A3899F-B66E-9123-B81A-F94AFD183D3C}"/>
          </ac:spMkLst>
        </pc:spChg>
        <pc:picChg chg="add mod">
          <ac:chgData name="Pari Jayapal" userId="1dc3e2698b9797e9" providerId="LiveId" clId="{2E141133-4215-4980-846D-370AE50295B9}" dt="2024-01-07T17:51:04.367" v="3737" actId="1076"/>
          <ac:picMkLst>
            <pc:docMk/>
            <pc:sldMk cId="3127243101" sldId="394"/>
            <ac:picMk id="5" creationId="{CF79F08F-CDAF-F359-10BD-50D6C95E3EFE}"/>
          </ac:picMkLst>
        </pc:picChg>
      </pc:sldChg>
      <pc:sldChg chg="modSp new mod ord">
        <pc:chgData name="Pari Jayapal" userId="1dc3e2698b9797e9" providerId="LiveId" clId="{2E141133-4215-4980-846D-370AE50295B9}" dt="2024-01-07T17:15:43.775" v="3217"/>
        <pc:sldMkLst>
          <pc:docMk/>
          <pc:sldMk cId="1852566070" sldId="395"/>
        </pc:sldMkLst>
        <pc:spChg chg="mod">
          <ac:chgData name="Pari Jayapal" userId="1dc3e2698b9797e9" providerId="LiveId" clId="{2E141133-4215-4980-846D-370AE50295B9}" dt="2024-01-07T17:15:38.980" v="3215" actId="20577"/>
          <ac:spMkLst>
            <pc:docMk/>
            <pc:sldMk cId="1852566070" sldId="395"/>
            <ac:spMk id="2" creationId="{3885B07D-0EA9-E455-6299-580D66E5EDA5}"/>
          </ac:spMkLst>
        </pc:spChg>
      </pc:sldChg>
      <pc:sldChg chg="addSp delSp modSp add mod modAnim">
        <pc:chgData name="Pari Jayapal" userId="1dc3e2698b9797e9" providerId="LiveId" clId="{2E141133-4215-4980-846D-370AE50295B9}" dt="2024-01-07T17:44:56.149" v="3705"/>
        <pc:sldMkLst>
          <pc:docMk/>
          <pc:sldMk cId="1342206366" sldId="396"/>
        </pc:sldMkLst>
        <pc:spChg chg="mod">
          <ac:chgData name="Pari Jayapal" userId="1dc3e2698b9797e9" providerId="LiveId" clId="{2E141133-4215-4980-846D-370AE50295B9}" dt="2024-01-07T17:44:17.159" v="3699" actId="20577"/>
          <ac:spMkLst>
            <pc:docMk/>
            <pc:sldMk cId="1342206366" sldId="396"/>
            <ac:spMk id="3" creationId="{33A3899F-B66E-9123-B81A-F94AFD183D3C}"/>
          </ac:spMkLst>
        </pc:spChg>
        <pc:spChg chg="add del">
          <ac:chgData name="Pari Jayapal" userId="1dc3e2698b9797e9" providerId="LiveId" clId="{2E141133-4215-4980-846D-370AE50295B9}" dt="2024-01-07T17:31:52.222" v="3597"/>
          <ac:spMkLst>
            <pc:docMk/>
            <pc:sldMk cId="1342206366" sldId="396"/>
            <ac:spMk id="4" creationId="{184EDFDB-965B-075A-F562-C286D699B88C}"/>
          </ac:spMkLst>
        </pc:spChg>
        <pc:spChg chg="add del">
          <ac:chgData name="Pari Jayapal" userId="1dc3e2698b9797e9" providerId="LiveId" clId="{2E141133-4215-4980-846D-370AE50295B9}" dt="2024-01-07T17:32:01.812" v="3599"/>
          <ac:spMkLst>
            <pc:docMk/>
            <pc:sldMk cId="1342206366" sldId="396"/>
            <ac:spMk id="5" creationId="{94CBEEE8-D96C-882D-CDC4-3AFCF0630364}"/>
          </ac:spMkLst>
        </pc:spChg>
        <pc:spChg chg="add del">
          <ac:chgData name="Pari Jayapal" userId="1dc3e2698b9797e9" providerId="LiveId" clId="{2E141133-4215-4980-846D-370AE50295B9}" dt="2024-01-07T17:32:20.741" v="3601"/>
          <ac:spMkLst>
            <pc:docMk/>
            <pc:sldMk cId="1342206366" sldId="396"/>
            <ac:spMk id="6" creationId="{7E6B8739-A8D8-9DC1-9842-8F26E94ADC16}"/>
          </ac:spMkLst>
        </pc:spChg>
        <pc:picChg chg="add del">
          <ac:chgData name="Pari Jayapal" userId="1dc3e2698b9797e9" providerId="LiveId" clId="{2E141133-4215-4980-846D-370AE50295B9}" dt="2024-01-07T17:35:46.605" v="3632" actId="478"/>
          <ac:picMkLst>
            <pc:docMk/>
            <pc:sldMk cId="1342206366" sldId="396"/>
            <ac:picMk id="8" creationId="{3DD79A44-B88A-84F9-A4BC-3BA3BDC4C7E0}"/>
          </ac:picMkLst>
        </pc:picChg>
        <pc:picChg chg="add mod">
          <ac:chgData name="Pari Jayapal" userId="1dc3e2698b9797e9" providerId="LiveId" clId="{2E141133-4215-4980-846D-370AE50295B9}" dt="2024-01-07T17:44:50.785" v="3703" actId="1076"/>
          <ac:picMkLst>
            <pc:docMk/>
            <pc:sldMk cId="1342206366" sldId="396"/>
            <ac:picMk id="10" creationId="{F0EEE05B-11B4-D5A2-A7D8-0053EB32A483}"/>
          </ac:picMkLst>
        </pc:picChg>
      </pc:sldChg>
      <pc:sldChg chg="modSp add mod ord modAnim">
        <pc:chgData name="Pari Jayapal" userId="1dc3e2698b9797e9" providerId="LiveId" clId="{2E141133-4215-4980-846D-370AE50295B9}" dt="2024-01-07T17:35:20.822" v="3627"/>
        <pc:sldMkLst>
          <pc:docMk/>
          <pc:sldMk cId="1433220744" sldId="397"/>
        </pc:sldMkLst>
        <pc:spChg chg="mod">
          <ac:chgData name="Pari Jayapal" userId="1dc3e2698b9797e9" providerId="LiveId" clId="{2E141133-4215-4980-846D-370AE50295B9}" dt="2024-01-07T17:34:51.509" v="3622" actId="6549"/>
          <ac:spMkLst>
            <pc:docMk/>
            <pc:sldMk cId="1433220744" sldId="397"/>
            <ac:spMk id="3" creationId="{33A3899F-B66E-9123-B81A-F94AFD183D3C}"/>
          </ac:spMkLst>
        </pc:spChg>
        <pc:picChg chg="mod modCrop">
          <ac:chgData name="Pari Jayapal" userId="1dc3e2698b9797e9" providerId="LiveId" clId="{2E141133-4215-4980-846D-370AE50295B9}" dt="2024-01-07T17:35:04.341" v="3624" actId="732"/>
          <ac:picMkLst>
            <pc:docMk/>
            <pc:sldMk cId="1433220744" sldId="397"/>
            <ac:picMk id="8" creationId="{3DD79A44-B88A-84F9-A4BC-3BA3BDC4C7E0}"/>
          </ac:picMkLst>
        </pc:picChg>
      </pc:sldChg>
      <pc:sldChg chg="add del ord">
        <pc:chgData name="Pari Jayapal" userId="1dc3e2698b9797e9" providerId="LiveId" clId="{2E141133-4215-4980-846D-370AE50295B9}" dt="2024-01-07T18:14:47.739" v="4069" actId="2696"/>
        <pc:sldMkLst>
          <pc:docMk/>
          <pc:sldMk cId="337182137" sldId="398"/>
        </pc:sldMkLst>
      </pc:sldChg>
      <pc:sldChg chg="addSp modSp add mod modAnim">
        <pc:chgData name="Pari Jayapal" userId="1dc3e2698b9797e9" providerId="LiveId" clId="{2E141133-4215-4980-846D-370AE50295B9}" dt="2024-01-07T18:14:24.282" v="4066"/>
        <pc:sldMkLst>
          <pc:docMk/>
          <pc:sldMk cId="3457105226" sldId="399"/>
        </pc:sldMkLst>
        <pc:spChg chg="mod">
          <ac:chgData name="Pari Jayapal" userId="1dc3e2698b9797e9" providerId="LiveId" clId="{2E141133-4215-4980-846D-370AE50295B9}" dt="2024-01-07T18:09:35.883" v="4044" actId="14100"/>
          <ac:spMkLst>
            <pc:docMk/>
            <pc:sldMk cId="3457105226" sldId="399"/>
            <ac:spMk id="3" creationId="{33A3899F-B66E-9123-B81A-F94AFD183D3C}"/>
          </ac:spMkLst>
        </pc:spChg>
        <pc:picChg chg="add mod modCrop">
          <ac:chgData name="Pari Jayapal" userId="1dc3e2698b9797e9" providerId="LiveId" clId="{2E141133-4215-4980-846D-370AE50295B9}" dt="2024-01-07T18:13:58.521" v="4064" actId="14100"/>
          <ac:picMkLst>
            <pc:docMk/>
            <pc:sldMk cId="3457105226" sldId="399"/>
            <ac:picMk id="5" creationId="{4CA29C11-A665-58D5-5642-938791603F37}"/>
          </ac:picMkLst>
        </pc:picChg>
        <pc:picChg chg="add mod modCrop">
          <ac:chgData name="Pari Jayapal" userId="1dc3e2698b9797e9" providerId="LiveId" clId="{2E141133-4215-4980-846D-370AE50295B9}" dt="2024-01-07T18:13:09.765" v="4057" actId="1076"/>
          <ac:picMkLst>
            <pc:docMk/>
            <pc:sldMk cId="3457105226" sldId="399"/>
            <ac:picMk id="7" creationId="{31623894-6CFD-9C36-B604-7FA5F504427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12/17/2024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12/17/2024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12/17/2024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4665429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4665429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4665429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4665429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4665429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4665429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12/17/2024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12/17/2024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12/17/2024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12/17/2024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12/17/2024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12/17/2024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12/17/2024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12/17/2024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12/17/2024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Full Stack Web Development</a:t>
            </a:r>
          </a:p>
        </p:txBody>
      </p:sp>
      <p:sp>
        <p:nvSpPr>
          <p:cNvPr id="5" name="Subtitle 4"/>
          <p:cNvSpPr>
            <a:spLocks noGrp="1"/>
          </p:cNvSpPr>
          <p:nvPr>
            <p:ph type="subTitle" idx="1"/>
          </p:nvPr>
        </p:nvSpPr>
        <p:spPr/>
        <p:txBody>
          <a:bodyPr/>
          <a:lstStyle/>
          <a:p>
            <a:r>
              <a:rPr lang="en-US" dirty="0"/>
              <a:t>K SuMANGALI</a:t>
            </a:r>
          </a:p>
          <a:p>
            <a:r>
              <a:rPr lang="en-US" dirty="0"/>
              <a:t>SCORE</a:t>
            </a:r>
          </a:p>
          <a:p>
            <a:r>
              <a:rPr lang="en-US" dirty="0"/>
              <a:t>Vellore Institute of technology</a:t>
            </a:r>
          </a:p>
        </p:txBody>
      </p:sp>
    </p:spTree>
    <p:extLst>
      <p:ext uri="{BB962C8B-B14F-4D97-AF65-F5344CB8AC3E}">
        <p14:creationId xmlns:p14="http://schemas.microsoft.com/office/powerpoint/2010/main" val="2571153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Communication on Web</a:t>
            </a:r>
            <a:endParaRPr lang="en-IN" dirty="0"/>
          </a:p>
        </p:txBody>
      </p:sp>
      <p:sp>
        <p:nvSpPr>
          <p:cNvPr id="3" name="Content Placeholder 2"/>
          <p:cNvSpPr>
            <a:spLocks noGrp="1"/>
          </p:cNvSpPr>
          <p:nvPr>
            <p:ph idx="1"/>
          </p:nvPr>
        </p:nvSpPr>
        <p:spPr>
          <a:xfrm>
            <a:off x="1218883" y="1701797"/>
            <a:ext cx="10361929" cy="3937003"/>
          </a:xfrm>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2612" y="1676400"/>
            <a:ext cx="46482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612" y="1752600"/>
            <a:ext cx="56388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245332" y="5574323"/>
            <a:ext cx="10335480" cy="1200329"/>
          </a:xfrm>
          <a:prstGeom prst="rect">
            <a:avLst/>
          </a:prstGeom>
        </p:spPr>
        <p:txBody>
          <a:bodyPr wrap="square">
            <a:spAutoFit/>
          </a:bodyPr>
          <a:lstStyle/>
          <a:p>
            <a:r>
              <a:rPr lang="en-IN" dirty="0"/>
              <a:t>Web based communication refers to </a:t>
            </a:r>
            <a:r>
              <a:rPr lang="en-IN" b="1" dirty="0"/>
              <a:t>exchanging information, i.e., sending and receiving information via the internet</a:t>
            </a:r>
            <a:r>
              <a:rPr lang="en-IN" dirty="0"/>
              <a:t>. It can be done through various means, including email, instant messaging, social networking, and video conferencing.</a:t>
            </a:r>
          </a:p>
        </p:txBody>
      </p:sp>
    </p:spTree>
    <p:extLst>
      <p:ext uri="{BB962C8B-B14F-4D97-AF65-F5344CB8AC3E}">
        <p14:creationId xmlns:p14="http://schemas.microsoft.com/office/powerpoint/2010/main" val="1618368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754453" y="1424174"/>
            <a:ext cx="10739787" cy="1991380"/>
          </a:xfrm>
        </p:spPr>
        <p:txBody>
          <a:bodyPr>
            <a:normAutofit/>
          </a:bodyPr>
          <a:lstStyle/>
          <a:p>
            <a:pPr marL="0" indent="0" algn="just">
              <a:buNone/>
            </a:pPr>
            <a:r>
              <a:rPr lang="en-US" sz="2400" b="1" cap="none" dirty="0" smtClean="0">
                <a:solidFill>
                  <a:srgbClr val="FF0000"/>
                </a:solidFill>
                <a:cs typeface="Calibri" panose="020F0502020204030204" pitchFamily="34" charset="0"/>
              </a:rPr>
              <a:t>Web</a:t>
            </a:r>
            <a:r>
              <a:rPr lang="en-US" sz="2400" cap="none" dirty="0" smtClean="0">
                <a:cs typeface="Calibri" panose="020F0502020204030204" pitchFamily="34" charset="0"/>
              </a:rPr>
              <a:t> </a:t>
            </a:r>
            <a:r>
              <a:rPr lang="en-US" sz="2400" b="1" cap="none" dirty="0">
                <a:solidFill>
                  <a:srgbClr val="FF0000"/>
                </a:solidFill>
                <a:cs typeface="Calibri" panose="020F0502020204030204" pitchFamily="34" charset="0"/>
              </a:rPr>
              <a:t>A</a:t>
            </a:r>
            <a:r>
              <a:rPr lang="en-US" sz="2400" b="1" cap="none" dirty="0" smtClean="0">
                <a:solidFill>
                  <a:srgbClr val="FF0000"/>
                </a:solidFill>
                <a:cs typeface="Calibri" panose="020F0502020204030204" pitchFamily="34" charset="0"/>
              </a:rPr>
              <a:t>rchitecture</a:t>
            </a:r>
            <a:r>
              <a:rPr lang="en-US" sz="2400" cap="none" dirty="0" smtClean="0">
                <a:cs typeface="Calibri" panose="020F0502020204030204" pitchFamily="34" charset="0"/>
              </a:rPr>
              <a:t> </a:t>
            </a:r>
            <a:r>
              <a:rPr lang="en-US" sz="2400" cap="none" dirty="0">
                <a:cs typeface="Calibri" panose="020F0502020204030204" pitchFamily="34" charset="0"/>
              </a:rPr>
              <a:t>is the conceptual structure of the World Wide </a:t>
            </a:r>
            <a:r>
              <a:rPr lang="en-US" sz="2400" cap="none" dirty="0" smtClean="0">
                <a:cs typeface="Calibri" panose="020F0502020204030204" pitchFamily="34" charset="0"/>
              </a:rPr>
              <a:t>Web (</a:t>
            </a:r>
            <a:r>
              <a:rPr lang="en-US" sz="2400" b="1" cap="none" dirty="0">
                <a:solidFill>
                  <a:srgbClr val="FF0000"/>
                </a:solidFill>
                <a:cs typeface="Calibri" panose="020F0502020204030204" pitchFamily="34" charset="0"/>
              </a:rPr>
              <a:t>WWW</a:t>
            </a:r>
            <a:r>
              <a:rPr lang="en-US" sz="2400" cap="none" dirty="0" smtClean="0">
                <a:cs typeface="Calibri" panose="020F0502020204030204" pitchFamily="34" charset="0"/>
              </a:rPr>
              <a:t>). </a:t>
            </a:r>
            <a:r>
              <a:rPr lang="en-US" sz="2400" cap="none" dirty="0">
                <a:cs typeface="Calibri" panose="020F0502020204030204" pitchFamily="34" charset="0"/>
              </a:rPr>
              <a:t>The WWW or internet is a constantly changing medium that enables communication between different users and the technical interaction (interoperability) between different systems and subsystems. </a:t>
            </a:r>
            <a:endParaRPr lang="en-US" sz="2400" cap="none" dirty="0" smtClean="0">
              <a:cs typeface="Calibri" panose="020F0502020204030204" pitchFamily="34" charset="0"/>
            </a:endParaRPr>
          </a:p>
          <a:p>
            <a:pPr marL="0" indent="0" algn="just">
              <a:buNone/>
            </a:pPr>
            <a:endParaRPr lang="en-US" sz="2400" cap="none" dirty="0" smtClean="0">
              <a:cs typeface="Calibri" panose="020F0502020204030204" pitchFamily="34" charset="0"/>
            </a:endParaRPr>
          </a:p>
        </p:txBody>
      </p:sp>
      <p:sp>
        <p:nvSpPr>
          <p:cNvPr id="4" name="TextBox 3"/>
          <p:cNvSpPr txBox="1"/>
          <p:nvPr/>
        </p:nvSpPr>
        <p:spPr>
          <a:xfrm>
            <a:off x="1546010" y="121024"/>
            <a:ext cx="9410490"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Web Architecture</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6" name="Footer Placeholder 1"/>
          <p:cNvSpPr>
            <a:spLocks noGrp="1"/>
          </p:cNvSpPr>
          <p:nvPr>
            <p:ph type="ftr" sz="quarter" idx="4294967295"/>
          </p:nvPr>
        </p:nvSpPr>
        <p:spPr>
          <a:xfrm>
            <a:off x="913537" y="6152905"/>
            <a:ext cx="10042963" cy="365125"/>
          </a:xfrm>
        </p:spPr>
        <p:txBody>
          <a:bodyPr/>
          <a:lstStyle/>
          <a:p>
            <a:pPr algn="ctr"/>
            <a:r>
              <a:rPr lang="en-US" sz="1400" b="1" dirty="0" smtClean="0">
                <a:solidFill>
                  <a:schemeClr val="accent5">
                    <a:lumMod val="75000"/>
                  </a:schemeClr>
                </a:solidFill>
              </a:rPr>
              <a:t>SCORE, VIT</a:t>
            </a:r>
            <a:endParaRPr lang="en-US" sz="1400" b="1" dirty="0">
              <a:solidFill>
                <a:schemeClr val="accent5">
                  <a:lumMod val="75000"/>
                </a:schemeClr>
              </a:solidFill>
            </a:endParaRPr>
          </a:p>
        </p:txBody>
      </p:sp>
      <p:sp>
        <p:nvSpPr>
          <p:cNvPr id="7" name="Slide Number Placeholder 4"/>
          <p:cNvSpPr>
            <a:spLocks noGrp="1"/>
          </p:cNvSpPr>
          <p:nvPr>
            <p:ph type="sldNum" sz="quarter" idx="4294967295"/>
          </p:nvPr>
        </p:nvSpPr>
        <p:spPr>
          <a:xfrm>
            <a:off x="10511273" y="6152905"/>
            <a:ext cx="764016" cy="365125"/>
          </a:xfrm>
        </p:spPr>
        <p:txBody>
          <a:bodyPr/>
          <a:lstStyle/>
          <a:p>
            <a:fld id="{6D22F896-40B5-4ADD-8801-0D06FADFA095}" type="slidenum">
              <a:rPr lang="en-US" sz="1400" b="1" smtClean="0">
                <a:solidFill>
                  <a:schemeClr val="accent5">
                    <a:lumMod val="75000"/>
                  </a:schemeClr>
                </a:solidFill>
              </a:rPr>
              <a:t>11</a:t>
            </a:fld>
            <a:endParaRPr lang="en-US" sz="14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854062" y="3352800"/>
            <a:ext cx="8360279" cy="2771939"/>
          </a:xfrm>
          <a:prstGeom prst="rect">
            <a:avLst/>
          </a:prstGeom>
          <a:ln>
            <a:solidFill>
              <a:schemeClr val="tx1"/>
            </a:solidFill>
          </a:ln>
        </p:spPr>
      </p:pic>
    </p:spTree>
    <p:extLst>
      <p:ext uri="{BB962C8B-B14F-4D97-AF65-F5344CB8AC3E}">
        <p14:creationId xmlns:p14="http://schemas.microsoft.com/office/powerpoint/2010/main" val="16371411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056608" y="1007315"/>
            <a:ext cx="9756819" cy="4478741"/>
          </a:xfrm>
        </p:spPr>
        <p:txBody>
          <a:bodyPr>
            <a:normAutofit/>
          </a:bodyPr>
          <a:lstStyle/>
          <a:p>
            <a:pPr marL="0" indent="0" algn="just">
              <a:buNone/>
            </a:pPr>
            <a:r>
              <a:rPr lang="en-US" sz="2400" cap="none" dirty="0" smtClean="0">
                <a:cs typeface="Calibri" panose="020F0502020204030204" pitchFamily="34" charset="0"/>
              </a:rPr>
              <a:t>The web architecture is classified into three categories</a:t>
            </a:r>
            <a:r>
              <a:rPr lang="en-US" sz="2400" b="1" cap="none" dirty="0">
                <a:solidFill>
                  <a:srgbClr val="FF0000"/>
                </a:solidFill>
                <a:cs typeface="Calibri" panose="020F0502020204030204" pitchFamily="34" charset="0"/>
              </a:rPr>
              <a:t>1-tier</a:t>
            </a:r>
            <a:r>
              <a:rPr lang="en-US" sz="2400" cap="none" dirty="0" smtClean="0">
                <a:cs typeface="Calibri" panose="020F0502020204030204" pitchFamily="34" charset="0"/>
              </a:rPr>
              <a:t>, </a:t>
            </a:r>
            <a:r>
              <a:rPr lang="en-US" sz="2400" b="1" cap="none" dirty="0">
                <a:solidFill>
                  <a:srgbClr val="FF0000"/>
                </a:solidFill>
                <a:cs typeface="Calibri" panose="020F0502020204030204" pitchFamily="34" charset="0"/>
              </a:rPr>
              <a:t>2-tier</a:t>
            </a:r>
            <a:r>
              <a:rPr lang="en-US" sz="2400" cap="none" dirty="0" smtClean="0">
                <a:cs typeface="Calibri" panose="020F0502020204030204" pitchFamily="34" charset="0"/>
              </a:rPr>
              <a:t> and </a:t>
            </a:r>
            <a:r>
              <a:rPr lang="en-US" sz="2400" b="1" cap="none" dirty="0">
                <a:solidFill>
                  <a:srgbClr val="FF0000"/>
                </a:solidFill>
                <a:cs typeface="Calibri" panose="020F0502020204030204" pitchFamily="34" charset="0"/>
              </a:rPr>
              <a:t>n-tier</a:t>
            </a:r>
            <a:r>
              <a:rPr lang="en-US" sz="2400" cap="none" dirty="0" smtClean="0">
                <a:cs typeface="Calibri" panose="020F0502020204030204" pitchFamily="34" charset="0"/>
              </a:rPr>
              <a:t>. Basically, the web is a </a:t>
            </a:r>
            <a:r>
              <a:rPr lang="en-US" sz="2400" b="1" cap="none" dirty="0">
                <a:solidFill>
                  <a:srgbClr val="FF0000"/>
                </a:solidFill>
                <a:cs typeface="Calibri" panose="020F0502020204030204" pitchFamily="34" charset="0"/>
              </a:rPr>
              <a:t>2-tiered</a:t>
            </a:r>
            <a:r>
              <a:rPr lang="en-US" sz="2400" cap="none" dirty="0" smtClean="0">
                <a:cs typeface="Calibri" panose="020F0502020204030204" pitchFamily="34" charset="0"/>
              </a:rPr>
              <a:t> </a:t>
            </a:r>
            <a:r>
              <a:rPr lang="en-US" sz="2400" b="1" cap="none" dirty="0">
                <a:solidFill>
                  <a:srgbClr val="FF0000"/>
                </a:solidFill>
                <a:cs typeface="Calibri" panose="020F0502020204030204" pitchFamily="34" charset="0"/>
              </a:rPr>
              <a:t>architecture</a:t>
            </a:r>
            <a:r>
              <a:rPr lang="en-US" sz="2400" cap="none" dirty="0" smtClean="0">
                <a:cs typeface="Calibri" panose="020F0502020204030204" pitchFamily="34" charset="0"/>
              </a:rPr>
              <a:t>. A web browser displays information content and a web server that transfers information to the client.</a:t>
            </a:r>
          </a:p>
          <a:p>
            <a:pPr marL="0" indent="0" algn="just">
              <a:buNone/>
            </a:pPr>
            <a:r>
              <a:rPr lang="en-US" sz="2400" cap="none" dirty="0" smtClean="0">
                <a:cs typeface="Calibri" panose="020F0502020204030204" pitchFamily="34" charset="0"/>
              </a:rPr>
              <a:t>The basis of web architecture is different components and data formats, which are usually arranged in tiers and build on each other. </a:t>
            </a:r>
          </a:p>
          <a:p>
            <a:pPr marL="0" indent="0" algn="just">
              <a:buNone/>
            </a:pPr>
            <a:r>
              <a:rPr lang="en-US" sz="2400" cap="none" dirty="0" smtClean="0">
                <a:cs typeface="Calibri" panose="020F0502020204030204" pitchFamily="34" charset="0"/>
              </a:rPr>
              <a:t>Overall, they form the infrastructure of the internet, which is made possible by the three core components of data transmission protocols (TCP/IP, HTTP, HTTPS), representation formats (HTML, CSS, XML), and addressing standards (URI, URL). </a:t>
            </a:r>
          </a:p>
        </p:txBody>
      </p:sp>
      <p:sp>
        <p:nvSpPr>
          <p:cNvPr id="4" name="TextBox 3"/>
          <p:cNvSpPr txBox="1"/>
          <p:nvPr/>
        </p:nvSpPr>
        <p:spPr>
          <a:xfrm>
            <a:off x="1546010" y="121024"/>
            <a:ext cx="9410490"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Web Architecture</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6" name="Footer Placeholder 1"/>
          <p:cNvSpPr>
            <a:spLocks noGrp="1"/>
          </p:cNvSpPr>
          <p:nvPr>
            <p:ph type="ftr" sz="quarter" idx="4294967295"/>
          </p:nvPr>
        </p:nvSpPr>
        <p:spPr>
          <a:xfrm>
            <a:off x="913537" y="6152905"/>
            <a:ext cx="10042963" cy="365125"/>
          </a:xfrm>
        </p:spPr>
        <p:txBody>
          <a:bodyPr/>
          <a:lstStyle/>
          <a:p>
            <a:pPr algn="ctr"/>
            <a:r>
              <a:rPr lang="en-US" sz="1400" b="1" dirty="0" smtClean="0">
                <a:solidFill>
                  <a:schemeClr val="accent5">
                    <a:lumMod val="75000"/>
                  </a:schemeClr>
                </a:solidFill>
              </a:rPr>
              <a:t>SCORE, VIT</a:t>
            </a:r>
            <a:endParaRPr lang="en-US" sz="1400" b="1" dirty="0">
              <a:solidFill>
                <a:schemeClr val="accent5">
                  <a:lumMod val="75000"/>
                </a:schemeClr>
              </a:solidFill>
            </a:endParaRPr>
          </a:p>
        </p:txBody>
      </p:sp>
      <p:sp>
        <p:nvSpPr>
          <p:cNvPr id="7" name="Slide Number Placeholder 4"/>
          <p:cNvSpPr>
            <a:spLocks noGrp="1"/>
          </p:cNvSpPr>
          <p:nvPr>
            <p:ph type="sldNum" sz="quarter" idx="4294967295"/>
          </p:nvPr>
        </p:nvSpPr>
        <p:spPr>
          <a:xfrm>
            <a:off x="10511273" y="6152905"/>
            <a:ext cx="764016" cy="365125"/>
          </a:xfrm>
        </p:spPr>
        <p:txBody>
          <a:bodyPr/>
          <a:lstStyle/>
          <a:p>
            <a:fld id="{6D22F896-40B5-4ADD-8801-0D06FADFA095}" type="slidenum">
              <a:rPr lang="en-US" sz="1400" b="1" smtClean="0">
                <a:solidFill>
                  <a:schemeClr val="accent5">
                    <a:lumMod val="75000"/>
                  </a:schemeClr>
                </a:solidFill>
              </a:rPr>
              <a:t>12</a:t>
            </a:fld>
            <a:endParaRPr lang="en-US" sz="1400" b="1" dirty="0">
              <a:solidFill>
                <a:schemeClr val="accent5">
                  <a:lumMod val="75000"/>
                </a:schemeClr>
              </a:solidFill>
            </a:endParaRPr>
          </a:p>
        </p:txBody>
      </p:sp>
    </p:spTree>
    <p:extLst>
      <p:ext uri="{BB962C8B-B14F-4D97-AF65-F5344CB8AC3E}">
        <p14:creationId xmlns:p14="http://schemas.microsoft.com/office/powerpoint/2010/main" val="4077332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5154" y="1213444"/>
            <a:ext cx="10203659" cy="4755148"/>
          </a:xfrm>
          <a:prstGeom prst="rect">
            <a:avLst/>
          </a:prstGeom>
        </p:spPr>
        <p:txBody>
          <a:bodyPr wrap="square">
            <a:spAutoFit/>
          </a:bodyPr>
          <a:lstStyle/>
          <a:p>
            <a:pPr marL="342900" indent="-342900" algn="just">
              <a:spcAft>
                <a:spcPts val="600"/>
              </a:spcAft>
              <a:buFont typeface="Wingdings" panose="05000000000000000000" pitchFamily="2" charset="2"/>
              <a:buChar char="Ø"/>
            </a:pPr>
            <a:r>
              <a:rPr lang="en-IN" sz="2400" b="1" dirty="0">
                <a:solidFill>
                  <a:srgbClr val="FFFF00"/>
                </a:solidFill>
                <a:cs typeface="Calibri" panose="020F0502020204030204" pitchFamily="34" charset="0"/>
              </a:rPr>
              <a:t>Presentation Layer</a:t>
            </a:r>
          </a:p>
          <a:p>
            <a:pPr lvl="1" algn="just"/>
            <a:r>
              <a:rPr lang="en-US" sz="2400" dirty="0">
                <a:solidFill>
                  <a:srgbClr val="FFFF00"/>
                </a:solidFill>
              </a:rPr>
              <a:t>Static or dynamically generated content rendered by </a:t>
            </a:r>
            <a:r>
              <a:rPr lang="en-US" sz="2400" dirty="0" smtClean="0">
                <a:solidFill>
                  <a:srgbClr val="FFFF00"/>
                </a:solidFill>
              </a:rPr>
              <a:t>the </a:t>
            </a:r>
            <a:r>
              <a:rPr lang="en-IN" sz="2400" dirty="0" smtClean="0">
                <a:solidFill>
                  <a:srgbClr val="FFFF00"/>
                </a:solidFill>
              </a:rPr>
              <a:t>browser </a:t>
            </a:r>
            <a:r>
              <a:rPr lang="en-IN" sz="2400" dirty="0">
                <a:solidFill>
                  <a:srgbClr val="FFFF00"/>
                </a:solidFill>
              </a:rPr>
              <a:t>(</a:t>
            </a:r>
            <a:r>
              <a:rPr lang="en-IN" sz="2400" dirty="0" smtClean="0">
                <a:solidFill>
                  <a:srgbClr val="FFFF00"/>
                </a:solidFill>
              </a:rPr>
              <a:t>front-end)</a:t>
            </a:r>
          </a:p>
          <a:p>
            <a:pPr lvl="1" algn="just"/>
            <a:endParaRPr lang="en-IN" sz="2400" dirty="0" smtClean="0">
              <a:solidFill>
                <a:srgbClr val="FFFF00"/>
              </a:solidFill>
            </a:endParaRPr>
          </a:p>
          <a:p>
            <a:pPr marL="342900" indent="-342900" algn="just">
              <a:spcAft>
                <a:spcPts val="600"/>
              </a:spcAft>
              <a:buFont typeface="Wingdings" panose="05000000000000000000" pitchFamily="2" charset="2"/>
              <a:buChar char="Ø"/>
            </a:pPr>
            <a:r>
              <a:rPr lang="en-IN" sz="2400" b="1" dirty="0">
                <a:solidFill>
                  <a:srgbClr val="FFFF00"/>
                </a:solidFill>
                <a:cs typeface="Calibri" panose="020F0502020204030204" pitchFamily="34" charset="0"/>
              </a:rPr>
              <a:t>Logic Layer</a:t>
            </a:r>
          </a:p>
          <a:p>
            <a:pPr lvl="1" algn="just"/>
            <a:r>
              <a:rPr lang="en-US" sz="2400" dirty="0">
                <a:solidFill>
                  <a:srgbClr val="FFFF00"/>
                </a:solidFill>
              </a:rPr>
              <a:t>A dynamic content processing and generation </a:t>
            </a:r>
            <a:r>
              <a:rPr lang="en-US" sz="2400" dirty="0" smtClean="0">
                <a:solidFill>
                  <a:srgbClr val="FFFF00"/>
                </a:solidFill>
              </a:rPr>
              <a:t>level </a:t>
            </a:r>
            <a:r>
              <a:rPr lang="en-IN" sz="2400" dirty="0" smtClean="0">
                <a:solidFill>
                  <a:srgbClr val="FFFF00"/>
                </a:solidFill>
              </a:rPr>
              <a:t>application </a:t>
            </a:r>
            <a:r>
              <a:rPr lang="en-IN" sz="2400" dirty="0">
                <a:solidFill>
                  <a:srgbClr val="FFFF00"/>
                </a:solidFill>
              </a:rPr>
              <a:t>server, e.g., Java EE, ASP.NET, PHP, </a:t>
            </a:r>
            <a:r>
              <a:rPr lang="en-IN" sz="2400" dirty="0" smtClean="0">
                <a:solidFill>
                  <a:srgbClr val="FFFF00"/>
                </a:solidFill>
              </a:rPr>
              <a:t>ColdFusion platform </a:t>
            </a:r>
            <a:r>
              <a:rPr lang="en-IN" sz="2400" dirty="0">
                <a:solidFill>
                  <a:srgbClr val="FFFF00"/>
                </a:solidFill>
              </a:rPr>
              <a:t>(middleware</a:t>
            </a:r>
            <a:r>
              <a:rPr lang="en-IN" sz="2400" dirty="0" smtClean="0">
                <a:solidFill>
                  <a:srgbClr val="FFFF00"/>
                </a:solidFill>
              </a:rPr>
              <a:t>)</a:t>
            </a:r>
          </a:p>
          <a:p>
            <a:pPr lvl="1" algn="just"/>
            <a:endParaRPr lang="en-IN" sz="2400" dirty="0">
              <a:solidFill>
                <a:srgbClr val="FFFF00"/>
              </a:solidFill>
            </a:endParaRPr>
          </a:p>
          <a:p>
            <a:pPr marL="342900" indent="-342900" algn="just">
              <a:spcAft>
                <a:spcPts val="600"/>
              </a:spcAft>
              <a:buFont typeface="Wingdings" panose="05000000000000000000" pitchFamily="2" charset="2"/>
              <a:buChar char="Ø"/>
            </a:pPr>
            <a:r>
              <a:rPr lang="en-IN" sz="2400" b="1" dirty="0">
                <a:solidFill>
                  <a:srgbClr val="FFFF00"/>
                </a:solidFill>
                <a:cs typeface="Calibri" panose="020F0502020204030204" pitchFamily="34" charset="0"/>
              </a:rPr>
              <a:t>Data Layer</a:t>
            </a:r>
          </a:p>
          <a:p>
            <a:pPr lvl="1" algn="just"/>
            <a:r>
              <a:rPr lang="en-US" sz="2400" dirty="0">
                <a:solidFill>
                  <a:srgbClr val="FFFF00"/>
                </a:solidFill>
              </a:rPr>
              <a:t>A database, comprising both data sets and the </a:t>
            </a:r>
            <a:r>
              <a:rPr lang="en-US" sz="2400" dirty="0" smtClean="0">
                <a:solidFill>
                  <a:srgbClr val="FFFF00"/>
                </a:solidFill>
              </a:rPr>
              <a:t>database management </a:t>
            </a:r>
            <a:r>
              <a:rPr lang="en-US" sz="2400" dirty="0">
                <a:solidFill>
                  <a:srgbClr val="FFFF00"/>
                </a:solidFill>
              </a:rPr>
              <a:t>system or RDBMS software that manages </a:t>
            </a:r>
            <a:r>
              <a:rPr lang="en-US" sz="2400" dirty="0" smtClean="0">
                <a:solidFill>
                  <a:srgbClr val="FFFF00"/>
                </a:solidFill>
              </a:rPr>
              <a:t>and provides </a:t>
            </a:r>
            <a:r>
              <a:rPr lang="en-US" sz="2400" dirty="0">
                <a:solidFill>
                  <a:srgbClr val="FFFF00"/>
                </a:solidFill>
              </a:rPr>
              <a:t>access to the data (back-end)</a:t>
            </a:r>
            <a:endParaRPr lang="en-IN" sz="2400" dirty="0">
              <a:solidFill>
                <a:srgbClr val="FFFF00"/>
              </a:solidFill>
            </a:endParaRPr>
          </a:p>
        </p:txBody>
      </p:sp>
      <p:sp>
        <p:nvSpPr>
          <p:cNvPr id="5" name="TextBox 4"/>
          <p:cNvSpPr txBox="1"/>
          <p:nvPr/>
        </p:nvSpPr>
        <p:spPr>
          <a:xfrm>
            <a:off x="1546010" y="121024"/>
            <a:ext cx="9410490"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Web Architecture - Layers</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8466874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754454" y="887759"/>
            <a:ext cx="10361127" cy="3080963"/>
          </a:xfrm>
        </p:spPr>
        <p:txBody>
          <a:bodyPr>
            <a:normAutofit/>
          </a:bodyPr>
          <a:lstStyle/>
          <a:p>
            <a:pPr>
              <a:buFont typeface="Wingdings" panose="05000000000000000000" pitchFamily="2" charset="2"/>
              <a:buChar char="Ø"/>
            </a:pPr>
            <a:r>
              <a:rPr lang="en-US" cap="none" dirty="0" smtClean="0"/>
              <a:t>All </a:t>
            </a:r>
            <a:r>
              <a:rPr lang="en-US" b="1" cap="none" dirty="0">
                <a:solidFill>
                  <a:srgbClr val="FF0000"/>
                </a:solidFill>
                <a:cs typeface="Calibri" panose="020F0502020204030204" pitchFamily="34" charset="0"/>
              </a:rPr>
              <a:t>3 layers </a:t>
            </a:r>
            <a:r>
              <a:rPr lang="en-US" cap="none" dirty="0"/>
              <a:t>are on the </a:t>
            </a:r>
            <a:r>
              <a:rPr lang="en-US" b="1" cap="none" dirty="0">
                <a:solidFill>
                  <a:srgbClr val="FF0000"/>
                </a:solidFill>
                <a:cs typeface="Calibri" panose="020F0502020204030204" pitchFamily="34" charset="0"/>
              </a:rPr>
              <a:t>same machine</a:t>
            </a:r>
          </a:p>
          <a:p>
            <a:pPr marL="457200" lvl="1" indent="0">
              <a:buNone/>
            </a:pPr>
            <a:r>
              <a:rPr lang="en-US" sz="2000" cap="none" dirty="0" smtClean="0"/>
              <a:t>All </a:t>
            </a:r>
            <a:r>
              <a:rPr lang="en-US" sz="2000" cap="none" dirty="0"/>
              <a:t>code and processing kept on a single machine</a:t>
            </a:r>
          </a:p>
          <a:p>
            <a:pPr>
              <a:buFont typeface="Wingdings" panose="05000000000000000000" pitchFamily="2" charset="2"/>
              <a:buChar char="Ø"/>
            </a:pPr>
            <a:r>
              <a:rPr lang="en-US" cap="none" dirty="0" smtClean="0"/>
              <a:t>Presentation</a:t>
            </a:r>
            <a:r>
              <a:rPr lang="en-US" cap="none" dirty="0"/>
              <a:t>, Logic, Data layers are tightly connected</a:t>
            </a:r>
          </a:p>
          <a:p>
            <a:pPr marL="457200" lvl="1" indent="0">
              <a:buNone/>
            </a:pPr>
            <a:r>
              <a:rPr lang="en-US" sz="2000" b="1" cap="none" dirty="0">
                <a:solidFill>
                  <a:srgbClr val="FF0000"/>
                </a:solidFill>
                <a:cs typeface="Calibri" panose="020F0502020204030204" pitchFamily="34" charset="0"/>
              </a:rPr>
              <a:t>Scalability</a:t>
            </a:r>
            <a:r>
              <a:rPr lang="en-US" sz="2000" cap="none" dirty="0"/>
              <a:t>: Single processor means hard to increase volume of processing</a:t>
            </a:r>
          </a:p>
          <a:p>
            <a:pPr marL="457200" lvl="1" indent="0">
              <a:buNone/>
            </a:pPr>
            <a:r>
              <a:rPr lang="en-US" sz="2000" b="1" cap="none" dirty="0">
                <a:solidFill>
                  <a:srgbClr val="FF0000"/>
                </a:solidFill>
                <a:cs typeface="Calibri" panose="020F0502020204030204" pitchFamily="34" charset="0"/>
              </a:rPr>
              <a:t>Portability</a:t>
            </a:r>
            <a:r>
              <a:rPr lang="en-US" sz="2000" cap="none" dirty="0"/>
              <a:t>: Moving to a new machine may mean rewriting everything</a:t>
            </a:r>
          </a:p>
          <a:p>
            <a:pPr marL="457200" lvl="1" indent="0">
              <a:buNone/>
            </a:pPr>
            <a:r>
              <a:rPr lang="en-US" sz="2000" b="1" cap="none" dirty="0">
                <a:solidFill>
                  <a:srgbClr val="FF0000"/>
                </a:solidFill>
                <a:cs typeface="Calibri" panose="020F0502020204030204" pitchFamily="34" charset="0"/>
              </a:rPr>
              <a:t>Maintenance</a:t>
            </a:r>
            <a:r>
              <a:rPr lang="en-US" sz="2000" cap="none" dirty="0"/>
              <a:t>: Changing one layer requires changing other </a:t>
            </a:r>
            <a:r>
              <a:rPr lang="en-US" sz="2000" cap="none" dirty="0" smtClean="0"/>
              <a:t>layers</a:t>
            </a:r>
            <a:endParaRPr lang="en-US" sz="2000" cap="none" dirty="0" smtClean="0">
              <a:cs typeface="Calibri" panose="020F0502020204030204" pitchFamily="34" charset="0"/>
            </a:endParaRPr>
          </a:p>
        </p:txBody>
      </p:sp>
      <p:sp>
        <p:nvSpPr>
          <p:cNvPr id="4" name="TextBox 3"/>
          <p:cNvSpPr txBox="1"/>
          <p:nvPr/>
        </p:nvSpPr>
        <p:spPr>
          <a:xfrm>
            <a:off x="1546010" y="121024"/>
            <a:ext cx="9410490"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1-Tier Architecture</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6" name="Footer Placeholder 1"/>
          <p:cNvSpPr>
            <a:spLocks noGrp="1"/>
          </p:cNvSpPr>
          <p:nvPr>
            <p:ph type="ftr" sz="quarter" idx="4294967295"/>
          </p:nvPr>
        </p:nvSpPr>
        <p:spPr>
          <a:xfrm>
            <a:off x="913537" y="6152905"/>
            <a:ext cx="10042963" cy="365125"/>
          </a:xfrm>
        </p:spPr>
        <p:txBody>
          <a:bodyPr/>
          <a:lstStyle/>
          <a:p>
            <a:pPr algn="ctr"/>
            <a:r>
              <a:rPr lang="en-US" sz="1400" b="1" dirty="0" smtClean="0">
                <a:solidFill>
                  <a:schemeClr val="accent5">
                    <a:lumMod val="75000"/>
                  </a:schemeClr>
                </a:solidFill>
              </a:rPr>
              <a:t>SCORE, VIT</a:t>
            </a:r>
            <a:endParaRPr lang="en-US" sz="1400" b="1" dirty="0">
              <a:solidFill>
                <a:schemeClr val="accent5">
                  <a:lumMod val="75000"/>
                </a:schemeClr>
              </a:solidFill>
            </a:endParaRPr>
          </a:p>
        </p:txBody>
      </p:sp>
      <p:sp>
        <p:nvSpPr>
          <p:cNvPr id="7" name="Slide Number Placeholder 4"/>
          <p:cNvSpPr>
            <a:spLocks noGrp="1"/>
          </p:cNvSpPr>
          <p:nvPr>
            <p:ph type="sldNum" sz="quarter" idx="4294967295"/>
          </p:nvPr>
        </p:nvSpPr>
        <p:spPr>
          <a:xfrm>
            <a:off x="10511273" y="6152905"/>
            <a:ext cx="764016" cy="365125"/>
          </a:xfrm>
        </p:spPr>
        <p:txBody>
          <a:bodyPr/>
          <a:lstStyle/>
          <a:p>
            <a:fld id="{6D22F896-40B5-4ADD-8801-0D06FADFA095}" type="slidenum">
              <a:rPr lang="en-US" sz="1400" b="1" smtClean="0">
                <a:solidFill>
                  <a:schemeClr val="accent5">
                    <a:lumMod val="75000"/>
                  </a:schemeClr>
                </a:solidFill>
              </a:rPr>
              <a:t>14</a:t>
            </a:fld>
            <a:endParaRPr lang="en-US" sz="14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151106" y="3657601"/>
            <a:ext cx="9041378" cy="2495304"/>
          </a:xfrm>
          <a:prstGeom prst="rect">
            <a:avLst/>
          </a:prstGeom>
        </p:spPr>
      </p:pic>
    </p:spTree>
    <p:extLst>
      <p:ext uri="{BB962C8B-B14F-4D97-AF65-F5344CB8AC3E}">
        <p14:creationId xmlns:p14="http://schemas.microsoft.com/office/powerpoint/2010/main" val="2307502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070690" y="644245"/>
            <a:ext cx="10361127" cy="3492887"/>
          </a:xfrm>
        </p:spPr>
        <p:txBody>
          <a:bodyPr>
            <a:noAutofit/>
          </a:bodyPr>
          <a:lstStyle/>
          <a:p>
            <a:pPr>
              <a:buFont typeface="Wingdings" panose="05000000000000000000" pitchFamily="2" charset="2"/>
              <a:buChar char="Ø"/>
            </a:pPr>
            <a:r>
              <a:rPr lang="en-IN" cap="none" dirty="0" smtClean="0"/>
              <a:t>Database </a:t>
            </a:r>
            <a:r>
              <a:rPr lang="en-IN" cap="none" dirty="0"/>
              <a:t>runs on Server</a:t>
            </a:r>
          </a:p>
          <a:p>
            <a:pPr marL="457200" lvl="1" indent="0">
              <a:spcBef>
                <a:spcPts val="0"/>
              </a:spcBef>
              <a:buNone/>
            </a:pPr>
            <a:r>
              <a:rPr lang="en-IN" sz="2000" cap="none" dirty="0" smtClean="0"/>
              <a:t>Separated </a:t>
            </a:r>
            <a:r>
              <a:rPr lang="en-IN" sz="2000" cap="none" dirty="0"/>
              <a:t>from client</a:t>
            </a:r>
          </a:p>
          <a:p>
            <a:pPr marL="457200" lvl="1" indent="0">
              <a:spcBef>
                <a:spcPts val="0"/>
              </a:spcBef>
              <a:buNone/>
            </a:pPr>
            <a:r>
              <a:rPr lang="en-US" sz="2000" cap="none" dirty="0" smtClean="0"/>
              <a:t>Easy </a:t>
            </a:r>
            <a:r>
              <a:rPr lang="en-US" sz="2000" cap="none" dirty="0"/>
              <a:t>to switch to a different database</a:t>
            </a:r>
          </a:p>
          <a:p>
            <a:pPr>
              <a:buFont typeface="Wingdings" panose="05000000000000000000" pitchFamily="2" charset="2"/>
              <a:buChar char="Ø"/>
            </a:pPr>
            <a:r>
              <a:rPr lang="en-US" cap="none" dirty="0" smtClean="0"/>
              <a:t>Presentation </a:t>
            </a:r>
            <a:r>
              <a:rPr lang="en-US" cap="none" dirty="0"/>
              <a:t>and logic layers still tightly connected</a:t>
            </a:r>
          </a:p>
          <a:p>
            <a:pPr marL="457200" lvl="1" indent="0">
              <a:spcBef>
                <a:spcPts val="0"/>
              </a:spcBef>
              <a:buNone/>
            </a:pPr>
            <a:r>
              <a:rPr lang="en-IN" sz="2000" cap="none" dirty="0" smtClean="0"/>
              <a:t>Heavy </a:t>
            </a:r>
            <a:r>
              <a:rPr lang="en-IN" sz="2000" cap="none" dirty="0"/>
              <a:t>load on server</a:t>
            </a:r>
          </a:p>
          <a:p>
            <a:pPr marL="457200" lvl="1" indent="0">
              <a:spcBef>
                <a:spcPts val="0"/>
              </a:spcBef>
              <a:buNone/>
            </a:pPr>
            <a:r>
              <a:rPr lang="en-IN" sz="2000" cap="none" dirty="0" smtClean="0"/>
              <a:t>Potential </a:t>
            </a:r>
            <a:r>
              <a:rPr lang="en-IN" sz="2000" cap="none" dirty="0"/>
              <a:t>congestion on network</a:t>
            </a:r>
          </a:p>
          <a:p>
            <a:pPr marL="457200" lvl="1" indent="0">
              <a:spcBef>
                <a:spcPts val="0"/>
              </a:spcBef>
              <a:buNone/>
            </a:pPr>
            <a:r>
              <a:rPr lang="en-US" sz="2000" cap="none" dirty="0" smtClean="0"/>
              <a:t>Presentation </a:t>
            </a:r>
            <a:r>
              <a:rPr lang="en-US" sz="2000" cap="none" dirty="0"/>
              <a:t>still tied to business logic</a:t>
            </a:r>
            <a:endParaRPr lang="en-US" sz="2000" cap="none" dirty="0" smtClean="0">
              <a:cs typeface="Calibri" panose="020F0502020204030204" pitchFamily="34" charset="0"/>
            </a:endParaRPr>
          </a:p>
        </p:txBody>
      </p:sp>
      <p:sp>
        <p:nvSpPr>
          <p:cNvPr id="4" name="TextBox 3"/>
          <p:cNvSpPr txBox="1"/>
          <p:nvPr/>
        </p:nvSpPr>
        <p:spPr>
          <a:xfrm>
            <a:off x="1546010" y="121024"/>
            <a:ext cx="9410490" cy="523220"/>
          </a:xfrm>
          <a:prstGeom prst="rect">
            <a:avLst/>
          </a:prstGeom>
          <a:noFill/>
        </p:spPr>
        <p:txBody>
          <a:bodyPr wrap="square" rtlCol="0">
            <a:spAutoFit/>
          </a:bodyPr>
          <a:lstStyle/>
          <a:p>
            <a:pPr algn="ctr"/>
            <a:r>
              <a:rPr lang="en-IN" sz="2800" b="1" dirty="0" smtClean="0">
                <a:solidFill>
                  <a:srgbClr val="0070C0"/>
                </a:solidFill>
                <a:latin typeface="Lucida Sans Unicode" panose="020B0602030504020204" pitchFamily="34" charset="0"/>
                <a:cs typeface="Lucida Sans Unicode" panose="020B0602030504020204" pitchFamily="34" charset="0"/>
              </a:rPr>
              <a:t>2-Tier Architecture</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6" name="Footer Placeholder 1"/>
          <p:cNvSpPr>
            <a:spLocks noGrp="1"/>
          </p:cNvSpPr>
          <p:nvPr>
            <p:ph type="ftr" sz="quarter" idx="4294967295"/>
          </p:nvPr>
        </p:nvSpPr>
        <p:spPr>
          <a:xfrm>
            <a:off x="913537" y="6152905"/>
            <a:ext cx="10042963" cy="365125"/>
          </a:xfrm>
        </p:spPr>
        <p:txBody>
          <a:bodyPr/>
          <a:lstStyle/>
          <a:p>
            <a:pPr algn="ctr"/>
            <a:r>
              <a:rPr lang="en-US" sz="1400" b="1" dirty="0" smtClean="0">
                <a:solidFill>
                  <a:schemeClr val="accent5">
                    <a:lumMod val="75000"/>
                  </a:schemeClr>
                </a:solidFill>
              </a:rPr>
              <a:t>SCORE, VIT</a:t>
            </a:r>
            <a:endParaRPr lang="en-US" sz="1400" b="1" dirty="0">
              <a:solidFill>
                <a:schemeClr val="accent5">
                  <a:lumMod val="75000"/>
                </a:schemeClr>
              </a:solidFill>
            </a:endParaRPr>
          </a:p>
        </p:txBody>
      </p:sp>
      <p:sp>
        <p:nvSpPr>
          <p:cNvPr id="7" name="Slide Number Placeholder 4"/>
          <p:cNvSpPr>
            <a:spLocks noGrp="1"/>
          </p:cNvSpPr>
          <p:nvPr>
            <p:ph type="sldNum" sz="quarter" idx="4294967295"/>
          </p:nvPr>
        </p:nvSpPr>
        <p:spPr>
          <a:xfrm>
            <a:off x="10511273" y="6152905"/>
            <a:ext cx="764016" cy="365125"/>
          </a:xfrm>
        </p:spPr>
        <p:txBody>
          <a:bodyPr/>
          <a:lstStyle/>
          <a:p>
            <a:fld id="{6D22F896-40B5-4ADD-8801-0D06FADFA095}" type="slidenum">
              <a:rPr lang="en-US" sz="1400" b="1" smtClean="0">
                <a:solidFill>
                  <a:schemeClr val="accent5">
                    <a:lumMod val="75000"/>
                  </a:schemeClr>
                </a:solidFill>
              </a:rPr>
              <a:t>15</a:t>
            </a:fld>
            <a:endParaRPr lang="en-US" sz="1400" b="1" dirty="0">
              <a:solidFill>
                <a:schemeClr val="accent5">
                  <a:lumMod val="75000"/>
                </a:schemeClr>
              </a:solidFill>
            </a:endParaRPr>
          </a:p>
        </p:txBody>
      </p:sp>
      <p:pic>
        <p:nvPicPr>
          <p:cNvPr id="2" name="Picture 1"/>
          <p:cNvPicPr>
            <a:picLocks noChangeAspect="1"/>
          </p:cNvPicPr>
          <p:nvPr/>
        </p:nvPicPr>
        <p:blipFill>
          <a:blip r:embed="rId2"/>
          <a:stretch>
            <a:fillRect/>
          </a:stretch>
        </p:blipFill>
        <p:spPr>
          <a:xfrm>
            <a:off x="1334833" y="3509683"/>
            <a:ext cx="9420012" cy="2643222"/>
          </a:xfrm>
          <a:prstGeom prst="rect">
            <a:avLst/>
          </a:prstGeom>
        </p:spPr>
      </p:pic>
    </p:spTree>
    <p:extLst>
      <p:ext uri="{BB962C8B-B14F-4D97-AF65-F5344CB8AC3E}">
        <p14:creationId xmlns:p14="http://schemas.microsoft.com/office/powerpoint/2010/main" val="38096140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164795" y="1226995"/>
            <a:ext cx="10361127" cy="1447719"/>
          </a:xfrm>
        </p:spPr>
        <p:txBody>
          <a:bodyPr>
            <a:noAutofit/>
          </a:bodyPr>
          <a:lstStyle/>
          <a:p>
            <a:pPr>
              <a:buFont typeface="Wingdings" panose="05000000000000000000" pitchFamily="2" charset="2"/>
              <a:buChar char="Ø"/>
            </a:pPr>
            <a:r>
              <a:rPr lang="en-US" cap="none" dirty="0"/>
              <a:t>Each layer can potentially run on a different machine</a:t>
            </a:r>
          </a:p>
          <a:p>
            <a:pPr>
              <a:buFont typeface="Wingdings" panose="05000000000000000000" pitchFamily="2" charset="2"/>
              <a:buChar char="Ø"/>
            </a:pPr>
            <a:r>
              <a:rPr lang="en-US" cap="none" dirty="0" smtClean="0"/>
              <a:t>Presentation</a:t>
            </a:r>
            <a:r>
              <a:rPr lang="en-US" cap="none" dirty="0"/>
              <a:t>, logic, data layers </a:t>
            </a:r>
            <a:r>
              <a:rPr lang="en-US" cap="none" dirty="0" smtClean="0"/>
              <a:t>disconnected</a:t>
            </a:r>
          </a:p>
        </p:txBody>
      </p:sp>
      <p:sp>
        <p:nvSpPr>
          <p:cNvPr id="4" name="TextBox 3"/>
          <p:cNvSpPr txBox="1"/>
          <p:nvPr/>
        </p:nvSpPr>
        <p:spPr>
          <a:xfrm>
            <a:off x="1546010" y="121024"/>
            <a:ext cx="9410490" cy="523220"/>
          </a:xfrm>
          <a:prstGeom prst="rect">
            <a:avLst/>
          </a:prstGeom>
          <a:noFill/>
        </p:spPr>
        <p:txBody>
          <a:bodyPr wrap="square" rtlCol="0">
            <a:spAutoFit/>
          </a:bodyPr>
          <a:lstStyle/>
          <a:p>
            <a:pPr algn="ctr"/>
            <a:r>
              <a:rPr lang="en-IN" sz="2800" b="1" dirty="0">
                <a:solidFill>
                  <a:srgbClr val="0070C0"/>
                </a:solidFill>
                <a:latin typeface="Lucida Sans Unicode" panose="020B0602030504020204" pitchFamily="34" charset="0"/>
                <a:cs typeface="Lucida Sans Unicode" panose="020B0602030504020204" pitchFamily="34" charset="0"/>
              </a:rPr>
              <a:t>3</a:t>
            </a:r>
            <a:r>
              <a:rPr lang="en-IN" sz="2800" b="1" dirty="0" smtClean="0">
                <a:solidFill>
                  <a:srgbClr val="0070C0"/>
                </a:solidFill>
                <a:latin typeface="Lucida Sans Unicode" panose="020B0602030504020204" pitchFamily="34" charset="0"/>
                <a:cs typeface="Lucida Sans Unicode" panose="020B0602030504020204" pitchFamily="34" charset="0"/>
              </a:rPr>
              <a:t>-Tier Architecture</a:t>
            </a:r>
            <a:endParaRPr lang="en-IN" sz="2800" b="1" dirty="0">
              <a:solidFill>
                <a:srgbClr val="0070C0"/>
              </a:solidFill>
              <a:latin typeface="Lucida Sans Unicode" panose="020B0602030504020204" pitchFamily="34" charset="0"/>
              <a:cs typeface="Lucida Sans Unicode" panose="020B0602030504020204" pitchFamily="34" charset="0"/>
            </a:endParaRPr>
          </a:p>
        </p:txBody>
      </p:sp>
      <p:sp>
        <p:nvSpPr>
          <p:cNvPr id="6" name="Footer Placeholder 1"/>
          <p:cNvSpPr>
            <a:spLocks noGrp="1"/>
          </p:cNvSpPr>
          <p:nvPr>
            <p:ph type="ftr" sz="quarter" idx="4294967295"/>
          </p:nvPr>
        </p:nvSpPr>
        <p:spPr>
          <a:xfrm>
            <a:off x="913537" y="6152905"/>
            <a:ext cx="10042963" cy="365125"/>
          </a:xfrm>
        </p:spPr>
        <p:txBody>
          <a:bodyPr/>
          <a:lstStyle/>
          <a:p>
            <a:pPr algn="ctr"/>
            <a:r>
              <a:rPr lang="en-US" sz="1400" b="1" dirty="0" smtClean="0">
                <a:solidFill>
                  <a:schemeClr val="accent5">
                    <a:lumMod val="75000"/>
                  </a:schemeClr>
                </a:solidFill>
              </a:rPr>
              <a:t>SCORE, VIT</a:t>
            </a:r>
            <a:endParaRPr lang="en-US" sz="1400" b="1" dirty="0">
              <a:solidFill>
                <a:schemeClr val="accent5">
                  <a:lumMod val="75000"/>
                </a:schemeClr>
              </a:solidFill>
            </a:endParaRPr>
          </a:p>
        </p:txBody>
      </p:sp>
      <p:sp>
        <p:nvSpPr>
          <p:cNvPr id="7" name="Slide Number Placeholder 4"/>
          <p:cNvSpPr>
            <a:spLocks noGrp="1"/>
          </p:cNvSpPr>
          <p:nvPr>
            <p:ph type="sldNum" sz="quarter" idx="4294967295"/>
          </p:nvPr>
        </p:nvSpPr>
        <p:spPr>
          <a:xfrm>
            <a:off x="10511273" y="6152905"/>
            <a:ext cx="764016" cy="365125"/>
          </a:xfrm>
        </p:spPr>
        <p:txBody>
          <a:bodyPr/>
          <a:lstStyle/>
          <a:p>
            <a:fld id="{6D22F896-40B5-4ADD-8801-0D06FADFA095}" type="slidenum">
              <a:rPr lang="en-US" sz="1400" b="1" smtClean="0">
                <a:solidFill>
                  <a:schemeClr val="accent5">
                    <a:lumMod val="75000"/>
                  </a:schemeClr>
                </a:solidFill>
              </a:rPr>
              <a:t>16</a:t>
            </a:fld>
            <a:endParaRPr lang="en-US" sz="1400" b="1" dirty="0">
              <a:solidFill>
                <a:schemeClr val="accent5">
                  <a:lumMod val="75000"/>
                </a:schemeClr>
              </a:solidFill>
            </a:endParaRPr>
          </a:p>
        </p:txBody>
      </p:sp>
      <p:grpSp>
        <p:nvGrpSpPr>
          <p:cNvPr id="12" name="Group 11"/>
          <p:cNvGrpSpPr/>
          <p:nvPr/>
        </p:nvGrpSpPr>
        <p:grpSpPr>
          <a:xfrm>
            <a:off x="1164795" y="2420472"/>
            <a:ext cx="9898165" cy="2994876"/>
            <a:chOff x="1165098" y="2420472"/>
            <a:chExt cx="9900743" cy="2994876"/>
          </a:xfrm>
        </p:grpSpPr>
        <p:pic>
          <p:nvPicPr>
            <p:cNvPr id="5" name="Picture 4"/>
            <p:cNvPicPr>
              <a:picLocks noChangeAspect="1"/>
            </p:cNvPicPr>
            <p:nvPr/>
          </p:nvPicPr>
          <p:blipFill>
            <a:blip r:embed="rId2"/>
            <a:stretch>
              <a:fillRect/>
            </a:stretch>
          </p:blipFill>
          <p:spPr>
            <a:xfrm>
              <a:off x="1165098" y="2420472"/>
              <a:ext cx="9900743" cy="2994876"/>
            </a:xfrm>
            <a:prstGeom prst="rect">
              <a:avLst/>
            </a:prstGeom>
            <a:ln>
              <a:solidFill>
                <a:schemeClr val="tx1"/>
              </a:solidFill>
            </a:ln>
          </p:spPr>
        </p:pic>
        <p:sp>
          <p:nvSpPr>
            <p:cNvPr id="8" name="TextBox 7"/>
            <p:cNvSpPr txBox="1"/>
            <p:nvPr/>
          </p:nvSpPr>
          <p:spPr>
            <a:xfrm>
              <a:off x="1710978" y="2786743"/>
              <a:ext cx="1479177" cy="1843314"/>
            </a:xfrm>
            <a:prstGeom prst="rect">
              <a:avLst/>
            </a:prstGeom>
            <a:solidFill>
              <a:schemeClr val="bg1"/>
            </a:solidFill>
          </p:spPr>
          <p:txBody>
            <a:bodyPr wrap="square" rtlCol="0">
              <a:noAutofit/>
            </a:bodyPr>
            <a:lstStyle/>
            <a:p>
              <a:pPr algn="ctr"/>
              <a:r>
                <a:rPr lang="en-IN" sz="2000" dirty="0" smtClean="0"/>
                <a:t>Presentation Layer</a:t>
              </a:r>
            </a:p>
            <a:p>
              <a:pPr algn="ctr"/>
              <a:r>
                <a:rPr lang="en-IN" sz="2000" dirty="0" smtClean="0"/>
                <a:t> contains Presentation Logic</a:t>
              </a:r>
              <a:endParaRPr lang="en-IN" sz="2000" dirty="0"/>
            </a:p>
          </p:txBody>
        </p:sp>
        <p:sp>
          <p:nvSpPr>
            <p:cNvPr id="9" name="TextBox 8"/>
            <p:cNvSpPr txBox="1"/>
            <p:nvPr/>
          </p:nvSpPr>
          <p:spPr>
            <a:xfrm>
              <a:off x="4200178" y="2786743"/>
              <a:ext cx="1479177" cy="1843314"/>
            </a:xfrm>
            <a:prstGeom prst="rect">
              <a:avLst/>
            </a:prstGeom>
            <a:solidFill>
              <a:schemeClr val="bg1"/>
            </a:solidFill>
          </p:spPr>
          <p:txBody>
            <a:bodyPr wrap="square" rtlCol="0">
              <a:noAutofit/>
            </a:bodyPr>
            <a:lstStyle/>
            <a:p>
              <a:pPr algn="ctr"/>
              <a:r>
                <a:rPr lang="en-IN" sz="2000" dirty="0" smtClean="0"/>
                <a:t>Business Layer</a:t>
              </a:r>
            </a:p>
            <a:p>
              <a:pPr algn="ctr"/>
              <a:r>
                <a:rPr lang="en-IN" sz="2000" dirty="0" smtClean="0"/>
                <a:t> contains Business Logic</a:t>
              </a:r>
              <a:endParaRPr lang="en-IN" sz="2000" dirty="0"/>
            </a:p>
          </p:txBody>
        </p:sp>
        <p:sp>
          <p:nvSpPr>
            <p:cNvPr id="10" name="TextBox 9"/>
            <p:cNvSpPr txBox="1"/>
            <p:nvPr/>
          </p:nvSpPr>
          <p:spPr>
            <a:xfrm>
              <a:off x="6761948" y="2786743"/>
              <a:ext cx="1479177" cy="1843314"/>
            </a:xfrm>
            <a:prstGeom prst="rect">
              <a:avLst/>
            </a:prstGeom>
            <a:solidFill>
              <a:schemeClr val="bg1"/>
            </a:solidFill>
          </p:spPr>
          <p:txBody>
            <a:bodyPr wrap="square" rtlCol="0">
              <a:noAutofit/>
            </a:bodyPr>
            <a:lstStyle/>
            <a:p>
              <a:pPr algn="ctr"/>
              <a:r>
                <a:rPr lang="en-IN" sz="2000" dirty="0" smtClean="0"/>
                <a:t>Data </a:t>
              </a:r>
            </a:p>
            <a:p>
              <a:pPr algn="ctr"/>
              <a:r>
                <a:rPr lang="en-IN" sz="2000" dirty="0" smtClean="0"/>
                <a:t>Layer</a:t>
              </a:r>
            </a:p>
            <a:p>
              <a:pPr algn="ctr"/>
              <a:r>
                <a:rPr lang="en-IN" sz="2000" dirty="0" smtClean="0"/>
                <a:t> contains Data Access Logic</a:t>
              </a:r>
              <a:endParaRPr lang="en-IN" sz="2000" dirty="0"/>
            </a:p>
          </p:txBody>
        </p:sp>
        <p:sp>
          <p:nvSpPr>
            <p:cNvPr id="11" name="TextBox 10"/>
            <p:cNvSpPr txBox="1"/>
            <p:nvPr/>
          </p:nvSpPr>
          <p:spPr>
            <a:xfrm>
              <a:off x="9207605" y="3510804"/>
              <a:ext cx="1190293" cy="357388"/>
            </a:xfrm>
            <a:prstGeom prst="rect">
              <a:avLst/>
            </a:prstGeom>
            <a:solidFill>
              <a:schemeClr val="bg1"/>
            </a:solidFill>
          </p:spPr>
          <p:txBody>
            <a:bodyPr wrap="square" rtlCol="0">
              <a:noAutofit/>
            </a:bodyPr>
            <a:lstStyle/>
            <a:p>
              <a:pPr algn="ctr"/>
              <a:r>
                <a:rPr lang="en-IN" sz="2000" dirty="0" smtClean="0"/>
                <a:t>Database</a:t>
              </a:r>
              <a:endParaRPr lang="en-IN" sz="2000" dirty="0"/>
            </a:p>
          </p:txBody>
        </p:sp>
      </p:grpSp>
    </p:spTree>
    <p:extLst>
      <p:ext uri="{BB962C8B-B14F-4D97-AF65-F5344CB8AC3E}">
        <p14:creationId xmlns:p14="http://schemas.microsoft.com/office/powerpoint/2010/main" val="17639529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61510-60D5-55B1-5792-62902F59F863}"/>
              </a:ext>
            </a:extLst>
          </p:cNvPr>
          <p:cNvSpPr>
            <a:spLocks noGrp="1"/>
          </p:cNvSpPr>
          <p:nvPr>
            <p:ph type="title"/>
          </p:nvPr>
        </p:nvSpPr>
        <p:spPr/>
        <p:txBody>
          <a:bodyPr/>
          <a:lstStyle/>
          <a:p>
            <a:r>
              <a:rPr lang="en-US" sz="3600" dirty="0">
                <a:solidFill>
                  <a:srgbClr val="00B0F0"/>
                </a:solidFill>
                <a:effectLst/>
                <a:latin typeface="Arial" panose="020B0604020202020204" pitchFamily="34" charset="0"/>
                <a:ea typeface="Arial" panose="020B0604020202020204" pitchFamily="34" charset="0"/>
              </a:rPr>
              <a:t>Evolution</a:t>
            </a:r>
            <a:r>
              <a:rPr lang="en-US" sz="3600" spc="-1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of</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the</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Internet</a:t>
            </a:r>
            <a:r>
              <a:rPr lang="en-US" sz="3600" spc="-30"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and</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World</a:t>
            </a:r>
            <a:r>
              <a:rPr lang="en-US" sz="3600" spc="-40"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Wide</a:t>
            </a:r>
            <a:r>
              <a:rPr lang="en-US" sz="3600" spc="-6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Web</a:t>
            </a:r>
            <a:endParaRPr lang="en-US" dirty="0"/>
          </a:p>
        </p:txBody>
      </p:sp>
      <p:sp>
        <p:nvSpPr>
          <p:cNvPr id="3" name="Content Placeholder 2">
            <a:extLst>
              <a:ext uri="{FF2B5EF4-FFF2-40B4-BE49-F238E27FC236}">
                <a16:creationId xmlns:a16="http://schemas.microsoft.com/office/drawing/2014/main" xmlns="" id="{E5EAC74A-595A-8E49-A776-ACBA2E35EF28}"/>
              </a:ext>
            </a:extLst>
          </p:cNvPr>
          <p:cNvSpPr>
            <a:spLocks noGrp="1"/>
          </p:cNvSpPr>
          <p:nvPr>
            <p:ph idx="1"/>
          </p:nvPr>
        </p:nvSpPr>
        <p:spPr/>
        <p:txBody>
          <a:bodyPr>
            <a:normAutofit fontScale="92500" lnSpcReduction="20000"/>
          </a:bodyPr>
          <a:lstStyle/>
          <a:p>
            <a:pPr marL="0" indent="0" algn="l">
              <a:buNone/>
            </a:pPr>
            <a:r>
              <a:rPr lang="en-US" b="1" i="0" dirty="0">
                <a:solidFill>
                  <a:schemeClr val="accent3"/>
                </a:solidFill>
                <a:effectLst/>
                <a:latin typeface="Söhne"/>
              </a:rPr>
              <a:t>Introduction to Web Architecture</a:t>
            </a:r>
            <a:endParaRPr lang="en-US" b="0" i="0" dirty="0">
              <a:solidFill>
                <a:schemeClr val="accent3"/>
              </a:solidFill>
              <a:effectLst/>
              <a:latin typeface="Söhne"/>
            </a:endParaRPr>
          </a:p>
          <a:p>
            <a:pPr marL="0" indent="0" algn="l">
              <a:buNone/>
            </a:pPr>
            <a:r>
              <a:rPr lang="en-US" b="0" i="1" dirty="0">
                <a:solidFill>
                  <a:srgbClr val="D1D5DB"/>
                </a:solidFill>
                <a:effectLst/>
                <a:latin typeface="Söhne"/>
              </a:rPr>
              <a:t>Web architecture refers to the structure and organization of components in a web application. It evolves to accommodate the growing complexity of applications and user demands. </a:t>
            </a:r>
          </a:p>
          <a:p>
            <a:pPr marL="0" indent="0" algn="l">
              <a:buNone/>
            </a:pPr>
            <a:r>
              <a:rPr lang="en-US" b="1" i="0" dirty="0">
                <a:solidFill>
                  <a:srgbClr val="92D050"/>
                </a:solidFill>
                <a:effectLst/>
                <a:latin typeface="Söhne"/>
              </a:rPr>
              <a:t>Components of Web Architecture:</a:t>
            </a:r>
            <a:endParaRPr lang="en-US" b="0" i="0" dirty="0">
              <a:solidFill>
                <a:srgbClr val="92D050"/>
              </a:solidFill>
              <a:effectLst/>
              <a:latin typeface="Söhne"/>
            </a:endParaRPr>
          </a:p>
          <a:p>
            <a:pPr marL="0" indent="0" algn="l">
              <a:buNone/>
            </a:pPr>
            <a:r>
              <a:rPr lang="en-US" b="0" i="1" dirty="0">
                <a:solidFill>
                  <a:srgbClr val="FF0000"/>
                </a:solidFill>
                <a:effectLst/>
                <a:latin typeface="Söhne"/>
              </a:rPr>
              <a:t>User Interface:</a:t>
            </a:r>
            <a:r>
              <a:rPr lang="en-US" b="0" i="0" dirty="0">
                <a:solidFill>
                  <a:srgbClr val="FF0000"/>
                </a:solidFill>
                <a:effectLst/>
                <a:latin typeface="Söhne"/>
              </a:rPr>
              <a:t> </a:t>
            </a:r>
            <a:r>
              <a:rPr lang="en-US" b="0" i="0" dirty="0">
                <a:solidFill>
                  <a:srgbClr val="D1D5DB"/>
                </a:solidFill>
                <a:effectLst/>
                <a:latin typeface="Söhne"/>
              </a:rPr>
              <a:t>The HTML, CSS, and possibly some client-side JavaScript for the presentation layer.</a:t>
            </a:r>
          </a:p>
          <a:p>
            <a:pPr marL="0" indent="0" algn="l">
              <a:buNone/>
            </a:pPr>
            <a:r>
              <a:rPr lang="en-US" b="0" i="1" dirty="0">
                <a:solidFill>
                  <a:srgbClr val="FF0000"/>
                </a:solidFill>
                <a:effectLst/>
                <a:latin typeface="Söhne"/>
              </a:rPr>
              <a:t>Application Logic:</a:t>
            </a:r>
            <a:r>
              <a:rPr lang="en-US" b="0" i="0" dirty="0">
                <a:solidFill>
                  <a:srgbClr val="FF0000"/>
                </a:solidFill>
                <a:effectLst/>
                <a:latin typeface="Söhne"/>
              </a:rPr>
              <a:t> </a:t>
            </a:r>
            <a:r>
              <a:rPr lang="en-US" b="0" i="0" dirty="0">
                <a:solidFill>
                  <a:srgbClr val="D1D5DB"/>
                </a:solidFill>
                <a:effectLst/>
                <a:latin typeface="Söhne"/>
              </a:rPr>
              <a:t>Minimal or no server-side scripting. The website is mainly composed of static content.</a:t>
            </a:r>
          </a:p>
          <a:p>
            <a:pPr marL="0" indent="0" algn="l">
              <a:buNone/>
            </a:pPr>
            <a:r>
              <a:rPr lang="en-US" b="0" i="1" dirty="0">
                <a:solidFill>
                  <a:srgbClr val="FF0000"/>
                </a:solidFill>
                <a:effectLst/>
                <a:latin typeface="Söhne"/>
              </a:rPr>
              <a:t>Data Management:</a:t>
            </a:r>
            <a:r>
              <a:rPr lang="en-US" b="0" i="0" dirty="0">
                <a:solidFill>
                  <a:srgbClr val="FF0000"/>
                </a:solidFill>
                <a:effectLst/>
                <a:latin typeface="Söhne"/>
              </a:rPr>
              <a:t> </a:t>
            </a:r>
            <a:r>
              <a:rPr lang="en-US" b="0" i="0" dirty="0">
                <a:solidFill>
                  <a:srgbClr val="D1D5DB"/>
                </a:solidFill>
                <a:effectLst/>
                <a:latin typeface="Söhne"/>
              </a:rPr>
              <a:t>The content is hardcoded directly into the HTML files, and there's no dynamic interaction with a database.</a:t>
            </a:r>
          </a:p>
          <a:p>
            <a:endParaRPr lang="en-US" dirty="0"/>
          </a:p>
        </p:txBody>
      </p:sp>
    </p:spTree>
    <p:extLst>
      <p:ext uri="{BB962C8B-B14F-4D97-AF65-F5344CB8AC3E}">
        <p14:creationId xmlns:p14="http://schemas.microsoft.com/office/powerpoint/2010/main" val="3471704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61510-60D5-55B1-5792-62902F59F863}"/>
              </a:ext>
            </a:extLst>
          </p:cNvPr>
          <p:cNvSpPr>
            <a:spLocks noGrp="1"/>
          </p:cNvSpPr>
          <p:nvPr>
            <p:ph type="title"/>
          </p:nvPr>
        </p:nvSpPr>
        <p:spPr/>
        <p:txBody>
          <a:bodyPr/>
          <a:lstStyle/>
          <a:p>
            <a:r>
              <a:rPr lang="en-US" sz="3600" dirty="0">
                <a:solidFill>
                  <a:srgbClr val="00B0F0"/>
                </a:solidFill>
                <a:effectLst/>
                <a:latin typeface="Arial" panose="020B0604020202020204" pitchFamily="34" charset="0"/>
                <a:ea typeface="Arial" panose="020B0604020202020204" pitchFamily="34" charset="0"/>
              </a:rPr>
              <a:t>Evolution</a:t>
            </a:r>
            <a:r>
              <a:rPr lang="en-US" sz="3600" spc="-1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of</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the</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Internet</a:t>
            </a:r>
            <a:r>
              <a:rPr lang="en-US" sz="3600" spc="-30"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and</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World</a:t>
            </a:r>
            <a:r>
              <a:rPr lang="en-US" sz="3600" spc="-40"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Wide</a:t>
            </a:r>
            <a:r>
              <a:rPr lang="en-US" sz="3600" spc="-6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Web</a:t>
            </a:r>
            <a:endParaRPr lang="en-US" dirty="0"/>
          </a:p>
        </p:txBody>
      </p:sp>
      <p:sp>
        <p:nvSpPr>
          <p:cNvPr id="3" name="Content Placeholder 2">
            <a:extLst>
              <a:ext uri="{FF2B5EF4-FFF2-40B4-BE49-F238E27FC236}">
                <a16:creationId xmlns:a16="http://schemas.microsoft.com/office/drawing/2014/main" xmlns="" id="{E5EAC74A-595A-8E49-A776-ACBA2E35EF28}"/>
              </a:ext>
            </a:extLst>
          </p:cNvPr>
          <p:cNvSpPr>
            <a:spLocks noGrp="1"/>
          </p:cNvSpPr>
          <p:nvPr>
            <p:ph idx="1"/>
          </p:nvPr>
        </p:nvSpPr>
        <p:spPr>
          <a:xfrm>
            <a:off x="1218883" y="1701797"/>
            <a:ext cx="10360501" cy="4881566"/>
          </a:xfrm>
        </p:spPr>
        <p:txBody>
          <a:bodyPr>
            <a:normAutofit lnSpcReduction="10000"/>
          </a:bodyPr>
          <a:lstStyle/>
          <a:p>
            <a:pPr marL="0" indent="0" algn="l">
              <a:buNone/>
            </a:pPr>
            <a:r>
              <a:rPr lang="en-US" b="1" i="0" dirty="0">
                <a:solidFill>
                  <a:schemeClr val="accent3"/>
                </a:solidFill>
                <a:effectLst/>
                <a:latin typeface="Söhne"/>
              </a:rPr>
              <a:t>1-Tier Architecture</a:t>
            </a:r>
            <a:endParaRPr lang="en-US" b="0" i="0" dirty="0">
              <a:solidFill>
                <a:schemeClr val="accent3"/>
              </a:solidFill>
              <a:effectLst/>
              <a:latin typeface="Söhne"/>
            </a:endParaRPr>
          </a:p>
          <a:p>
            <a:pPr marL="0" indent="0" algn="l">
              <a:buNone/>
            </a:pPr>
            <a:r>
              <a:rPr lang="en-US" b="0" i="1" dirty="0">
                <a:solidFill>
                  <a:srgbClr val="D1D5DB"/>
                </a:solidFill>
                <a:effectLst/>
                <a:latin typeface="Söhne"/>
              </a:rPr>
              <a:t>1-tier architecture, also known as single-tier is the simplest form. </a:t>
            </a:r>
            <a:endParaRPr lang="en-US" b="0" i="0" dirty="0">
              <a:solidFill>
                <a:srgbClr val="D1D5DB"/>
              </a:solidFill>
              <a:effectLst/>
              <a:latin typeface="Söhne"/>
            </a:endParaRPr>
          </a:p>
          <a:p>
            <a:pPr marL="0" indent="0" algn="l">
              <a:buNone/>
            </a:pPr>
            <a:r>
              <a:rPr lang="en-US" b="1" i="0" dirty="0">
                <a:solidFill>
                  <a:srgbClr val="92D050"/>
                </a:solidFill>
                <a:effectLst/>
                <a:latin typeface="Söhne"/>
              </a:rPr>
              <a:t>Characteristics:</a:t>
            </a:r>
            <a:endParaRPr lang="en-US" b="0" i="0" dirty="0">
              <a:solidFill>
                <a:srgbClr val="92D050"/>
              </a:solidFill>
              <a:effectLst/>
              <a:latin typeface="Söhne"/>
            </a:endParaRPr>
          </a:p>
          <a:p>
            <a:pPr marL="742950" lvl="1" indent="-285750" algn="l">
              <a:buFont typeface="+mj-lt"/>
              <a:buAutoNum type="arabicPeriod"/>
            </a:pPr>
            <a:r>
              <a:rPr lang="en-US" b="0" i="1" dirty="0">
                <a:solidFill>
                  <a:srgbClr val="D1D5DB"/>
                </a:solidFill>
                <a:effectLst/>
                <a:latin typeface="Söhne"/>
              </a:rPr>
              <a:t>Simple and straightforward</a:t>
            </a:r>
            <a:endParaRPr lang="en-US" b="0" i="0" dirty="0">
              <a:solidFill>
                <a:srgbClr val="D1D5DB"/>
              </a:solidFill>
              <a:effectLst/>
              <a:latin typeface="Söhne"/>
            </a:endParaRPr>
          </a:p>
          <a:p>
            <a:pPr marL="742950" lvl="1" indent="-285750" algn="l">
              <a:buFont typeface="+mj-lt"/>
              <a:buAutoNum type="arabicPeriod"/>
            </a:pPr>
            <a:r>
              <a:rPr lang="en-US" b="0" i="1" dirty="0">
                <a:solidFill>
                  <a:srgbClr val="D1D5DB"/>
                </a:solidFill>
                <a:effectLst/>
                <a:latin typeface="Söhne"/>
              </a:rPr>
              <a:t>Suitable for small-scale applications with minimal complexity.</a:t>
            </a:r>
          </a:p>
          <a:p>
            <a:pPr marL="742950" lvl="1" indent="-285750">
              <a:buFont typeface="+mj-lt"/>
              <a:buAutoNum type="arabicPeriod"/>
            </a:pPr>
            <a:r>
              <a:rPr lang="en-US" b="0" i="1" dirty="0">
                <a:solidFill>
                  <a:srgbClr val="D1D5DB"/>
                </a:solidFill>
                <a:effectLst/>
                <a:latin typeface="Söhne"/>
              </a:rPr>
              <a:t>All components (presentation, application, and data management) reside on a single machine.</a:t>
            </a:r>
            <a:endParaRPr lang="en-US" b="0" i="0" dirty="0">
              <a:solidFill>
                <a:srgbClr val="D1D5DB"/>
              </a:solidFill>
              <a:effectLst/>
              <a:latin typeface="Söhne"/>
            </a:endParaRPr>
          </a:p>
          <a:p>
            <a:pPr marL="0" indent="0" algn="l">
              <a:buNone/>
            </a:pPr>
            <a:r>
              <a:rPr lang="en-US" sz="2400" b="1" i="0" dirty="0">
                <a:solidFill>
                  <a:srgbClr val="FF0000"/>
                </a:solidFill>
                <a:effectLst/>
                <a:latin typeface="Söhne"/>
              </a:rPr>
              <a:t>Example Scenario: </a:t>
            </a:r>
            <a:r>
              <a:rPr lang="en-US" sz="2400" b="0" i="1" dirty="0">
                <a:solidFill>
                  <a:srgbClr val="FF0000"/>
                </a:solidFill>
                <a:effectLst/>
                <a:latin typeface="Söhne"/>
              </a:rPr>
              <a:t>A personal blog </a:t>
            </a:r>
            <a:r>
              <a:rPr lang="en-US" sz="2400" b="0" i="1" dirty="0">
                <a:solidFill>
                  <a:srgbClr val="D1D5DB"/>
                </a:solidFill>
                <a:effectLst/>
                <a:latin typeface="Söhne"/>
              </a:rPr>
              <a:t>-</a:t>
            </a:r>
            <a:r>
              <a:rPr lang="en-US" sz="2400" b="0" i="0" dirty="0">
                <a:solidFill>
                  <a:srgbClr val="D1D5DB"/>
                </a:solidFill>
                <a:effectLst/>
                <a:latin typeface="Söhne"/>
              </a:rPr>
              <a:t> A static blog website where the content is predefined and doesn't change frequently. Each page of the blog is an HTML file containing the blog post content, and there's no need for server-side processing or interaction with a database.</a:t>
            </a:r>
            <a:endParaRPr lang="en-US" sz="2400" dirty="0"/>
          </a:p>
        </p:txBody>
      </p:sp>
    </p:spTree>
    <p:extLst>
      <p:ext uri="{BB962C8B-B14F-4D97-AF65-F5344CB8AC3E}">
        <p14:creationId xmlns:p14="http://schemas.microsoft.com/office/powerpoint/2010/main" val="332395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61510-60D5-55B1-5792-62902F59F863}"/>
              </a:ext>
            </a:extLst>
          </p:cNvPr>
          <p:cNvSpPr>
            <a:spLocks noGrp="1"/>
          </p:cNvSpPr>
          <p:nvPr>
            <p:ph type="title"/>
          </p:nvPr>
        </p:nvSpPr>
        <p:spPr/>
        <p:txBody>
          <a:bodyPr/>
          <a:lstStyle/>
          <a:p>
            <a:r>
              <a:rPr lang="en-US" sz="3600" dirty="0">
                <a:solidFill>
                  <a:srgbClr val="00B0F0"/>
                </a:solidFill>
                <a:effectLst/>
                <a:latin typeface="Arial" panose="020B0604020202020204" pitchFamily="34" charset="0"/>
                <a:ea typeface="Arial" panose="020B0604020202020204" pitchFamily="34" charset="0"/>
              </a:rPr>
              <a:t>Evolution</a:t>
            </a:r>
            <a:r>
              <a:rPr lang="en-US" sz="3600" spc="-1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of</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the</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Internet</a:t>
            </a:r>
            <a:r>
              <a:rPr lang="en-US" sz="3600" spc="-30"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and</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World</a:t>
            </a:r>
            <a:r>
              <a:rPr lang="en-US" sz="3600" spc="-40"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Wide</a:t>
            </a:r>
            <a:r>
              <a:rPr lang="en-US" sz="3600" spc="-6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Web</a:t>
            </a:r>
            <a:endParaRPr lang="en-US" dirty="0"/>
          </a:p>
        </p:txBody>
      </p:sp>
      <p:sp>
        <p:nvSpPr>
          <p:cNvPr id="3" name="Content Placeholder 2">
            <a:extLst>
              <a:ext uri="{FF2B5EF4-FFF2-40B4-BE49-F238E27FC236}">
                <a16:creationId xmlns:a16="http://schemas.microsoft.com/office/drawing/2014/main" xmlns="" id="{E5EAC74A-595A-8E49-A776-ACBA2E35EF28}"/>
              </a:ext>
            </a:extLst>
          </p:cNvPr>
          <p:cNvSpPr>
            <a:spLocks noGrp="1"/>
          </p:cNvSpPr>
          <p:nvPr>
            <p:ph idx="1"/>
          </p:nvPr>
        </p:nvSpPr>
        <p:spPr/>
        <p:txBody>
          <a:bodyPr/>
          <a:lstStyle/>
          <a:p>
            <a:pPr marL="0" indent="0">
              <a:buNone/>
            </a:pPr>
            <a:r>
              <a:rPr lang="en-US" b="0" i="0" dirty="0">
                <a:solidFill>
                  <a:srgbClr val="D1D5DB"/>
                </a:solidFill>
                <a:effectLst/>
                <a:latin typeface="Söhne"/>
              </a:rPr>
              <a:t>It's important to note that while 1-tier architecture is suitable for simple scenarios, it lacks the flexibility and scalability needed for more complex and dynamic web applications. </a:t>
            </a:r>
          </a:p>
          <a:p>
            <a:pPr marL="0" indent="0">
              <a:buNone/>
            </a:pPr>
            <a:r>
              <a:rPr lang="en-US" b="0" i="0" dirty="0">
                <a:solidFill>
                  <a:srgbClr val="D1D5DB"/>
                </a:solidFill>
                <a:effectLst/>
                <a:latin typeface="Söhne"/>
              </a:rPr>
              <a:t>As web development requirements evolve, architectures like 2-tier or 3-tier become more common to accommodate scalability, maintainability, and dynamic content needs.</a:t>
            </a:r>
            <a:endParaRPr lang="en-US" dirty="0"/>
          </a:p>
        </p:txBody>
      </p:sp>
    </p:spTree>
    <p:extLst>
      <p:ext uri="{BB962C8B-B14F-4D97-AF65-F5344CB8AC3E}">
        <p14:creationId xmlns:p14="http://schemas.microsoft.com/office/powerpoint/2010/main" val="3660844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2D4B8-5CDC-69AA-8019-CC42149D6F11}"/>
              </a:ext>
            </a:extLst>
          </p:cNvPr>
          <p:cNvSpPr>
            <a:spLocks noGrp="1"/>
          </p:cNvSpPr>
          <p:nvPr>
            <p:ph type="title"/>
          </p:nvPr>
        </p:nvSpPr>
        <p:spPr/>
        <p:txBody>
          <a:bodyPr/>
          <a:lstStyle/>
          <a:p>
            <a:r>
              <a:rPr lang="en-US" dirty="0"/>
              <a:t>Syllabus for Module 1</a:t>
            </a:r>
          </a:p>
        </p:txBody>
      </p:sp>
      <p:sp>
        <p:nvSpPr>
          <p:cNvPr id="3" name="Content Placeholder 2">
            <a:extLst>
              <a:ext uri="{FF2B5EF4-FFF2-40B4-BE49-F238E27FC236}">
                <a16:creationId xmlns:a16="http://schemas.microsoft.com/office/drawing/2014/main" xmlns="" id="{306DD147-B80A-55A3-F0B9-90083A725427}"/>
              </a:ext>
            </a:extLst>
          </p:cNvPr>
          <p:cNvSpPr>
            <a:spLocks noGrp="1"/>
          </p:cNvSpPr>
          <p:nvPr>
            <p:ph idx="1"/>
          </p:nvPr>
        </p:nvSpPr>
        <p:spPr/>
        <p:txBody>
          <a:bodyPr/>
          <a:lstStyle/>
          <a:p>
            <a:pPr marL="61595" marR="57785" indent="0" algn="just">
              <a:lnSpc>
                <a:spcPct val="97000"/>
              </a:lnSpc>
              <a:spcBef>
                <a:spcPts val="0"/>
              </a:spcBef>
              <a:spcAft>
                <a:spcPts val="0"/>
              </a:spcAft>
              <a:buNone/>
            </a:pPr>
            <a:r>
              <a:rPr lang="en-US" sz="1800" dirty="0">
                <a:effectLst/>
                <a:latin typeface="Arial" panose="020B0604020202020204" pitchFamily="34" charset="0"/>
                <a:ea typeface="Arial" panose="020B0604020202020204" pitchFamily="34" charset="0"/>
              </a:rPr>
              <a:t>Evolution</a:t>
            </a:r>
            <a:r>
              <a:rPr lang="en-US" sz="1800" spc="-1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of</a:t>
            </a:r>
            <a:r>
              <a:rPr lang="en-US" sz="1800" spc="-7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the</a:t>
            </a:r>
            <a:r>
              <a:rPr lang="en-US" sz="1800" spc="-7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Internet</a:t>
            </a:r>
            <a:r>
              <a:rPr lang="en-US" sz="1800" spc="-3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and</a:t>
            </a:r>
            <a:r>
              <a:rPr lang="en-US" sz="1800" spc="-7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World</a:t>
            </a:r>
            <a:r>
              <a:rPr lang="en-US" sz="1800" spc="-4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Wide</a:t>
            </a:r>
            <a:r>
              <a:rPr lang="en-US" sz="1800" spc="-6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Web</a:t>
            </a:r>
            <a:r>
              <a:rPr lang="en-US" sz="1800" spc="-3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t>
            </a:r>
            <a:r>
              <a:rPr lang="en-US" sz="1800" spc="-5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Introduction</a:t>
            </a:r>
            <a:r>
              <a:rPr lang="en-US" sz="1800" spc="-15" dirty="0">
                <a:effectLst/>
                <a:latin typeface="Arial" panose="020B0604020202020204" pitchFamily="34" charset="0"/>
                <a:ea typeface="Arial" panose="020B0604020202020204" pitchFamily="34" charset="0"/>
              </a:rPr>
              <a:t> </a:t>
            </a:r>
            <a:r>
              <a:rPr lang="en-US" sz="1800">
                <a:effectLst/>
                <a:latin typeface="Arial" panose="020B0604020202020204" pitchFamily="34" charset="0"/>
                <a:ea typeface="Arial" panose="020B0604020202020204" pitchFamily="34" charset="0"/>
              </a:rPr>
              <a:t>to</a:t>
            </a:r>
            <a:r>
              <a:rPr lang="en-US" sz="1800" spc="-70">
                <a:effectLst/>
                <a:latin typeface="Arial" panose="020B0604020202020204" pitchFamily="34" charset="0"/>
                <a:ea typeface="Arial" panose="020B0604020202020204" pitchFamily="34" charset="0"/>
              </a:rPr>
              <a:t> </a:t>
            </a:r>
            <a:r>
              <a:rPr lang="en-US" sz="1800" smtClean="0">
                <a:effectLst/>
                <a:latin typeface="Arial" panose="020B0604020202020204" pitchFamily="34" charset="0"/>
                <a:ea typeface="Arial" panose="020B0604020202020204" pitchFamily="34" charset="0"/>
              </a:rPr>
              <a:t>HTML5</a:t>
            </a:r>
            <a:r>
              <a:rPr lang="en-US" sz="1800" spc="35" smtClean="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t>
            </a:r>
            <a:r>
              <a:rPr lang="en-US" sz="1800" spc="-6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Headings</a:t>
            </a:r>
            <a:r>
              <a:rPr lang="en-US" sz="1800" spc="-30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Linking, Images, Lists, Tables, Forms, </a:t>
            </a:r>
            <a:r>
              <a:rPr lang="en-US" sz="1800">
                <a:effectLst/>
                <a:latin typeface="Arial" panose="020B0604020202020204" pitchFamily="34" charset="0"/>
                <a:ea typeface="Arial" panose="020B0604020202020204" pitchFamily="34" charset="0"/>
              </a:rPr>
              <a:t>New </a:t>
            </a:r>
            <a:r>
              <a:rPr lang="en-US" sz="1800" smtClean="0">
                <a:effectLst/>
                <a:latin typeface="Arial" panose="020B0604020202020204" pitchFamily="34" charset="0"/>
                <a:ea typeface="Arial" panose="020B0604020202020204" pitchFamily="34" charset="0"/>
              </a:rPr>
              <a:t>HTML5 </a:t>
            </a:r>
            <a:r>
              <a:rPr lang="en-US" sz="1800" dirty="0">
                <a:effectLst/>
                <a:latin typeface="Arial" panose="020B0604020202020204" pitchFamily="34" charset="0"/>
                <a:ea typeface="Arial" panose="020B0604020202020204" pitchFamily="34" charset="0"/>
              </a:rPr>
              <a:t>Form Input Types, Page</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Structure Elements - Introduction to CSS - Inline Styles, Embedded Style Sheets,</a:t>
            </a:r>
            <a:r>
              <a:rPr lang="en-US" sz="1800" spc="-30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Linking</a:t>
            </a:r>
            <a:r>
              <a:rPr lang="en-US" sz="1800" spc="-5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External</a:t>
            </a:r>
            <a:r>
              <a:rPr lang="en-US" sz="1800" spc="-4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Style</a:t>
            </a:r>
            <a:r>
              <a:rPr lang="en-US" sz="1800" spc="-5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Sheets,</a:t>
            </a:r>
            <a:r>
              <a:rPr lang="en-US" sz="1800" spc="-50"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Backgrounds,</a:t>
            </a:r>
            <a:r>
              <a:rPr lang="en-US" sz="1800" spc="25" dirty="0">
                <a:effectLst/>
                <a:latin typeface="Arial" panose="020B0604020202020204" pitchFamily="34" charset="0"/>
                <a:ea typeface="Arial" panose="020B0604020202020204" pitchFamily="34" charset="0"/>
              </a:rPr>
              <a:t> </a:t>
            </a:r>
            <a:r>
              <a:rPr lang="en-US" sz="1800" spc="-5" dirty="0">
                <a:effectLst/>
                <a:latin typeface="Arial" panose="020B0604020202020204" pitchFamily="34" charset="0"/>
                <a:ea typeface="Arial" panose="020B0604020202020204" pitchFamily="34" charset="0"/>
              </a:rPr>
              <a:t>Element</a:t>
            </a:r>
            <a:r>
              <a:rPr lang="en-US" sz="1800" spc="-3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Dimensions,</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Box</a:t>
            </a:r>
            <a:r>
              <a:rPr lang="en-US" sz="1800" spc="-8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Model</a:t>
            </a:r>
            <a:r>
              <a:rPr lang="en-US" sz="1800" spc="-7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and Text Flow, Positioning,</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Media Types and Media Queries,</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Drop Down Menus</a:t>
            </a:r>
            <a:r>
              <a:rPr lang="en-US" sz="1800" spc="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Selectors,</a:t>
            </a:r>
            <a:r>
              <a:rPr lang="en-US" sz="1800" spc="9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Text</a:t>
            </a:r>
            <a:r>
              <a:rPr lang="en-US" sz="1800" spc="3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Shadows,</a:t>
            </a:r>
            <a:r>
              <a:rPr lang="en-US" sz="1800" spc="7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Box</a:t>
            </a:r>
            <a:r>
              <a:rPr lang="en-US" sz="1800" spc="25"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rPr>
              <a:t>Shadows</a:t>
            </a:r>
            <a:endParaRPr lang="en-US" dirty="0"/>
          </a:p>
        </p:txBody>
      </p:sp>
    </p:spTree>
    <p:extLst>
      <p:ext uri="{BB962C8B-B14F-4D97-AF65-F5344CB8AC3E}">
        <p14:creationId xmlns:p14="http://schemas.microsoft.com/office/powerpoint/2010/main" val="364632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61510-60D5-55B1-5792-62902F59F863}"/>
              </a:ext>
            </a:extLst>
          </p:cNvPr>
          <p:cNvSpPr>
            <a:spLocks noGrp="1"/>
          </p:cNvSpPr>
          <p:nvPr>
            <p:ph type="title"/>
          </p:nvPr>
        </p:nvSpPr>
        <p:spPr/>
        <p:txBody>
          <a:bodyPr/>
          <a:lstStyle/>
          <a:p>
            <a:r>
              <a:rPr lang="en-US" sz="3600" dirty="0">
                <a:solidFill>
                  <a:srgbClr val="00B0F0"/>
                </a:solidFill>
                <a:effectLst/>
                <a:latin typeface="Arial" panose="020B0604020202020204" pitchFamily="34" charset="0"/>
                <a:ea typeface="Arial" panose="020B0604020202020204" pitchFamily="34" charset="0"/>
              </a:rPr>
              <a:t>Evolution</a:t>
            </a:r>
            <a:r>
              <a:rPr lang="en-US" sz="3600" spc="-1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of</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the</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Internet</a:t>
            </a:r>
            <a:r>
              <a:rPr lang="en-US" sz="3600" spc="-30"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and</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World</a:t>
            </a:r>
            <a:r>
              <a:rPr lang="en-US" sz="3600" spc="-40"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Wide</a:t>
            </a:r>
            <a:r>
              <a:rPr lang="en-US" sz="3600" spc="-6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Web</a:t>
            </a:r>
            <a:endParaRPr lang="en-US" dirty="0"/>
          </a:p>
        </p:txBody>
      </p:sp>
      <p:sp>
        <p:nvSpPr>
          <p:cNvPr id="3" name="Content Placeholder 2">
            <a:extLst>
              <a:ext uri="{FF2B5EF4-FFF2-40B4-BE49-F238E27FC236}">
                <a16:creationId xmlns:a16="http://schemas.microsoft.com/office/drawing/2014/main" xmlns="" id="{E5EAC74A-595A-8E49-A776-ACBA2E35EF28}"/>
              </a:ext>
            </a:extLst>
          </p:cNvPr>
          <p:cNvSpPr>
            <a:spLocks noGrp="1"/>
          </p:cNvSpPr>
          <p:nvPr>
            <p:ph idx="1"/>
          </p:nvPr>
        </p:nvSpPr>
        <p:spPr/>
        <p:txBody>
          <a:bodyPr>
            <a:normAutofit fontScale="85000" lnSpcReduction="20000"/>
          </a:bodyPr>
          <a:lstStyle/>
          <a:p>
            <a:pPr marL="0" indent="0" algn="l">
              <a:buNone/>
            </a:pPr>
            <a:r>
              <a:rPr lang="en-US" b="1" i="0" dirty="0">
                <a:solidFill>
                  <a:srgbClr val="7030A0"/>
                </a:solidFill>
                <a:effectLst/>
                <a:latin typeface="Söhne"/>
              </a:rPr>
              <a:t>2-Tier Architecture</a:t>
            </a:r>
            <a:endParaRPr lang="en-US" b="0" i="0" dirty="0">
              <a:solidFill>
                <a:srgbClr val="7030A0"/>
              </a:solidFill>
              <a:effectLst/>
              <a:latin typeface="Söhne"/>
            </a:endParaRPr>
          </a:p>
          <a:p>
            <a:pPr marL="0" indent="0" algn="l">
              <a:buNone/>
            </a:pPr>
            <a:r>
              <a:rPr lang="en-US" b="0" i="1" dirty="0">
                <a:solidFill>
                  <a:srgbClr val="D1D5DB"/>
                </a:solidFill>
                <a:effectLst/>
                <a:latin typeface="Söhne"/>
              </a:rPr>
              <a:t>2-tier architecture introduces a separation between the client and the server, dividing the application logic and data management. In this structure:</a:t>
            </a:r>
            <a:endParaRPr lang="en-US" b="0" i="0" dirty="0">
              <a:solidFill>
                <a:srgbClr val="D1D5DB"/>
              </a:solidFill>
              <a:effectLst/>
              <a:latin typeface="Söhne"/>
            </a:endParaRPr>
          </a:p>
          <a:p>
            <a:pPr marL="0" indent="0" algn="l">
              <a:buNone/>
            </a:pPr>
            <a:r>
              <a:rPr lang="en-US" b="1" i="0" dirty="0">
                <a:solidFill>
                  <a:srgbClr val="92D050"/>
                </a:solidFill>
                <a:effectLst/>
                <a:latin typeface="Söhne"/>
              </a:rPr>
              <a:t>Components:</a:t>
            </a:r>
            <a:endParaRPr lang="en-US" b="0" i="0" dirty="0">
              <a:solidFill>
                <a:srgbClr val="92D050"/>
              </a:solidFill>
              <a:effectLst/>
              <a:latin typeface="Söhne"/>
            </a:endParaRPr>
          </a:p>
          <a:p>
            <a:pPr marL="742950" lvl="1" indent="-285750" algn="l">
              <a:buFont typeface="+mj-lt"/>
              <a:buAutoNum type="arabicPeriod"/>
            </a:pPr>
            <a:r>
              <a:rPr lang="en-US" b="0" i="1" dirty="0">
                <a:solidFill>
                  <a:srgbClr val="D1D5DB"/>
                </a:solidFill>
                <a:effectLst/>
                <a:latin typeface="Söhne"/>
              </a:rPr>
              <a:t>Client-side for presentation.</a:t>
            </a:r>
            <a:endParaRPr lang="en-US" b="0" i="0" dirty="0">
              <a:solidFill>
                <a:srgbClr val="D1D5DB"/>
              </a:solidFill>
              <a:effectLst/>
              <a:latin typeface="Söhne"/>
            </a:endParaRPr>
          </a:p>
          <a:p>
            <a:pPr marL="742950" lvl="1" indent="-285750" algn="l">
              <a:buFont typeface="+mj-lt"/>
              <a:buAutoNum type="arabicPeriod"/>
            </a:pPr>
            <a:r>
              <a:rPr lang="en-US" b="0" i="1" dirty="0">
                <a:solidFill>
                  <a:srgbClr val="D1D5DB"/>
                </a:solidFill>
                <a:effectLst/>
                <a:latin typeface="Söhne"/>
              </a:rPr>
              <a:t>Server-side for application logic and data management.</a:t>
            </a:r>
            <a:endParaRPr lang="en-US" b="0" i="0" dirty="0">
              <a:solidFill>
                <a:srgbClr val="D1D5DB"/>
              </a:solidFill>
              <a:effectLst/>
              <a:latin typeface="Söhne"/>
            </a:endParaRPr>
          </a:p>
          <a:p>
            <a:pPr marL="0" indent="0" algn="l">
              <a:buNone/>
            </a:pPr>
            <a:r>
              <a:rPr lang="en-US" b="1" i="0" dirty="0">
                <a:solidFill>
                  <a:srgbClr val="92D050"/>
                </a:solidFill>
                <a:effectLst/>
                <a:latin typeface="Söhne"/>
              </a:rPr>
              <a:t>Characteristics:</a:t>
            </a:r>
            <a:endParaRPr lang="en-US" b="0" i="0" dirty="0">
              <a:solidFill>
                <a:srgbClr val="92D050"/>
              </a:solidFill>
              <a:effectLst/>
              <a:latin typeface="Söhne"/>
            </a:endParaRPr>
          </a:p>
          <a:p>
            <a:pPr marL="742950" lvl="1" indent="-285750" algn="l">
              <a:buFont typeface="+mj-lt"/>
              <a:buAutoNum type="arabicPeriod"/>
            </a:pPr>
            <a:r>
              <a:rPr lang="en-US" b="0" i="1" dirty="0">
                <a:solidFill>
                  <a:srgbClr val="D1D5DB"/>
                </a:solidFill>
                <a:effectLst/>
                <a:latin typeface="Söhne"/>
              </a:rPr>
              <a:t>Enhanced scalability and manageability compared to 1-tier.</a:t>
            </a:r>
            <a:endParaRPr lang="en-US" b="0" i="0" dirty="0">
              <a:solidFill>
                <a:srgbClr val="D1D5DB"/>
              </a:solidFill>
              <a:effectLst/>
              <a:latin typeface="Söhne"/>
            </a:endParaRPr>
          </a:p>
          <a:p>
            <a:pPr marL="742950" lvl="1" indent="-285750" algn="l">
              <a:buFont typeface="+mj-lt"/>
              <a:buAutoNum type="arabicPeriod"/>
            </a:pPr>
            <a:r>
              <a:rPr lang="en-US" b="0" i="1" dirty="0">
                <a:solidFill>
                  <a:srgbClr val="D1D5DB"/>
                </a:solidFill>
                <a:effectLst/>
                <a:latin typeface="Söhne"/>
              </a:rPr>
              <a:t>Commonly used in client-server applications.</a:t>
            </a:r>
            <a:endParaRPr lang="en-US" b="0" i="0" dirty="0">
              <a:solidFill>
                <a:srgbClr val="D1D5DB"/>
              </a:solidFill>
              <a:effectLst/>
              <a:latin typeface="Söhne"/>
            </a:endParaRPr>
          </a:p>
          <a:p>
            <a:pPr marL="0" indent="0" algn="l">
              <a:buNone/>
            </a:pPr>
            <a:r>
              <a:rPr lang="en-US" b="1" i="0" dirty="0">
                <a:solidFill>
                  <a:srgbClr val="92D050"/>
                </a:solidFill>
                <a:effectLst/>
                <a:latin typeface="Söhne"/>
              </a:rPr>
              <a:t>Example:</a:t>
            </a:r>
            <a:endParaRPr lang="en-US" b="0" i="0" dirty="0">
              <a:solidFill>
                <a:srgbClr val="92D050"/>
              </a:solidFill>
              <a:effectLst/>
              <a:latin typeface="Söhne"/>
            </a:endParaRPr>
          </a:p>
          <a:p>
            <a:pPr marL="742950" lvl="1" indent="-285750" algn="l">
              <a:buFont typeface="+mj-lt"/>
              <a:buAutoNum type="arabicPeriod"/>
            </a:pPr>
            <a:r>
              <a:rPr lang="en-US" b="0" i="1" dirty="0">
                <a:solidFill>
                  <a:srgbClr val="D1D5DB"/>
                </a:solidFill>
                <a:effectLst/>
                <a:latin typeface="Söhne"/>
              </a:rPr>
              <a:t>Client-server database applications.</a:t>
            </a:r>
            <a:endParaRPr lang="en-US" dirty="0"/>
          </a:p>
        </p:txBody>
      </p:sp>
    </p:spTree>
    <p:extLst>
      <p:ext uri="{BB962C8B-B14F-4D97-AF65-F5344CB8AC3E}">
        <p14:creationId xmlns:p14="http://schemas.microsoft.com/office/powerpoint/2010/main" val="3392072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61510-60D5-55B1-5792-62902F59F863}"/>
              </a:ext>
            </a:extLst>
          </p:cNvPr>
          <p:cNvSpPr>
            <a:spLocks noGrp="1"/>
          </p:cNvSpPr>
          <p:nvPr>
            <p:ph type="title"/>
          </p:nvPr>
        </p:nvSpPr>
        <p:spPr/>
        <p:txBody>
          <a:bodyPr/>
          <a:lstStyle/>
          <a:p>
            <a:r>
              <a:rPr lang="en-US" sz="3600" dirty="0">
                <a:solidFill>
                  <a:srgbClr val="00B0F0"/>
                </a:solidFill>
                <a:effectLst/>
                <a:latin typeface="Arial" panose="020B0604020202020204" pitchFamily="34" charset="0"/>
                <a:ea typeface="Arial" panose="020B0604020202020204" pitchFamily="34" charset="0"/>
              </a:rPr>
              <a:t>Evolution</a:t>
            </a:r>
            <a:r>
              <a:rPr lang="en-US" sz="3600" spc="-1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of</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the</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Internet</a:t>
            </a:r>
            <a:r>
              <a:rPr lang="en-US" sz="3600" spc="-30"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and</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World</a:t>
            </a:r>
            <a:r>
              <a:rPr lang="en-US" sz="3600" spc="-40"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Wide</a:t>
            </a:r>
            <a:r>
              <a:rPr lang="en-US" sz="3600" spc="-6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Web</a:t>
            </a:r>
            <a:endParaRPr lang="en-US" dirty="0"/>
          </a:p>
        </p:txBody>
      </p:sp>
      <p:sp>
        <p:nvSpPr>
          <p:cNvPr id="3" name="Content Placeholder 2">
            <a:extLst>
              <a:ext uri="{FF2B5EF4-FFF2-40B4-BE49-F238E27FC236}">
                <a16:creationId xmlns:a16="http://schemas.microsoft.com/office/drawing/2014/main" xmlns="" id="{E5EAC74A-595A-8E49-A776-ACBA2E35EF28}"/>
              </a:ext>
            </a:extLst>
          </p:cNvPr>
          <p:cNvSpPr>
            <a:spLocks noGrp="1"/>
          </p:cNvSpPr>
          <p:nvPr>
            <p:ph idx="1"/>
          </p:nvPr>
        </p:nvSpPr>
        <p:spPr>
          <a:xfrm>
            <a:off x="1218883" y="1701796"/>
            <a:ext cx="10360501" cy="4775203"/>
          </a:xfrm>
        </p:spPr>
        <p:txBody>
          <a:bodyPr>
            <a:normAutofit fontScale="85000" lnSpcReduction="20000"/>
          </a:bodyPr>
          <a:lstStyle/>
          <a:p>
            <a:pPr marL="0" indent="0" algn="l">
              <a:buNone/>
            </a:pPr>
            <a:r>
              <a:rPr lang="en-US" b="1" dirty="0">
                <a:solidFill>
                  <a:srgbClr val="7030A0"/>
                </a:solidFill>
                <a:effectLst/>
                <a:latin typeface="Söhne"/>
              </a:rPr>
              <a:t>3-tier architecture </a:t>
            </a:r>
          </a:p>
          <a:p>
            <a:pPr marL="0" indent="0" algn="l">
              <a:buNone/>
            </a:pPr>
            <a:r>
              <a:rPr lang="en-US" b="0" i="1" dirty="0">
                <a:solidFill>
                  <a:srgbClr val="D1D5DB"/>
                </a:solidFill>
                <a:effectLst/>
                <a:latin typeface="Söhne"/>
              </a:rPr>
              <a:t>3-tier architecture further divides the application into three interconnected components, enhancing modularity and flexibility. In this structure:</a:t>
            </a:r>
            <a:endParaRPr lang="en-US" b="0" i="0" dirty="0">
              <a:solidFill>
                <a:srgbClr val="D1D5DB"/>
              </a:solidFill>
              <a:effectLst/>
              <a:latin typeface="Söhne"/>
            </a:endParaRPr>
          </a:p>
          <a:p>
            <a:pPr marL="0" indent="0" algn="l">
              <a:buNone/>
            </a:pPr>
            <a:r>
              <a:rPr lang="en-US" b="1" i="0" dirty="0">
                <a:solidFill>
                  <a:srgbClr val="92D050"/>
                </a:solidFill>
                <a:effectLst/>
                <a:latin typeface="Söhne"/>
              </a:rPr>
              <a:t>Components:</a:t>
            </a:r>
            <a:endParaRPr lang="en-US" b="0" i="0" dirty="0">
              <a:solidFill>
                <a:srgbClr val="92D050"/>
              </a:solidFill>
              <a:effectLst/>
              <a:latin typeface="Söhne"/>
            </a:endParaRPr>
          </a:p>
          <a:p>
            <a:pPr marL="742950" lvl="1" indent="-285750" algn="l">
              <a:buFont typeface="+mj-lt"/>
              <a:buAutoNum type="arabicPeriod"/>
            </a:pPr>
            <a:r>
              <a:rPr lang="en-US" b="0" i="1" dirty="0">
                <a:solidFill>
                  <a:srgbClr val="D1D5DB"/>
                </a:solidFill>
                <a:effectLst/>
                <a:latin typeface="Söhne"/>
              </a:rPr>
              <a:t>Presentation layer (Client).</a:t>
            </a:r>
            <a:endParaRPr lang="en-US" b="0" i="0" dirty="0">
              <a:solidFill>
                <a:srgbClr val="D1D5DB"/>
              </a:solidFill>
              <a:effectLst/>
              <a:latin typeface="Söhne"/>
            </a:endParaRPr>
          </a:p>
          <a:p>
            <a:pPr marL="742950" lvl="1" indent="-285750" algn="l">
              <a:buFont typeface="+mj-lt"/>
              <a:buAutoNum type="arabicPeriod"/>
            </a:pPr>
            <a:r>
              <a:rPr lang="en-US" b="0" i="1" dirty="0">
                <a:solidFill>
                  <a:srgbClr val="D1D5DB"/>
                </a:solidFill>
                <a:effectLst/>
                <a:latin typeface="Söhne"/>
              </a:rPr>
              <a:t>Application layer (Server).</a:t>
            </a:r>
            <a:endParaRPr lang="en-US" b="0" i="0" dirty="0">
              <a:solidFill>
                <a:srgbClr val="D1D5DB"/>
              </a:solidFill>
              <a:effectLst/>
              <a:latin typeface="Söhne"/>
            </a:endParaRPr>
          </a:p>
          <a:p>
            <a:pPr marL="742950" lvl="1" indent="-285750" algn="l">
              <a:buFont typeface="+mj-lt"/>
              <a:buAutoNum type="arabicPeriod"/>
            </a:pPr>
            <a:r>
              <a:rPr lang="en-US" b="0" i="1" dirty="0">
                <a:solidFill>
                  <a:srgbClr val="D1D5DB"/>
                </a:solidFill>
                <a:effectLst/>
                <a:latin typeface="Söhne"/>
              </a:rPr>
              <a:t>Database layer (Storage).</a:t>
            </a:r>
            <a:endParaRPr lang="en-US" b="0" i="0" dirty="0">
              <a:solidFill>
                <a:srgbClr val="D1D5DB"/>
              </a:solidFill>
              <a:effectLst/>
              <a:latin typeface="Söhne"/>
            </a:endParaRPr>
          </a:p>
          <a:p>
            <a:pPr marL="0" indent="0" algn="l">
              <a:buNone/>
            </a:pPr>
            <a:r>
              <a:rPr lang="en-US" b="1" i="0" dirty="0">
                <a:solidFill>
                  <a:srgbClr val="92D050"/>
                </a:solidFill>
                <a:effectLst/>
                <a:latin typeface="Söhne"/>
              </a:rPr>
              <a:t>Characteristics:</a:t>
            </a:r>
            <a:endParaRPr lang="en-US" b="0" i="0" dirty="0">
              <a:solidFill>
                <a:srgbClr val="92D050"/>
              </a:solidFill>
              <a:effectLst/>
              <a:latin typeface="Söhne"/>
            </a:endParaRPr>
          </a:p>
          <a:p>
            <a:pPr marL="742950" lvl="1" indent="-285750" algn="l">
              <a:buFont typeface="+mj-lt"/>
              <a:buAutoNum type="arabicPeriod"/>
            </a:pPr>
            <a:r>
              <a:rPr lang="en-US" b="0" i="1" dirty="0">
                <a:solidFill>
                  <a:srgbClr val="D1D5DB"/>
                </a:solidFill>
                <a:effectLst/>
                <a:latin typeface="Söhne"/>
              </a:rPr>
              <a:t>Improved scalability, maintainability, and flexibility.</a:t>
            </a:r>
            <a:endParaRPr lang="en-US" b="0" i="0" dirty="0">
              <a:solidFill>
                <a:srgbClr val="D1D5DB"/>
              </a:solidFill>
              <a:effectLst/>
              <a:latin typeface="Söhne"/>
            </a:endParaRPr>
          </a:p>
          <a:p>
            <a:pPr marL="742950" lvl="1" indent="-285750" algn="l">
              <a:buFont typeface="+mj-lt"/>
              <a:buAutoNum type="arabicPeriod"/>
            </a:pPr>
            <a:r>
              <a:rPr lang="en-US" b="0" i="1" dirty="0">
                <a:solidFill>
                  <a:srgbClr val="D1D5DB"/>
                </a:solidFill>
                <a:effectLst/>
                <a:latin typeface="Söhne"/>
              </a:rPr>
              <a:t>Commonly used in modern web applications.</a:t>
            </a:r>
            <a:endParaRPr lang="en-US" b="0" i="0" dirty="0">
              <a:solidFill>
                <a:srgbClr val="D1D5DB"/>
              </a:solidFill>
              <a:effectLst/>
              <a:latin typeface="Söhne"/>
            </a:endParaRPr>
          </a:p>
          <a:p>
            <a:pPr marL="0" indent="0" algn="l">
              <a:buNone/>
            </a:pPr>
            <a:r>
              <a:rPr lang="en-US" b="1" i="0" dirty="0">
                <a:solidFill>
                  <a:srgbClr val="92D050"/>
                </a:solidFill>
                <a:effectLst/>
                <a:latin typeface="Söhne"/>
              </a:rPr>
              <a:t>Example:</a:t>
            </a:r>
            <a:endParaRPr lang="en-US" b="0" i="0" dirty="0">
              <a:solidFill>
                <a:srgbClr val="92D050"/>
              </a:solidFill>
              <a:effectLst/>
              <a:latin typeface="Söhne"/>
            </a:endParaRPr>
          </a:p>
          <a:p>
            <a:pPr marL="742950" lvl="1" indent="-285750" algn="l">
              <a:buFont typeface="+mj-lt"/>
              <a:buAutoNum type="arabicPeriod"/>
            </a:pPr>
            <a:r>
              <a:rPr lang="en-US" b="0" i="1" dirty="0">
                <a:solidFill>
                  <a:srgbClr val="D1D5DB"/>
                </a:solidFill>
                <a:effectLst/>
                <a:latin typeface="Söhne"/>
              </a:rPr>
              <a:t>Web applications with a separate server for business logic and a database for data storage.</a:t>
            </a:r>
            <a:endParaRPr lang="en-US" b="0" i="0" dirty="0">
              <a:solidFill>
                <a:srgbClr val="D1D5DB"/>
              </a:solidFill>
              <a:effectLst/>
              <a:latin typeface="Söhne"/>
            </a:endParaRPr>
          </a:p>
          <a:p>
            <a:pPr marL="0" indent="0">
              <a:buNone/>
            </a:pPr>
            <a:endParaRPr lang="en-US" dirty="0"/>
          </a:p>
        </p:txBody>
      </p:sp>
    </p:spTree>
    <p:extLst>
      <p:ext uri="{BB962C8B-B14F-4D97-AF65-F5344CB8AC3E}">
        <p14:creationId xmlns:p14="http://schemas.microsoft.com/office/powerpoint/2010/main" val="237771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61510-60D5-55B1-5792-62902F59F863}"/>
              </a:ext>
            </a:extLst>
          </p:cNvPr>
          <p:cNvSpPr>
            <a:spLocks noGrp="1"/>
          </p:cNvSpPr>
          <p:nvPr>
            <p:ph type="title"/>
          </p:nvPr>
        </p:nvSpPr>
        <p:spPr/>
        <p:txBody>
          <a:bodyPr/>
          <a:lstStyle/>
          <a:p>
            <a:r>
              <a:rPr lang="en-US" sz="3600" dirty="0">
                <a:solidFill>
                  <a:srgbClr val="00B0F0"/>
                </a:solidFill>
                <a:effectLst/>
                <a:latin typeface="Arial" panose="020B0604020202020204" pitchFamily="34" charset="0"/>
                <a:ea typeface="Arial" panose="020B0604020202020204" pitchFamily="34" charset="0"/>
              </a:rPr>
              <a:t>Evolution</a:t>
            </a:r>
            <a:r>
              <a:rPr lang="en-US" sz="3600" spc="-1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of</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the</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Internet</a:t>
            </a:r>
            <a:r>
              <a:rPr lang="en-US" sz="3600" spc="-30"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and</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World</a:t>
            </a:r>
            <a:r>
              <a:rPr lang="en-US" sz="3600" spc="-40"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Wide</a:t>
            </a:r>
            <a:r>
              <a:rPr lang="en-US" sz="3600" spc="-6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Web</a:t>
            </a:r>
            <a:endParaRPr lang="en-US" dirty="0"/>
          </a:p>
        </p:txBody>
      </p:sp>
      <p:sp>
        <p:nvSpPr>
          <p:cNvPr id="3" name="Content Placeholder 2">
            <a:extLst>
              <a:ext uri="{FF2B5EF4-FFF2-40B4-BE49-F238E27FC236}">
                <a16:creationId xmlns:a16="http://schemas.microsoft.com/office/drawing/2014/main" xmlns="" id="{E5EAC74A-595A-8E49-A776-ACBA2E35EF28}"/>
              </a:ext>
            </a:extLst>
          </p:cNvPr>
          <p:cNvSpPr>
            <a:spLocks noGrp="1"/>
          </p:cNvSpPr>
          <p:nvPr>
            <p:ph idx="1"/>
          </p:nvPr>
        </p:nvSpPr>
        <p:spPr>
          <a:xfrm>
            <a:off x="1218883" y="1701796"/>
            <a:ext cx="10360501" cy="4775203"/>
          </a:xfrm>
        </p:spPr>
        <p:txBody>
          <a:bodyPr>
            <a:normAutofit fontScale="92500" lnSpcReduction="10000"/>
          </a:bodyPr>
          <a:lstStyle/>
          <a:p>
            <a:pPr marL="0" indent="0" algn="l">
              <a:buNone/>
            </a:pPr>
            <a:r>
              <a:rPr lang="en-US" b="1" dirty="0">
                <a:solidFill>
                  <a:srgbClr val="7030A0"/>
                </a:solidFill>
                <a:effectLst/>
                <a:latin typeface="Söhne"/>
              </a:rPr>
              <a:t>Internet Protocol </a:t>
            </a:r>
          </a:p>
          <a:p>
            <a:pPr marL="0" indent="0" algn="l">
              <a:buNone/>
            </a:pPr>
            <a:r>
              <a:rPr lang="en-US" b="0" i="0" dirty="0">
                <a:solidFill>
                  <a:srgbClr val="D1D5DB"/>
                </a:solidFill>
                <a:effectLst/>
                <a:latin typeface="Söhne"/>
              </a:rPr>
              <a:t>Internet Protocol (IP) is a fundamental set of rules and conventions that govern how data is transmitted and communicated across computer networks, including the global network known as the Internet. It provides the foundation for the design and functioning of the Internet by establishing the standards for addressing, routing, and fragmenting data into packets.</a:t>
            </a:r>
            <a:endParaRPr lang="en-US" b="1" dirty="0">
              <a:solidFill>
                <a:srgbClr val="7030A0"/>
              </a:solidFill>
              <a:effectLst/>
              <a:latin typeface="Söhne"/>
            </a:endParaRPr>
          </a:p>
          <a:p>
            <a:pPr marL="0" indent="0" algn="l">
              <a:buNone/>
            </a:pPr>
            <a:r>
              <a:rPr lang="en-US" b="0" i="0" dirty="0">
                <a:solidFill>
                  <a:srgbClr val="92D050"/>
                </a:solidFill>
                <a:effectLst/>
                <a:latin typeface="Söhne"/>
              </a:rPr>
              <a:t>Key aspects of Internet Protocol (IP) include:</a:t>
            </a:r>
          </a:p>
          <a:p>
            <a:pPr lvl="1">
              <a:buFont typeface="+mj-lt"/>
              <a:buAutoNum type="arabicPeriod"/>
            </a:pPr>
            <a:r>
              <a:rPr lang="en-US" b="1" i="0" dirty="0">
                <a:solidFill>
                  <a:srgbClr val="D1D5DB"/>
                </a:solidFill>
                <a:effectLst/>
                <a:latin typeface="Söhne"/>
              </a:rPr>
              <a:t>Addressing</a:t>
            </a:r>
            <a:endParaRPr lang="en-US" b="0" i="0" dirty="0">
              <a:solidFill>
                <a:srgbClr val="D1D5DB"/>
              </a:solidFill>
              <a:effectLst/>
              <a:latin typeface="Söhne"/>
            </a:endParaRPr>
          </a:p>
          <a:p>
            <a:pPr lvl="1">
              <a:buFont typeface="+mj-lt"/>
              <a:buAutoNum type="arabicPeriod"/>
            </a:pPr>
            <a:r>
              <a:rPr lang="en-US" b="1" i="0" dirty="0">
                <a:solidFill>
                  <a:srgbClr val="D1D5DB"/>
                </a:solidFill>
                <a:effectLst/>
                <a:latin typeface="Söhne"/>
              </a:rPr>
              <a:t>Routing</a:t>
            </a:r>
            <a:endParaRPr lang="en-US" b="0" i="0" dirty="0">
              <a:solidFill>
                <a:srgbClr val="D1D5DB"/>
              </a:solidFill>
              <a:effectLst/>
              <a:latin typeface="Söhne"/>
            </a:endParaRPr>
          </a:p>
          <a:p>
            <a:pPr lvl="1">
              <a:buFont typeface="+mj-lt"/>
              <a:buAutoNum type="arabicPeriod"/>
            </a:pPr>
            <a:r>
              <a:rPr lang="en-US" b="1" i="0" dirty="0">
                <a:solidFill>
                  <a:srgbClr val="D1D5DB"/>
                </a:solidFill>
                <a:effectLst/>
                <a:latin typeface="Söhne"/>
              </a:rPr>
              <a:t>Packetization</a:t>
            </a:r>
          </a:p>
          <a:p>
            <a:pPr lvl="1">
              <a:buFont typeface="+mj-lt"/>
              <a:buAutoNum type="arabicPeriod"/>
            </a:pPr>
            <a:r>
              <a:rPr lang="en-US" b="1" i="0" dirty="0">
                <a:solidFill>
                  <a:srgbClr val="D1D5DB"/>
                </a:solidFill>
                <a:effectLst/>
                <a:latin typeface="Söhne"/>
              </a:rPr>
              <a:t>Versioning</a:t>
            </a:r>
            <a:endParaRPr lang="en-US" dirty="0"/>
          </a:p>
        </p:txBody>
      </p:sp>
    </p:spTree>
    <p:extLst>
      <p:ext uri="{BB962C8B-B14F-4D97-AF65-F5344CB8AC3E}">
        <p14:creationId xmlns:p14="http://schemas.microsoft.com/office/powerpoint/2010/main" val="1338828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61510-60D5-55B1-5792-62902F59F863}"/>
              </a:ext>
            </a:extLst>
          </p:cNvPr>
          <p:cNvSpPr>
            <a:spLocks noGrp="1"/>
          </p:cNvSpPr>
          <p:nvPr>
            <p:ph type="title"/>
          </p:nvPr>
        </p:nvSpPr>
        <p:spPr/>
        <p:txBody>
          <a:bodyPr/>
          <a:lstStyle/>
          <a:p>
            <a:r>
              <a:rPr lang="en-US" sz="3600" dirty="0">
                <a:solidFill>
                  <a:srgbClr val="00B0F0"/>
                </a:solidFill>
                <a:effectLst/>
                <a:latin typeface="Arial" panose="020B0604020202020204" pitchFamily="34" charset="0"/>
                <a:ea typeface="Arial" panose="020B0604020202020204" pitchFamily="34" charset="0"/>
              </a:rPr>
              <a:t>Evolution</a:t>
            </a:r>
            <a:r>
              <a:rPr lang="en-US" sz="3600" spc="-1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of</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the</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Internet</a:t>
            </a:r>
            <a:r>
              <a:rPr lang="en-US" sz="3600" spc="-30"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and</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World</a:t>
            </a:r>
            <a:r>
              <a:rPr lang="en-US" sz="3600" spc="-40"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Wide</a:t>
            </a:r>
            <a:r>
              <a:rPr lang="en-US" sz="3600" spc="-6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Web</a:t>
            </a:r>
            <a:endParaRPr lang="en-US" dirty="0"/>
          </a:p>
        </p:txBody>
      </p:sp>
      <p:sp>
        <p:nvSpPr>
          <p:cNvPr id="3" name="Content Placeholder 2">
            <a:extLst>
              <a:ext uri="{FF2B5EF4-FFF2-40B4-BE49-F238E27FC236}">
                <a16:creationId xmlns:a16="http://schemas.microsoft.com/office/drawing/2014/main" xmlns="" id="{E5EAC74A-595A-8E49-A776-ACBA2E35EF28}"/>
              </a:ext>
            </a:extLst>
          </p:cNvPr>
          <p:cNvSpPr>
            <a:spLocks noGrp="1"/>
          </p:cNvSpPr>
          <p:nvPr>
            <p:ph idx="1"/>
          </p:nvPr>
        </p:nvSpPr>
        <p:spPr/>
        <p:txBody>
          <a:bodyPr>
            <a:normAutofit/>
          </a:bodyPr>
          <a:lstStyle/>
          <a:p>
            <a:pPr marL="0" indent="0" algn="l">
              <a:buNone/>
            </a:pPr>
            <a:r>
              <a:rPr lang="en-US" b="1" i="0" dirty="0">
                <a:solidFill>
                  <a:srgbClr val="92D050"/>
                </a:solidFill>
                <a:effectLst/>
                <a:latin typeface="Söhne"/>
              </a:rPr>
              <a:t>1. Addressing:</a:t>
            </a:r>
            <a:r>
              <a:rPr lang="en-US" b="0" i="0" dirty="0">
                <a:solidFill>
                  <a:srgbClr val="92D050"/>
                </a:solidFill>
                <a:effectLst/>
                <a:latin typeface="Söhne"/>
              </a:rPr>
              <a:t> </a:t>
            </a:r>
            <a:r>
              <a:rPr lang="en-US" b="0" i="0" dirty="0">
                <a:solidFill>
                  <a:srgbClr val="D1D5DB"/>
                </a:solidFill>
                <a:effectLst/>
                <a:latin typeface="Söhne"/>
              </a:rPr>
              <a:t>IP assigns a unique numerical label, called an IP address, to each device connected to a network. IP addresses allow devices to be identified and located on the network. </a:t>
            </a:r>
          </a:p>
          <a:p>
            <a:pPr marL="0" indent="0" algn="l">
              <a:buNone/>
            </a:pPr>
            <a:r>
              <a:rPr lang="en-US" b="1" i="0" dirty="0">
                <a:solidFill>
                  <a:srgbClr val="92D050"/>
                </a:solidFill>
                <a:effectLst/>
                <a:latin typeface="Söhne"/>
              </a:rPr>
              <a:t>2. Routing:</a:t>
            </a:r>
            <a:r>
              <a:rPr lang="en-US" b="0" i="0" dirty="0">
                <a:solidFill>
                  <a:srgbClr val="92D050"/>
                </a:solidFill>
                <a:effectLst/>
                <a:latin typeface="Söhne"/>
              </a:rPr>
              <a:t> </a:t>
            </a:r>
            <a:r>
              <a:rPr lang="en-US" b="0" i="0" dirty="0">
                <a:solidFill>
                  <a:srgbClr val="D1D5DB"/>
                </a:solidFill>
                <a:effectLst/>
                <a:latin typeface="Söhne"/>
              </a:rPr>
              <a:t>IP facilitates the routing of data packets from the source to the destination across interconnected networks. Routers, which are devices responsible for directing data traffic on the Internet, use IP information to determine the most efficient path for packet delivery.</a:t>
            </a:r>
          </a:p>
          <a:p>
            <a:pPr marL="0" indent="0">
              <a:buNone/>
            </a:pPr>
            <a:endParaRPr lang="en-US" dirty="0"/>
          </a:p>
        </p:txBody>
      </p:sp>
    </p:spTree>
    <p:extLst>
      <p:ext uri="{BB962C8B-B14F-4D97-AF65-F5344CB8AC3E}">
        <p14:creationId xmlns:p14="http://schemas.microsoft.com/office/powerpoint/2010/main" val="988534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61510-60D5-55B1-5792-62902F59F863}"/>
              </a:ext>
            </a:extLst>
          </p:cNvPr>
          <p:cNvSpPr>
            <a:spLocks noGrp="1"/>
          </p:cNvSpPr>
          <p:nvPr>
            <p:ph type="title"/>
          </p:nvPr>
        </p:nvSpPr>
        <p:spPr/>
        <p:txBody>
          <a:bodyPr/>
          <a:lstStyle/>
          <a:p>
            <a:r>
              <a:rPr lang="en-US" sz="3600" dirty="0">
                <a:solidFill>
                  <a:srgbClr val="00B0F0"/>
                </a:solidFill>
                <a:effectLst/>
                <a:latin typeface="Arial" panose="020B0604020202020204" pitchFamily="34" charset="0"/>
                <a:ea typeface="Arial" panose="020B0604020202020204" pitchFamily="34" charset="0"/>
              </a:rPr>
              <a:t>Evolution</a:t>
            </a:r>
            <a:r>
              <a:rPr lang="en-US" sz="3600" spc="-1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of</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the</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Internet</a:t>
            </a:r>
            <a:r>
              <a:rPr lang="en-US" sz="3600" spc="-30"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and</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World</a:t>
            </a:r>
            <a:r>
              <a:rPr lang="en-US" sz="3600" spc="-40"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Wide</a:t>
            </a:r>
            <a:r>
              <a:rPr lang="en-US" sz="3600" spc="-6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Web</a:t>
            </a:r>
            <a:endParaRPr lang="en-US" dirty="0"/>
          </a:p>
        </p:txBody>
      </p:sp>
      <p:sp>
        <p:nvSpPr>
          <p:cNvPr id="3" name="Content Placeholder 2">
            <a:extLst>
              <a:ext uri="{FF2B5EF4-FFF2-40B4-BE49-F238E27FC236}">
                <a16:creationId xmlns:a16="http://schemas.microsoft.com/office/drawing/2014/main" xmlns="" id="{E5EAC74A-595A-8E49-A776-ACBA2E35EF28}"/>
              </a:ext>
            </a:extLst>
          </p:cNvPr>
          <p:cNvSpPr>
            <a:spLocks noGrp="1"/>
          </p:cNvSpPr>
          <p:nvPr>
            <p:ph idx="1"/>
          </p:nvPr>
        </p:nvSpPr>
        <p:spPr>
          <a:xfrm>
            <a:off x="1218883" y="1701797"/>
            <a:ext cx="10360501" cy="4881566"/>
          </a:xfrm>
        </p:spPr>
        <p:txBody>
          <a:bodyPr>
            <a:normAutofit fontScale="92500"/>
          </a:bodyPr>
          <a:lstStyle/>
          <a:p>
            <a:pPr marL="0" indent="0" algn="l">
              <a:buNone/>
            </a:pPr>
            <a:r>
              <a:rPr lang="en-US" b="1" i="0" dirty="0">
                <a:solidFill>
                  <a:srgbClr val="92D050"/>
                </a:solidFill>
                <a:effectLst/>
                <a:latin typeface="Söhne"/>
              </a:rPr>
              <a:t>3. Packetization:</a:t>
            </a:r>
            <a:r>
              <a:rPr lang="en-US" b="0" i="0" dirty="0">
                <a:solidFill>
                  <a:srgbClr val="92D050"/>
                </a:solidFill>
                <a:effectLst/>
                <a:latin typeface="Söhne"/>
              </a:rPr>
              <a:t> </a:t>
            </a:r>
            <a:r>
              <a:rPr lang="en-US" b="0" i="0" dirty="0">
                <a:solidFill>
                  <a:srgbClr val="D1D5DB"/>
                </a:solidFill>
                <a:effectLst/>
                <a:latin typeface="Söhne"/>
              </a:rPr>
              <a:t>IP breaks down data into smaller units called packets for efficient transmission over the network. Each packet includes information about the source and destination IP addresses, allowing routers to forward them to the correct destination.</a:t>
            </a:r>
          </a:p>
          <a:p>
            <a:pPr marL="0" indent="0" algn="l">
              <a:buNone/>
            </a:pPr>
            <a:r>
              <a:rPr lang="en-US" b="1" i="0" dirty="0">
                <a:solidFill>
                  <a:srgbClr val="92D050"/>
                </a:solidFill>
                <a:effectLst/>
                <a:latin typeface="Söhne"/>
              </a:rPr>
              <a:t>4. Versioning:</a:t>
            </a:r>
            <a:r>
              <a:rPr lang="en-US" b="0" i="0" dirty="0">
                <a:solidFill>
                  <a:srgbClr val="92D050"/>
                </a:solidFill>
                <a:effectLst/>
                <a:latin typeface="Söhne"/>
              </a:rPr>
              <a:t> </a:t>
            </a:r>
            <a:r>
              <a:rPr lang="en-US" b="0" i="0" dirty="0">
                <a:solidFill>
                  <a:srgbClr val="D1D5DB"/>
                </a:solidFill>
                <a:effectLst/>
                <a:latin typeface="Söhne"/>
              </a:rPr>
              <a:t>There are two main versions of IP addresses: IPv4 (32-bit) and IPv6 (128-bit). </a:t>
            </a:r>
          </a:p>
          <a:p>
            <a:pPr marL="742950" lvl="1" indent="-285750" algn="l">
              <a:buFont typeface="+mj-lt"/>
              <a:buAutoNum type="arabicPeriod"/>
            </a:pPr>
            <a:r>
              <a:rPr lang="en-US" b="1" i="0" dirty="0">
                <a:solidFill>
                  <a:srgbClr val="D1D5DB"/>
                </a:solidFill>
                <a:effectLst/>
                <a:latin typeface="Söhne"/>
              </a:rPr>
              <a:t>IPv4 (Internet Protocol version 4):</a:t>
            </a:r>
            <a:r>
              <a:rPr lang="en-US" b="0" i="0" dirty="0">
                <a:solidFill>
                  <a:srgbClr val="D1D5DB"/>
                </a:solidFill>
                <a:effectLst/>
                <a:latin typeface="Söhne"/>
              </a:rPr>
              <a:t> The original and most widely used version, which uses a 32-bit address space. However, IPv4 addresses are becoming scarce due to the increasing number of connected devices.</a:t>
            </a:r>
          </a:p>
          <a:p>
            <a:pPr marL="742950" lvl="1" indent="-285750" algn="l">
              <a:buFont typeface="+mj-lt"/>
              <a:buAutoNum type="arabicPeriod"/>
            </a:pPr>
            <a:r>
              <a:rPr lang="en-US" b="1" i="0" dirty="0">
                <a:solidFill>
                  <a:srgbClr val="D1D5DB"/>
                </a:solidFill>
                <a:effectLst/>
                <a:latin typeface="Söhne"/>
              </a:rPr>
              <a:t>IPv6 (Internet Protocol version 6):</a:t>
            </a:r>
            <a:r>
              <a:rPr lang="en-US" b="0" i="0" dirty="0">
                <a:solidFill>
                  <a:srgbClr val="D1D5DB"/>
                </a:solidFill>
                <a:effectLst/>
                <a:latin typeface="Söhne"/>
              </a:rPr>
              <a:t> Developed to address the limitations of IPv4, IPv6 uses a 128-bit address space, providing a vast number of unique addresses to accommodate the growing number of devices connected to the Internet.</a:t>
            </a:r>
          </a:p>
          <a:p>
            <a:pPr marL="0" indent="0">
              <a:buNone/>
            </a:pPr>
            <a:endParaRPr lang="en-US" dirty="0"/>
          </a:p>
        </p:txBody>
      </p:sp>
    </p:spTree>
    <p:extLst>
      <p:ext uri="{BB962C8B-B14F-4D97-AF65-F5344CB8AC3E}">
        <p14:creationId xmlns:p14="http://schemas.microsoft.com/office/powerpoint/2010/main" val="3084925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61510-60D5-55B1-5792-62902F59F863}"/>
              </a:ext>
            </a:extLst>
          </p:cNvPr>
          <p:cNvSpPr>
            <a:spLocks noGrp="1"/>
          </p:cNvSpPr>
          <p:nvPr>
            <p:ph type="title"/>
          </p:nvPr>
        </p:nvSpPr>
        <p:spPr/>
        <p:txBody>
          <a:bodyPr/>
          <a:lstStyle/>
          <a:p>
            <a:r>
              <a:rPr lang="en-US" sz="3600" dirty="0">
                <a:solidFill>
                  <a:srgbClr val="00B0F0"/>
                </a:solidFill>
                <a:effectLst/>
                <a:latin typeface="Arial" panose="020B0604020202020204" pitchFamily="34" charset="0"/>
                <a:ea typeface="Arial" panose="020B0604020202020204" pitchFamily="34" charset="0"/>
              </a:rPr>
              <a:t>Evolution</a:t>
            </a:r>
            <a:r>
              <a:rPr lang="en-US" sz="3600" spc="-1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of</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the</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Internet</a:t>
            </a:r>
            <a:r>
              <a:rPr lang="en-US" sz="3600" spc="-30"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and</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World</a:t>
            </a:r>
            <a:r>
              <a:rPr lang="en-US" sz="3600" spc="-40"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Wide</a:t>
            </a:r>
            <a:r>
              <a:rPr lang="en-US" sz="3600" spc="-6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Web</a:t>
            </a:r>
            <a:endParaRPr lang="en-US" dirty="0"/>
          </a:p>
        </p:txBody>
      </p:sp>
      <p:sp>
        <p:nvSpPr>
          <p:cNvPr id="3" name="Content Placeholder 2">
            <a:extLst>
              <a:ext uri="{FF2B5EF4-FFF2-40B4-BE49-F238E27FC236}">
                <a16:creationId xmlns:a16="http://schemas.microsoft.com/office/drawing/2014/main" xmlns="" id="{E5EAC74A-595A-8E49-A776-ACBA2E35EF28}"/>
              </a:ext>
            </a:extLst>
          </p:cNvPr>
          <p:cNvSpPr>
            <a:spLocks noGrp="1"/>
          </p:cNvSpPr>
          <p:nvPr>
            <p:ph idx="1"/>
          </p:nvPr>
        </p:nvSpPr>
        <p:spPr/>
        <p:txBody>
          <a:bodyPr>
            <a:normAutofit lnSpcReduction="10000"/>
          </a:bodyPr>
          <a:lstStyle/>
          <a:p>
            <a:pPr algn="l">
              <a:buFont typeface="+mj-lt"/>
              <a:buAutoNum type="arabicPeriod"/>
            </a:pPr>
            <a:r>
              <a:rPr lang="en-US" b="1" i="0" dirty="0">
                <a:solidFill>
                  <a:srgbClr val="92D050"/>
                </a:solidFill>
                <a:effectLst/>
                <a:latin typeface="Söhne"/>
              </a:rPr>
              <a:t>Transmission Control Protocol (TCP) and User Datagram Protocol (UDP):</a:t>
            </a:r>
            <a:r>
              <a:rPr lang="en-US" b="0" i="0" dirty="0">
                <a:solidFill>
                  <a:srgbClr val="92D050"/>
                </a:solidFill>
                <a:effectLst/>
                <a:latin typeface="Söhne"/>
              </a:rPr>
              <a:t> </a:t>
            </a:r>
            <a:r>
              <a:rPr lang="en-US" b="0" i="0" dirty="0">
                <a:solidFill>
                  <a:srgbClr val="D1D5DB"/>
                </a:solidFill>
                <a:effectLst/>
                <a:latin typeface="Söhne"/>
              </a:rPr>
              <a:t>IP works in conjunction with higher-layer protocols like TCP and UDP. TCP provides reliable, connection-oriented communication, ensuring that data is delivered accurately and in order. UDP, on the other hand, is a connectionless protocol that offers faster but less reliable communication.</a:t>
            </a:r>
          </a:p>
          <a:p>
            <a:pPr algn="l">
              <a:buFont typeface="+mj-lt"/>
              <a:buAutoNum type="arabicPeriod"/>
            </a:pPr>
            <a:r>
              <a:rPr lang="en-US" b="1" i="0" dirty="0">
                <a:solidFill>
                  <a:srgbClr val="92D050"/>
                </a:solidFill>
                <a:effectLst/>
                <a:latin typeface="Söhne"/>
              </a:rPr>
              <a:t>Internet Protocol Suite (TCP/IP):</a:t>
            </a:r>
            <a:r>
              <a:rPr lang="en-US" b="0" i="0" dirty="0">
                <a:solidFill>
                  <a:srgbClr val="92D050"/>
                </a:solidFill>
                <a:effectLst/>
                <a:latin typeface="Söhne"/>
              </a:rPr>
              <a:t> </a:t>
            </a:r>
            <a:r>
              <a:rPr lang="en-US" b="0" i="0" dirty="0">
                <a:solidFill>
                  <a:srgbClr val="D1D5DB"/>
                </a:solidFill>
                <a:effectLst/>
                <a:latin typeface="Söhne"/>
              </a:rPr>
              <a:t>IP is part of a broader suite of protocols known as the Internet Protocol Suite or TCP/IP (Transmission Control Protocol/Internet Protocol). This suite includes various protocols that collectively enable communication on the Internet.</a:t>
            </a:r>
          </a:p>
          <a:p>
            <a:pPr marL="0" indent="0">
              <a:buNone/>
            </a:pPr>
            <a:endParaRPr lang="en-US" dirty="0"/>
          </a:p>
        </p:txBody>
      </p:sp>
    </p:spTree>
    <p:extLst>
      <p:ext uri="{BB962C8B-B14F-4D97-AF65-F5344CB8AC3E}">
        <p14:creationId xmlns:p14="http://schemas.microsoft.com/office/powerpoint/2010/main" val="147721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z="3600" dirty="0">
                <a:solidFill>
                  <a:srgbClr val="00B0F0"/>
                </a:solidFill>
                <a:effectLst/>
                <a:latin typeface="Arial" panose="020B0604020202020204" pitchFamily="34" charset="0"/>
                <a:ea typeface="Arial" panose="020B0604020202020204" pitchFamily="34" charset="0"/>
              </a:rPr>
              <a:t>Evolution</a:t>
            </a:r>
            <a:r>
              <a:rPr lang="en-US" sz="3600" spc="-1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of</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the</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Internet</a:t>
            </a:r>
            <a:r>
              <a:rPr lang="en-US" sz="3600" spc="-30"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and</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World</a:t>
            </a:r>
            <a:r>
              <a:rPr lang="en-US" sz="3600" spc="-40"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Wide</a:t>
            </a:r>
            <a:r>
              <a:rPr lang="en-US" sz="3600" spc="-6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Web</a:t>
            </a:r>
            <a:endParaRPr lang="en-US" dirty="0">
              <a:solidFill>
                <a:srgbClr val="00B0F0"/>
              </a:solidFill>
            </a:endParaRPr>
          </a:p>
        </p:txBody>
      </p:sp>
      <p:sp>
        <p:nvSpPr>
          <p:cNvPr id="14" name="Content Placeholder 13"/>
          <p:cNvSpPr>
            <a:spLocks noGrp="1"/>
          </p:cNvSpPr>
          <p:nvPr>
            <p:ph idx="1"/>
          </p:nvPr>
        </p:nvSpPr>
        <p:spPr/>
        <p:txBody>
          <a:bodyPr>
            <a:normAutofit fontScale="92500"/>
          </a:bodyPr>
          <a:lstStyle/>
          <a:p>
            <a:pPr marL="0" indent="0">
              <a:buNone/>
            </a:pPr>
            <a:r>
              <a:rPr lang="en-US" dirty="0">
                <a:solidFill>
                  <a:srgbClr val="92D050"/>
                </a:solidFill>
              </a:rPr>
              <a:t>What is Internet?</a:t>
            </a:r>
          </a:p>
          <a:p>
            <a:pPr marL="0" indent="0">
              <a:buNone/>
            </a:pPr>
            <a:r>
              <a:rPr lang="en-US" b="0" i="1" dirty="0">
                <a:solidFill>
                  <a:srgbClr val="D1D5DB"/>
                </a:solidFill>
                <a:effectLst/>
                <a:latin typeface="Söhne"/>
              </a:rPr>
              <a:t>The Internet is a global network of interconnected computers and devices that communicate using standardized protocols, allowing for the exchange of information and data across the globe.</a:t>
            </a:r>
          </a:p>
          <a:p>
            <a:pPr marL="0" indent="0">
              <a:buNone/>
            </a:pPr>
            <a:r>
              <a:rPr lang="en-US" dirty="0">
                <a:solidFill>
                  <a:srgbClr val="92D050"/>
                </a:solidFill>
                <a:latin typeface="Söhne"/>
              </a:rPr>
              <a:t>What is World Wide Web (www)?</a:t>
            </a:r>
          </a:p>
          <a:p>
            <a:pPr marL="0" indent="0">
              <a:buNone/>
            </a:pPr>
            <a:r>
              <a:rPr lang="en-US" b="0" i="1" dirty="0">
                <a:solidFill>
                  <a:srgbClr val="D1D5DB"/>
                </a:solidFill>
                <a:effectLst/>
                <a:latin typeface="Söhne"/>
              </a:rPr>
              <a:t>The World Wide Web, often referred to as the WWW, is a system of interlinked hypertext documents and multimedia content accessed via the Internet. It's essentially the graphical interface that makes the vast resources of the Internet accessible to users.</a:t>
            </a:r>
            <a:endParaRPr lang="en-US" dirty="0"/>
          </a:p>
        </p:txBody>
      </p:sp>
    </p:spTree>
    <p:extLst>
      <p:ext uri="{BB962C8B-B14F-4D97-AF65-F5344CB8AC3E}">
        <p14:creationId xmlns:p14="http://schemas.microsoft.com/office/powerpoint/2010/main" val="1936134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0418BF-C3DA-DF6E-6BD2-95416575DDDF}"/>
              </a:ext>
            </a:extLst>
          </p:cNvPr>
          <p:cNvSpPr>
            <a:spLocks noGrp="1"/>
          </p:cNvSpPr>
          <p:nvPr>
            <p:ph type="title"/>
          </p:nvPr>
        </p:nvSpPr>
        <p:spPr/>
        <p:txBody>
          <a:bodyPr/>
          <a:lstStyle/>
          <a:p>
            <a:r>
              <a:rPr lang="en-US" sz="3600" dirty="0">
                <a:solidFill>
                  <a:srgbClr val="00B0F0"/>
                </a:solidFill>
                <a:effectLst/>
                <a:latin typeface="Arial" panose="020B0604020202020204" pitchFamily="34" charset="0"/>
                <a:ea typeface="Arial" panose="020B0604020202020204" pitchFamily="34" charset="0"/>
              </a:rPr>
              <a:t>Evolution</a:t>
            </a:r>
            <a:r>
              <a:rPr lang="en-US" sz="3600" spc="-1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of</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the</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Internet</a:t>
            </a:r>
            <a:r>
              <a:rPr lang="en-US" sz="3600" spc="-30"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and</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World</a:t>
            </a:r>
            <a:r>
              <a:rPr lang="en-US" sz="3600" spc="-40"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Wide</a:t>
            </a:r>
            <a:r>
              <a:rPr lang="en-US" sz="3600" spc="-6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Web</a:t>
            </a:r>
            <a:endParaRPr lang="en-US" dirty="0"/>
          </a:p>
        </p:txBody>
      </p:sp>
      <p:sp>
        <p:nvSpPr>
          <p:cNvPr id="3" name="Content Placeholder 2">
            <a:extLst>
              <a:ext uri="{FF2B5EF4-FFF2-40B4-BE49-F238E27FC236}">
                <a16:creationId xmlns:a16="http://schemas.microsoft.com/office/drawing/2014/main" xmlns="" id="{B602C5B5-11C8-1C2B-C3E7-3CB9BAA57E8E}"/>
              </a:ext>
            </a:extLst>
          </p:cNvPr>
          <p:cNvSpPr>
            <a:spLocks noGrp="1"/>
          </p:cNvSpPr>
          <p:nvPr>
            <p:ph idx="1"/>
          </p:nvPr>
        </p:nvSpPr>
        <p:spPr/>
        <p:txBody>
          <a:bodyPr>
            <a:normAutofit fontScale="92500" lnSpcReduction="20000"/>
          </a:bodyPr>
          <a:lstStyle/>
          <a:p>
            <a:pPr marL="0" indent="0" algn="l">
              <a:buNone/>
            </a:pPr>
            <a:r>
              <a:rPr lang="en-US" b="1" i="0" dirty="0">
                <a:solidFill>
                  <a:srgbClr val="92D050"/>
                </a:solidFill>
                <a:effectLst/>
                <a:latin typeface="Söhne"/>
              </a:rPr>
              <a:t>Origins of the Internet:</a:t>
            </a:r>
            <a:endParaRPr lang="en-US" dirty="0">
              <a:solidFill>
                <a:srgbClr val="92D050"/>
              </a:solidFill>
              <a:latin typeface="Söhne"/>
            </a:endParaRPr>
          </a:p>
          <a:p>
            <a:pPr marL="0" indent="0" algn="l">
              <a:buNone/>
            </a:pPr>
            <a:r>
              <a:rPr lang="en-US" b="0" i="1" dirty="0">
                <a:solidFill>
                  <a:srgbClr val="D1D5DB"/>
                </a:solidFill>
                <a:effectLst/>
                <a:latin typeface="Söhne"/>
              </a:rPr>
              <a:t>The story begins in the 1960s with the creation of ARPANET (Advanced Research Projects Agency Network). Developed by the United States Department of Defense, ARPANET was the first network to use packet-switching technology.</a:t>
            </a:r>
            <a:endParaRPr lang="en-US" b="0" i="0" dirty="0">
              <a:solidFill>
                <a:srgbClr val="D1D5DB"/>
              </a:solidFill>
              <a:effectLst/>
              <a:latin typeface="Söhne"/>
            </a:endParaRPr>
          </a:p>
          <a:p>
            <a:pPr marL="0" indent="0" algn="l">
              <a:buNone/>
            </a:pPr>
            <a:r>
              <a:rPr lang="en-US" b="1" i="0" dirty="0">
                <a:solidFill>
                  <a:srgbClr val="92D050"/>
                </a:solidFill>
                <a:effectLst/>
                <a:latin typeface="Söhne"/>
              </a:rPr>
              <a:t>Development by the U.S. Department of Defense:</a:t>
            </a:r>
            <a:endParaRPr lang="en-US" dirty="0">
              <a:solidFill>
                <a:srgbClr val="92D050"/>
              </a:solidFill>
              <a:latin typeface="Söhne"/>
            </a:endParaRPr>
          </a:p>
          <a:p>
            <a:pPr marL="0" indent="0" algn="l">
              <a:buNone/>
            </a:pPr>
            <a:r>
              <a:rPr lang="en-US" b="0" i="1" dirty="0">
                <a:solidFill>
                  <a:srgbClr val="D1D5DB"/>
                </a:solidFill>
                <a:effectLst/>
                <a:latin typeface="Söhne"/>
              </a:rPr>
              <a:t>Funded by the U.S. Department of Defense (during the cold war), the ARPANET project aimed to establish a reliable means of communication between research institutions and government agencies.</a:t>
            </a:r>
          </a:p>
          <a:p>
            <a:pPr marL="0" indent="0" algn="l">
              <a:buNone/>
            </a:pPr>
            <a:r>
              <a:rPr lang="en-US" b="0" i="1" dirty="0">
                <a:solidFill>
                  <a:srgbClr val="D1D5DB"/>
                </a:solidFill>
                <a:effectLst/>
                <a:latin typeface="Söhne"/>
              </a:rPr>
              <a:t>ARPANET laid the foundation for what would eventually become the global network – INTERNET - we know today.</a:t>
            </a:r>
            <a:endParaRPr lang="en-US" b="0" i="0" dirty="0">
              <a:solidFill>
                <a:srgbClr val="D1D5DB"/>
              </a:solidFill>
              <a:effectLst/>
              <a:latin typeface="Söhne"/>
            </a:endParaRPr>
          </a:p>
          <a:p>
            <a:endParaRPr lang="en-US" dirty="0"/>
          </a:p>
        </p:txBody>
      </p:sp>
    </p:spTree>
    <p:extLst>
      <p:ext uri="{BB962C8B-B14F-4D97-AF65-F5344CB8AC3E}">
        <p14:creationId xmlns:p14="http://schemas.microsoft.com/office/powerpoint/2010/main" val="3162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840214-EA48-D56E-D0BF-5FDFED562AA0}"/>
              </a:ext>
            </a:extLst>
          </p:cNvPr>
          <p:cNvSpPr>
            <a:spLocks noGrp="1"/>
          </p:cNvSpPr>
          <p:nvPr>
            <p:ph type="title"/>
          </p:nvPr>
        </p:nvSpPr>
        <p:spPr/>
        <p:txBody>
          <a:bodyPr/>
          <a:lstStyle/>
          <a:p>
            <a:r>
              <a:rPr lang="en-US" sz="3600" dirty="0">
                <a:solidFill>
                  <a:srgbClr val="00B0F0"/>
                </a:solidFill>
                <a:effectLst/>
                <a:latin typeface="Arial" panose="020B0604020202020204" pitchFamily="34" charset="0"/>
                <a:ea typeface="Arial" panose="020B0604020202020204" pitchFamily="34" charset="0"/>
              </a:rPr>
              <a:t>Evolution</a:t>
            </a:r>
            <a:r>
              <a:rPr lang="en-US" sz="3600" spc="-1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of</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the</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Internet</a:t>
            </a:r>
            <a:r>
              <a:rPr lang="en-US" sz="3600" spc="-30"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and</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World</a:t>
            </a:r>
            <a:r>
              <a:rPr lang="en-US" sz="3600" spc="-40"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Wide</a:t>
            </a:r>
            <a:r>
              <a:rPr lang="en-US" sz="3600" spc="-6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Web</a:t>
            </a:r>
            <a:endParaRPr lang="en-US" dirty="0"/>
          </a:p>
        </p:txBody>
      </p:sp>
      <p:sp>
        <p:nvSpPr>
          <p:cNvPr id="3" name="Content Placeholder 2">
            <a:extLst>
              <a:ext uri="{FF2B5EF4-FFF2-40B4-BE49-F238E27FC236}">
                <a16:creationId xmlns:a16="http://schemas.microsoft.com/office/drawing/2014/main" xmlns="" id="{8BB3E8FA-9733-F011-39E9-1DFD916F9D5C}"/>
              </a:ext>
            </a:extLst>
          </p:cNvPr>
          <p:cNvSpPr>
            <a:spLocks noGrp="1"/>
          </p:cNvSpPr>
          <p:nvPr>
            <p:ph idx="1"/>
          </p:nvPr>
        </p:nvSpPr>
        <p:spPr/>
        <p:txBody>
          <a:bodyPr>
            <a:normAutofit fontScale="85000" lnSpcReduction="20000"/>
          </a:bodyPr>
          <a:lstStyle/>
          <a:p>
            <a:pPr marL="0" indent="0" algn="l">
              <a:buNone/>
            </a:pPr>
            <a:r>
              <a:rPr lang="en-US" b="1" i="0" dirty="0">
                <a:solidFill>
                  <a:srgbClr val="92D050"/>
                </a:solidFill>
                <a:effectLst/>
                <a:latin typeface="Söhne"/>
              </a:rPr>
              <a:t>The World Wide Web (WWW) and the invention by Sir Tim Berners-Lee </a:t>
            </a:r>
          </a:p>
          <a:p>
            <a:pPr marL="0" indent="0" algn="l">
              <a:buNone/>
            </a:pPr>
            <a:r>
              <a:rPr lang="en-US" b="0" i="1" dirty="0">
                <a:solidFill>
                  <a:srgbClr val="D1D5DB"/>
                </a:solidFill>
                <a:effectLst/>
                <a:latin typeface="Söhne"/>
              </a:rPr>
              <a:t>In 1989, Sir Tim Berners-Lee, a British computer scientist, conceived the idea of the World Wide Web.</a:t>
            </a:r>
            <a:endParaRPr lang="en-US" b="0" i="0" dirty="0">
              <a:solidFill>
                <a:srgbClr val="D1D5DB"/>
              </a:solidFill>
              <a:effectLst/>
              <a:latin typeface="Söhne"/>
            </a:endParaRPr>
          </a:p>
          <a:p>
            <a:pPr marL="0" indent="0" algn="l">
              <a:buNone/>
            </a:pPr>
            <a:r>
              <a:rPr lang="en-US" b="0" i="1" dirty="0">
                <a:solidFill>
                  <a:srgbClr val="D1D5DB"/>
                </a:solidFill>
                <a:effectLst/>
                <a:latin typeface="Söhne"/>
              </a:rPr>
              <a:t>His vision was to create a system that allowed researchers to share and access  documents and information easily over the Internet.</a:t>
            </a:r>
            <a:r>
              <a:rPr lang="en-US" b="1" i="0" dirty="0">
                <a:solidFill>
                  <a:srgbClr val="D1D5DB"/>
                </a:solidFill>
                <a:effectLst/>
                <a:latin typeface="Söhne"/>
              </a:rPr>
              <a:t> </a:t>
            </a:r>
          </a:p>
          <a:p>
            <a:pPr marL="0" indent="0" algn="l">
              <a:buNone/>
            </a:pPr>
            <a:r>
              <a:rPr lang="en-US" b="1" i="0" dirty="0">
                <a:solidFill>
                  <a:srgbClr val="92D050"/>
                </a:solidFill>
                <a:effectLst/>
                <a:latin typeface="Söhne"/>
              </a:rPr>
              <a:t>Introduction of HTTP and HTML:</a:t>
            </a:r>
            <a:endParaRPr lang="en-US" b="0" i="0" dirty="0">
              <a:solidFill>
                <a:srgbClr val="92D050"/>
              </a:solidFill>
              <a:effectLst/>
              <a:latin typeface="Söhne"/>
            </a:endParaRPr>
          </a:p>
          <a:p>
            <a:pPr marL="0" indent="0" algn="l">
              <a:buNone/>
            </a:pPr>
            <a:r>
              <a:rPr lang="en-US" b="0" i="1" dirty="0">
                <a:solidFill>
                  <a:srgbClr val="D1D5DB"/>
                </a:solidFill>
                <a:effectLst/>
                <a:latin typeface="Söhne"/>
              </a:rPr>
              <a:t>To achieve this, Berners-Lee developed the Hypertext Transfer Protocol (HTTP) as a standard for communication on the Web.</a:t>
            </a:r>
            <a:endParaRPr lang="en-US" b="0" i="0" dirty="0">
              <a:solidFill>
                <a:srgbClr val="D1D5DB"/>
              </a:solidFill>
              <a:effectLst/>
              <a:latin typeface="Söhne"/>
            </a:endParaRPr>
          </a:p>
          <a:p>
            <a:pPr marL="0" indent="0" algn="l">
              <a:buNone/>
            </a:pPr>
            <a:r>
              <a:rPr lang="en-US" b="0" i="1" dirty="0">
                <a:solidFill>
                  <a:srgbClr val="D1D5DB"/>
                </a:solidFill>
                <a:effectLst/>
                <a:latin typeface="Söhne"/>
              </a:rPr>
              <a:t>He also created the Hypertext Markup Language (HTML) for structuring and presenting documents, laying the foundation for the web pages we interact with today.</a:t>
            </a:r>
            <a:endParaRPr lang="en-US" b="0" i="0" dirty="0">
              <a:solidFill>
                <a:srgbClr val="D1D5DB"/>
              </a:solidFill>
              <a:effectLst/>
              <a:latin typeface="Söhne"/>
            </a:endParaRPr>
          </a:p>
          <a:p>
            <a:pPr marL="742950" lvl="1" indent="-285750" algn="l">
              <a:buFont typeface="+mj-lt"/>
              <a:buAutoNum type="arabicPeriod"/>
            </a:pPr>
            <a:endParaRPr lang="en-US" b="0" i="0" dirty="0">
              <a:solidFill>
                <a:srgbClr val="D1D5DB"/>
              </a:solidFill>
              <a:effectLst/>
              <a:latin typeface="Söhne"/>
            </a:endParaRPr>
          </a:p>
        </p:txBody>
      </p:sp>
    </p:spTree>
    <p:extLst>
      <p:ext uri="{BB962C8B-B14F-4D97-AF65-F5344CB8AC3E}">
        <p14:creationId xmlns:p14="http://schemas.microsoft.com/office/powerpoint/2010/main" val="13511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61510-60D5-55B1-5792-62902F59F863}"/>
              </a:ext>
            </a:extLst>
          </p:cNvPr>
          <p:cNvSpPr>
            <a:spLocks noGrp="1"/>
          </p:cNvSpPr>
          <p:nvPr>
            <p:ph type="title"/>
          </p:nvPr>
        </p:nvSpPr>
        <p:spPr/>
        <p:txBody>
          <a:bodyPr/>
          <a:lstStyle/>
          <a:p>
            <a:r>
              <a:rPr lang="en-US" sz="3600" dirty="0">
                <a:solidFill>
                  <a:srgbClr val="00B0F0"/>
                </a:solidFill>
                <a:effectLst/>
                <a:latin typeface="Arial" panose="020B0604020202020204" pitchFamily="34" charset="0"/>
                <a:ea typeface="Arial" panose="020B0604020202020204" pitchFamily="34" charset="0"/>
              </a:rPr>
              <a:t>Evolution</a:t>
            </a:r>
            <a:r>
              <a:rPr lang="en-US" sz="3600" spc="-1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of</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the</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Internet</a:t>
            </a:r>
            <a:r>
              <a:rPr lang="en-US" sz="3600" spc="-30"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and</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World</a:t>
            </a:r>
            <a:r>
              <a:rPr lang="en-US" sz="3600" spc="-40"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Wide</a:t>
            </a:r>
            <a:r>
              <a:rPr lang="en-US" sz="3600" spc="-6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Web</a:t>
            </a:r>
            <a:endParaRPr lang="en-US" dirty="0"/>
          </a:p>
        </p:txBody>
      </p:sp>
      <p:sp>
        <p:nvSpPr>
          <p:cNvPr id="3" name="Content Placeholder 2">
            <a:extLst>
              <a:ext uri="{FF2B5EF4-FFF2-40B4-BE49-F238E27FC236}">
                <a16:creationId xmlns:a16="http://schemas.microsoft.com/office/drawing/2014/main" xmlns="" id="{E5EAC74A-595A-8E49-A776-ACBA2E35EF28}"/>
              </a:ext>
            </a:extLst>
          </p:cNvPr>
          <p:cNvSpPr>
            <a:spLocks noGrp="1"/>
          </p:cNvSpPr>
          <p:nvPr>
            <p:ph idx="1"/>
          </p:nvPr>
        </p:nvSpPr>
        <p:spPr/>
        <p:txBody>
          <a:bodyPr>
            <a:normAutofit lnSpcReduction="10000"/>
          </a:bodyPr>
          <a:lstStyle/>
          <a:p>
            <a:pPr marL="0" indent="0" algn="l">
              <a:buNone/>
            </a:pPr>
            <a:r>
              <a:rPr lang="en-US" b="1" i="0" dirty="0">
                <a:solidFill>
                  <a:srgbClr val="7030A0"/>
                </a:solidFill>
                <a:effectLst/>
                <a:latin typeface="Söhne"/>
              </a:rPr>
              <a:t>Dot-Com Boom (1990s)</a:t>
            </a:r>
            <a:endParaRPr lang="en-US" b="0" i="0" dirty="0">
              <a:solidFill>
                <a:srgbClr val="7030A0"/>
              </a:solidFill>
              <a:effectLst/>
              <a:latin typeface="Söhne"/>
            </a:endParaRPr>
          </a:p>
          <a:p>
            <a:pPr marL="0" indent="0" algn="l">
              <a:buNone/>
            </a:pPr>
            <a:r>
              <a:rPr lang="en-US" b="1" i="0" dirty="0">
                <a:solidFill>
                  <a:srgbClr val="92D050"/>
                </a:solidFill>
                <a:effectLst/>
                <a:latin typeface="Söhne"/>
              </a:rPr>
              <a:t>Commercialization of the Internet:</a:t>
            </a:r>
            <a:endParaRPr lang="en-US" b="0" i="0" dirty="0">
              <a:solidFill>
                <a:srgbClr val="92D050"/>
              </a:solidFill>
              <a:effectLst/>
              <a:latin typeface="Söhne"/>
            </a:endParaRPr>
          </a:p>
          <a:p>
            <a:pPr marL="742950" lvl="1" indent="-285750" algn="l">
              <a:buFont typeface="+mj-lt"/>
              <a:buAutoNum type="arabicPeriod"/>
            </a:pPr>
            <a:r>
              <a:rPr lang="en-US" b="0" i="1" dirty="0">
                <a:solidFill>
                  <a:srgbClr val="D1D5DB"/>
                </a:solidFill>
                <a:effectLst/>
                <a:latin typeface="Söhne"/>
              </a:rPr>
              <a:t>The early 1990s saw a shift from the Internet being primarily a tool for research and communication to a platform for commercial ventures.</a:t>
            </a:r>
            <a:endParaRPr lang="en-US" b="0" i="0" dirty="0">
              <a:solidFill>
                <a:srgbClr val="D1D5DB"/>
              </a:solidFill>
              <a:effectLst/>
              <a:latin typeface="Söhne"/>
            </a:endParaRPr>
          </a:p>
          <a:p>
            <a:pPr marL="742950" lvl="1" indent="-285750" algn="l">
              <a:buFont typeface="+mj-lt"/>
              <a:buAutoNum type="arabicPeriod"/>
            </a:pPr>
            <a:r>
              <a:rPr lang="en-US" b="0" i="1" dirty="0">
                <a:solidFill>
                  <a:srgbClr val="D1D5DB"/>
                </a:solidFill>
                <a:effectLst/>
                <a:latin typeface="Söhne"/>
              </a:rPr>
              <a:t>Businesses recognized the potential of the Internet as a global marketplace, leading to increased investments in online ventures.</a:t>
            </a:r>
            <a:endParaRPr lang="en-US" b="0" i="0" dirty="0">
              <a:solidFill>
                <a:srgbClr val="D1D5DB"/>
              </a:solidFill>
              <a:effectLst/>
              <a:latin typeface="Söhne"/>
            </a:endParaRPr>
          </a:p>
          <a:p>
            <a:pPr marL="0" indent="0" algn="l">
              <a:buNone/>
            </a:pPr>
            <a:r>
              <a:rPr lang="en-US" b="1" i="0" dirty="0">
                <a:solidFill>
                  <a:srgbClr val="92D050"/>
                </a:solidFill>
                <a:effectLst/>
                <a:latin typeface="Söhne"/>
              </a:rPr>
              <a:t>Rapid Growth of Online Businesses:</a:t>
            </a:r>
            <a:endParaRPr lang="en-US" b="0" i="0" dirty="0">
              <a:solidFill>
                <a:srgbClr val="92D050"/>
              </a:solidFill>
              <a:effectLst/>
              <a:latin typeface="Söhne"/>
            </a:endParaRPr>
          </a:p>
          <a:p>
            <a:pPr marL="742950" lvl="1" indent="-285750" algn="l">
              <a:buFont typeface="+mj-lt"/>
              <a:buAutoNum type="arabicPeriod"/>
            </a:pPr>
            <a:r>
              <a:rPr lang="en-US" b="0" i="1" dirty="0">
                <a:solidFill>
                  <a:srgbClr val="D1D5DB"/>
                </a:solidFill>
                <a:effectLst/>
                <a:latin typeface="Söhne"/>
              </a:rPr>
              <a:t>The Dot-Com Boom was characterized by a surge in the creation of online startups, often referred to as "dot-coms."</a:t>
            </a:r>
            <a:endParaRPr lang="en-US" b="0" i="0" dirty="0">
              <a:solidFill>
                <a:srgbClr val="D1D5DB"/>
              </a:solidFill>
              <a:effectLst/>
              <a:latin typeface="Söhne"/>
            </a:endParaRPr>
          </a:p>
          <a:p>
            <a:pPr marL="742950" lvl="1" indent="-285750" algn="l">
              <a:buFont typeface="+mj-lt"/>
              <a:buAutoNum type="arabicPeriod"/>
            </a:pPr>
            <a:r>
              <a:rPr lang="en-US" b="0" i="1" dirty="0">
                <a:solidFill>
                  <a:srgbClr val="D1D5DB"/>
                </a:solidFill>
                <a:effectLst/>
                <a:latin typeface="Söhne"/>
              </a:rPr>
              <a:t>Companies like Amazon, eBay, and Yahoo became pioneers in e-commerce, online auctions, and web portals, respectively.</a:t>
            </a:r>
            <a:endParaRPr lang="en-US" b="0" i="0" dirty="0">
              <a:solidFill>
                <a:srgbClr val="D1D5DB"/>
              </a:solidFill>
              <a:effectLst/>
              <a:latin typeface="Söhne"/>
            </a:endParaRPr>
          </a:p>
          <a:p>
            <a:pPr marL="0" indent="0">
              <a:buNone/>
            </a:pPr>
            <a:endParaRPr lang="en-US" dirty="0"/>
          </a:p>
        </p:txBody>
      </p:sp>
    </p:spTree>
    <p:extLst>
      <p:ext uri="{BB962C8B-B14F-4D97-AF65-F5344CB8AC3E}">
        <p14:creationId xmlns:p14="http://schemas.microsoft.com/office/powerpoint/2010/main" val="208800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61510-60D5-55B1-5792-62902F59F863}"/>
              </a:ext>
            </a:extLst>
          </p:cNvPr>
          <p:cNvSpPr>
            <a:spLocks noGrp="1"/>
          </p:cNvSpPr>
          <p:nvPr>
            <p:ph type="title"/>
          </p:nvPr>
        </p:nvSpPr>
        <p:spPr/>
        <p:txBody>
          <a:bodyPr/>
          <a:lstStyle/>
          <a:p>
            <a:r>
              <a:rPr lang="en-US" sz="3600" dirty="0">
                <a:solidFill>
                  <a:srgbClr val="00B0F0"/>
                </a:solidFill>
                <a:effectLst/>
                <a:latin typeface="Arial" panose="020B0604020202020204" pitchFamily="34" charset="0"/>
                <a:ea typeface="Arial" panose="020B0604020202020204" pitchFamily="34" charset="0"/>
              </a:rPr>
              <a:t>Evolution</a:t>
            </a:r>
            <a:r>
              <a:rPr lang="en-US" sz="3600" spc="-1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of</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the</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Internet</a:t>
            </a:r>
            <a:r>
              <a:rPr lang="en-US" sz="3600" spc="-30"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and</a:t>
            </a:r>
            <a:r>
              <a:rPr lang="en-US" sz="3600" spc="-7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World</a:t>
            </a:r>
            <a:r>
              <a:rPr lang="en-US" sz="3600" spc="-40"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Wide</a:t>
            </a:r>
            <a:r>
              <a:rPr lang="en-US" sz="3600" spc="-65" dirty="0">
                <a:solidFill>
                  <a:srgbClr val="00B0F0"/>
                </a:solidFill>
                <a:effectLst/>
                <a:latin typeface="Arial" panose="020B0604020202020204" pitchFamily="34" charset="0"/>
                <a:ea typeface="Arial" panose="020B0604020202020204" pitchFamily="34" charset="0"/>
              </a:rPr>
              <a:t> </a:t>
            </a:r>
            <a:r>
              <a:rPr lang="en-US" sz="3600" dirty="0">
                <a:solidFill>
                  <a:srgbClr val="00B0F0"/>
                </a:solidFill>
                <a:effectLst/>
                <a:latin typeface="Arial" panose="020B0604020202020204" pitchFamily="34" charset="0"/>
                <a:ea typeface="Arial" panose="020B0604020202020204" pitchFamily="34" charset="0"/>
              </a:rPr>
              <a:t>Web</a:t>
            </a:r>
            <a:endParaRPr lang="en-US" dirty="0"/>
          </a:p>
        </p:txBody>
      </p:sp>
      <p:sp>
        <p:nvSpPr>
          <p:cNvPr id="3" name="Content Placeholder 2">
            <a:extLst>
              <a:ext uri="{FF2B5EF4-FFF2-40B4-BE49-F238E27FC236}">
                <a16:creationId xmlns:a16="http://schemas.microsoft.com/office/drawing/2014/main" xmlns="" id="{E5EAC74A-595A-8E49-A776-ACBA2E35EF28}"/>
              </a:ext>
            </a:extLst>
          </p:cNvPr>
          <p:cNvSpPr>
            <a:spLocks noGrp="1"/>
          </p:cNvSpPr>
          <p:nvPr>
            <p:ph idx="1"/>
          </p:nvPr>
        </p:nvSpPr>
        <p:spPr>
          <a:xfrm>
            <a:off x="1218883" y="1701796"/>
            <a:ext cx="10360501" cy="4775203"/>
          </a:xfrm>
        </p:spPr>
        <p:txBody>
          <a:bodyPr>
            <a:normAutofit fontScale="85000" lnSpcReduction="10000"/>
          </a:bodyPr>
          <a:lstStyle/>
          <a:p>
            <a:pPr marL="0" indent="0" algn="l">
              <a:buNone/>
            </a:pPr>
            <a:r>
              <a:rPr lang="en-US" b="1" i="0" dirty="0">
                <a:solidFill>
                  <a:srgbClr val="7030A0"/>
                </a:solidFill>
                <a:effectLst/>
                <a:latin typeface="Söhne"/>
              </a:rPr>
              <a:t>Social Media and Web 2.0</a:t>
            </a:r>
            <a:endParaRPr lang="en-US" b="0" i="0" dirty="0">
              <a:solidFill>
                <a:srgbClr val="7030A0"/>
              </a:solidFill>
              <a:effectLst/>
              <a:latin typeface="Söhne"/>
            </a:endParaRPr>
          </a:p>
          <a:p>
            <a:pPr marL="0" indent="0" algn="l">
              <a:buNone/>
            </a:pPr>
            <a:r>
              <a:rPr lang="en-US" b="1" i="0" dirty="0">
                <a:solidFill>
                  <a:srgbClr val="92D050"/>
                </a:solidFill>
                <a:effectLst/>
                <a:latin typeface="Söhne"/>
              </a:rPr>
              <a:t>Emergence of User-Generated Content:</a:t>
            </a:r>
            <a:endParaRPr lang="en-US" b="0" i="0" dirty="0">
              <a:solidFill>
                <a:srgbClr val="92D050"/>
              </a:solidFill>
              <a:effectLst/>
              <a:latin typeface="Söhne"/>
            </a:endParaRPr>
          </a:p>
          <a:p>
            <a:pPr marL="742950" lvl="1" indent="-285750">
              <a:buFont typeface="+mj-lt"/>
              <a:buAutoNum type="arabicPeriod"/>
            </a:pPr>
            <a:r>
              <a:rPr lang="en-US" b="0" i="1" dirty="0">
                <a:solidFill>
                  <a:srgbClr val="D1D5DB"/>
                </a:solidFill>
                <a:effectLst/>
                <a:latin typeface="Söhne"/>
              </a:rPr>
              <a:t> The evolution of the Internet has not only been about connecting people but also about enabling them to share, collaborate, and create content. This shift towards a more interactive and social web is often referred to as Web 2.0.</a:t>
            </a:r>
            <a:endParaRPr lang="en-US" b="0" i="0" dirty="0">
              <a:solidFill>
                <a:srgbClr val="D1D5DB"/>
              </a:solidFill>
              <a:effectLst/>
              <a:latin typeface="Söhne"/>
            </a:endParaRPr>
          </a:p>
          <a:p>
            <a:pPr marL="742950" lvl="1" indent="-285750" algn="l">
              <a:buFont typeface="+mj-lt"/>
              <a:buAutoNum type="arabicPeriod"/>
            </a:pPr>
            <a:r>
              <a:rPr lang="en-US" b="0" i="1" dirty="0">
                <a:solidFill>
                  <a:srgbClr val="D1D5DB"/>
                </a:solidFill>
                <a:effectLst/>
                <a:latin typeface="Söhne"/>
              </a:rPr>
              <a:t>Platforms like blogs, forums, and social media encouraged users to share their thoughts, opinions, and creative works.</a:t>
            </a:r>
            <a:endParaRPr lang="en-US" b="0" i="0" dirty="0">
              <a:solidFill>
                <a:srgbClr val="D1D5DB"/>
              </a:solidFill>
              <a:effectLst/>
              <a:latin typeface="Söhne"/>
            </a:endParaRPr>
          </a:p>
          <a:p>
            <a:pPr marL="0" indent="0" algn="l">
              <a:buNone/>
            </a:pPr>
            <a:r>
              <a:rPr lang="en-US" b="1" i="0" dirty="0">
                <a:solidFill>
                  <a:srgbClr val="92D050"/>
                </a:solidFill>
                <a:effectLst/>
                <a:latin typeface="Söhne"/>
              </a:rPr>
              <a:t>Social Networking Platforms (Facebook, Twitter):</a:t>
            </a:r>
            <a:endParaRPr lang="en-US" b="0" i="0" dirty="0">
              <a:solidFill>
                <a:srgbClr val="92D050"/>
              </a:solidFill>
              <a:effectLst/>
              <a:latin typeface="Söhne"/>
            </a:endParaRPr>
          </a:p>
          <a:p>
            <a:pPr marL="742950" lvl="1" indent="-285750" algn="l">
              <a:buFont typeface="+mj-lt"/>
              <a:buAutoNum type="arabicPeriod"/>
            </a:pPr>
            <a:r>
              <a:rPr lang="en-US" b="0" i="1" dirty="0">
                <a:solidFill>
                  <a:srgbClr val="D1D5DB"/>
                </a:solidFill>
                <a:effectLst/>
                <a:latin typeface="Söhne"/>
              </a:rPr>
              <a:t>The 2000s saw the rise of social networking platforms that revolutionized online social interactions. Facebook and Twitter (Now called X), became a global phenomenon, connecting people and reshaping the way we share our lives.</a:t>
            </a:r>
            <a:endParaRPr lang="en-US" b="0" i="0" dirty="0">
              <a:solidFill>
                <a:srgbClr val="D1D5DB"/>
              </a:solidFill>
              <a:effectLst/>
              <a:latin typeface="Söhne"/>
            </a:endParaRPr>
          </a:p>
          <a:p>
            <a:pPr marL="742950" lvl="1" indent="-285750" algn="l">
              <a:buFont typeface="+mj-lt"/>
              <a:buAutoNum type="arabicPeriod"/>
            </a:pPr>
            <a:r>
              <a:rPr lang="en-US" b="0" i="1" dirty="0">
                <a:solidFill>
                  <a:srgbClr val="D1D5DB"/>
                </a:solidFill>
                <a:effectLst/>
                <a:latin typeface="Söhne"/>
              </a:rPr>
              <a:t>Web 2.0 fostered collaboration and collective intelligence. Wikis, collaborative editing, and open-source projects became prevalent, example - Wikipedia</a:t>
            </a:r>
            <a:endParaRPr lang="en-US" b="0" i="0" dirty="0">
              <a:solidFill>
                <a:srgbClr val="D1D5DB"/>
              </a:solidFill>
              <a:effectLst/>
              <a:latin typeface="Söhne"/>
            </a:endParaRPr>
          </a:p>
        </p:txBody>
      </p:sp>
    </p:spTree>
    <p:extLst>
      <p:ext uri="{BB962C8B-B14F-4D97-AF65-F5344CB8AC3E}">
        <p14:creationId xmlns:p14="http://schemas.microsoft.com/office/powerpoint/2010/main" val="98434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2" y="1676400"/>
            <a:ext cx="10439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613" y="304800"/>
            <a:ext cx="3657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7613" y="5181600"/>
            <a:ext cx="3352799" cy="103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5213" y="304801"/>
            <a:ext cx="3711940" cy="137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0412" y="5164015"/>
            <a:ext cx="3886199" cy="1055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87153" y="304800"/>
            <a:ext cx="3069859"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02269" y="5172807"/>
            <a:ext cx="3254743" cy="1055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3405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1051" y="295365"/>
            <a:ext cx="3754561" cy="1417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5611" y="3048000"/>
            <a:ext cx="3505201"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5612" y="1143000"/>
            <a:ext cx="3505201"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92931" y="295366"/>
            <a:ext cx="3228119" cy="1417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5212" y="1712943"/>
            <a:ext cx="3657599" cy="4429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75612" y="295366"/>
            <a:ext cx="3505201" cy="88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2811" y="1712943"/>
            <a:ext cx="3352802" cy="4429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487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xmlns=""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www.w3.org/XML/1998/namespace"/>
    <ds:schemaRef ds:uri="http://schemas.microsoft.com/office/2006/documentManagement/types"/>
    <ds:schemaRef ds:uri="http://purl.org/dc/dcmitype/"/>
    <ds:schemaRef ds:uri="http://schemas.openxmlformats.org/package/2006/metadata/core-properties"/>
    <ds:schemaRef ds:uri="http://purl.org/dc/elements/1.1/"/>
    <ds:schemaRef ds:uri="http://purl.org/dc/term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884</TotalTime>
  <Words>1965</Words>
  <Application>Microsoft Office PowerPoint</Application>
  <PresentationFormat>Custom</PresentationFormat>
  <Paragraphs>153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Tech 16x9</vt:lpstr>
      <vt:lpstr>Full Stack Web Development</vt:lpstr>
      <vt:lpstr>Syllabus for Module 1</vt:lpstr>
      <vt:lpstr>Evolution of the Internet and World Wide Web</vt:lpstr>
      <vt:lpstr>Evolution of the Internet and World Wide Web</vt:lpstr>
      <vt:lpstr>Evolution of the Internet and World Wide Web</vt:lpstr>
      <vt:lpstr>Evolution of the Internet and World Wide Web</vt:lpstr>
      <vt:lpstr>Evolution of the Internet and World Wide Web</vt:lpstr>
      <vt:lpstr>PowerPoint Presentation</vt:lpstr>
      <vt:lpstr>PowerPoint Presentation</vt:lpstr>
      <vt:lpstr>Communication on Web</vt:lpstr>
      <vt:lpstr>PowerPoint Presentation</vt:lpstr>
      <vt:lpstr>PowerPoint Presentation</vt:lpstr>
      <vt:lpstr>PowerPoint Presentation</vt:lpstr>
      <vt:lpstr>PowerPoint Presentation</vt:lpstr>
      <vt:lpstr>PowerPoint Presentation</vt:lpstr>
      <vt:lpstr>PowerPoint Presentation</vt:lpstr>
      <vt:lpstr>Evolution of the Internet and World Wide Web</vt:lpstr>
      <vt:lpstr>Evolution of the Internet and World Wide Web</vt:lpstr>
      <vt:lpstr>Evolution of the Internet and World Wide Web</vt:lpstr>
      <vt:lpstr>Evolution of the Internet and World Wide Web</vt:lpstr>
      <vt:lpstr>Evolution of the Internet and World Wide Web</vt:lpstr>
      <vt:lpstr>Evolution of the Internet and World Wide Web</vt:lpstr>
      <vt:lpstr>Evolution of the Internet and World Wide Web</vt:lpstr>
      <vt:lpstr>Evolution of the Internet and World Wide Web</vt:lpstr>
      <vt:lpstr>Evolution of the Internet and World Wide Web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Web Development</dc:title>
  <dc:creator>Pari Jayapal</dc:creator>
  <cp:lastModifiedBy>Admin</cp:lastModifiedBy>
  <cp:revision>15</cp:revision>
  <dcterms:created xsi:type="dcterms:W3CDTF">2024-01-03T17:03:34Z</dcterms:created>
  <dcterms:modified xsi:type="dcterms:W3CDTF">2024-12-17T11:07:02Z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