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4" r:id="rId8"/>
    <p:sldId id="265" r:id="rId9"/>
    <p:sldId id="270"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4940-A021-4E7B-ADB7-986317E767F6}" type="datetimeFigureOut">
              <a:rPr lang="en-IN" smtClean="0"/>
              <a:t>06-10-2024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1EA985-82D9-4101-B672-6593853483AA}" type="slidenum">
              <a:rPr lang="en-IN" smtClean="0"/>
              <a:t>‹#›</a:t>
            </a:fld>
            <a:endParaRPr lang="en-IN"/>
          </a:p>
        </p:txBody>
      </p:sp>
    </p:spTree>
    <p:extLst>
      <p:ext uri="{BB962C8B-B14F-4D97-AF65-F5344CB8AC3E}">
        <p14:creationId xmlns:p14="http://schemas.microsoft.com/office/powerpoint/2010/main" val="876479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413054-681B-4F59-B3C2-C75C6F273DB4}" type="datetime1">
              <a:rPr lang="en-IN" smtClean="0"/>
              <a:t>06-10-2024</a:t>
            </a:fld>
            <a:endParaRPr lang="en-IN"/>
          </a:p>
        </p:txBody>
      </p:sp>
      <p:sp>
        <p:nvSpPr>
          <p:cNvPr id="5" name="Footer Placeholder 4"/>
          <p:cNvSpPr>
            <a:spLocks noGrp="1"/>
          </p:cNvSpPr>
          <p:nvPr>
            <p:ph type="ftr" sz="quarter" idx="11"/>
          </p:nvPr>
        </p:nvSpPr>
        <p:spPr/>
        <p:txBody>
          <a:bodyPr/>
          <a:lstStyle/>
          <a:p>
            <a:r>
              <a:rPr lang="en-IN" smtClean="0"/>
              <a:t>Dr Parimala M, SCORE</a:t>
            </a:r>
            <a:endParaRPr lang="en-IN"/>
          </a:p>
        </p:txBody>
      </p:sp>
      <p:sp>
        <p:nvSpPr>
          <p:cNvPr id="6" name="Slide Number Placeholder 5"/>
          <p:cNvSpPr>
            <a:spLocks noGrp="1"/>
          </p:cNvSpPr>
          <p:nvPr>
            <p:ph type="sldNum" sz="quarter" idx="12"/>
          </p:nvPr>
        </p:nvSpPr>
        <p:spPr/>
        <p:txBody>
          <a:bodyPr/>
          <a:lstStyle/>
          <a:p>
            <a:fld id="{7B283F39-836A-4699-8FEF-3C84973AEB12}" type="slidenum">
              <a:rPr lang="en-IN" smtClean="0"/>
              <a:t>‹#›</a:t>
            </a:fld>
            <a:endParaRPr lang="en-IN"/>
          </a:p>
        </p:txBody>
      </p:sp>
    </p:spTree>
    <p:extLst>
      <p:ext uri="{BB962C8B-B14F-4D97-AF65-F5344CB8AC3E}">
        <p14:creationId xmlns:p14="http://schemas.microsoft.com/office/powerpoint/2010/main" val="319804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4ECD55-DFC1-42D2-BC59-095A1D916EFA}" type="datetime1">
              <a:rPr lang="en-IN" smtClean="0"/>
              <a:t>06-10-2024</a:t>
            </a:fld>
            <a:endParaRPr lang="en-IN"/>
          </a:p>
        </p:txBody>
      </p:sp>
      <p:sp>
        <p:nvSpPr>
          <p:cNvPr id="5" name="Footer Placeholder 4"/>
          <p:cNvSpPr>
            <a:spLocks noGrp="1"/>
          </p:cNvSpPr>
          <p:nvPr>
            <p:ph type="ftr" sz="quarter" idx="11"/>
          </p:nvPr>
        </p:nvSpPr>
        <p:spPr/>
        <p:txBody>
          <a:bodyPr/>
          <a:lstStyle/>
          <a:p>
            <a:r>
              <a:rPr lang="en-IN" smtClean="0"/>
              <a:t>Dr Parimala M, SCORE</a:t>
            </a:r>
            <a:endParaRPr lang="en-IN"/>
          </a:p>
        </p:txBody>
      </p:sp>
      <p:sp>
        <p:nvSpPr>
          <p:cNvPr id="6" name="Slide Number Placeholder 5"/>
          <p:cNvSpPr>
            <a:spLocks noGrp="1"/>
          </p:cNvSpPr>
          <p:nvPr>
            <p:ph type="sldNum" sz="quarter" idx="12"/>
          </p:nvPr>
        </p:nvSpPr>
        <p:spPr/>
        <p:txBody>
          <a:bodyPr/>
          <a:lstStyle/>
          <a:p>
            <a:fld id="{7B283F39-836A-4699-8FEF-3C84973AEB12}" type="slidenum">
              <a:rPr lang="en-IN" smtClean="0"/>
              <a:t>‹#›</a:t>
            </a:fld>
            <a:endParaRPr lang="en-IN"/>
          </a:p>
        </p:txBody>
      </p:sp>
    </p:spTree>
    <p:extLst>
      <p:ext uri="{BB962C8B-B14F-4D97-AF65-F5344CB8AC3E}">
        <p14:creationId xmlns:p14="http://schemas.microsoft.com/office/powerpoint/2010/main" val="78610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0B8ED9-A77E-4CC6-A6D4-F489D4B7FF17}" type="datetime1">
              <a:rPr lang="en-IN" smtClean="0"/>
              <a:t>06-10-2024</a:t>
            </a:fld>
            <a:endParaRPr lang="en-IN"/>
          </a:p>
        </p:txBody>
      </p:sp>
      <p:sp>
        <p:nvSpPr>
          <p:cNvPr id="5" name="Footer Placeholder 4"/>
          <p:cNvSpPr>
            <a:spLocks noGrp="1"/>
          </p:cNvSpPr>
          <p:nvPr>
            <p:ph type="ftr" sz="quarter" idx="11"/>
          </p:nvPr>
        </p:nvSpPr>
        <p:spPr/>
        <p:txBody>
          <a:bodyPr/>
          <a:lstStyle/>
          <a:p>
            <a:r>
              <a:rPr lang="en-IN" smtClean="0"/>
              <a:t>Dr Parimala M, SCORE</a:t>
            </a:r>
            <a:endParaRPr lang="en-IN"/>
          </a:p>
        </p:txBody>
      </p:sp>
      <p:sp>
        <p:nvSpPr>
          <p:cNvPr id="6" name="Slide Number Placeholder 5"/>
          <p:cNvSpPr>
            <a:spLocks noGrp="1"/>
          </p:cNvSpPr>
          <p:nvPr>
            <p:ph type="sldNum" sz="quarter" idx="12"/>
          </p:nvPr>
        </p:nvSpPr>
        <p:spPr/>
        <p:txBody>
          <a:bodyPr/>
          <a:lstStyle/>
          <a:p>
            <a:fld id="{7B283F39-836A-4699-8FEF-3C84973AEB12}" type="slidenum">
              <a:rPr lang="en-IN" smtClean="0"/>
              <a:t>‹#›</a:t>
            </a:fld>
            <a:endParaRPr lang="en-IN"/>
          </a:p>
        </p:txBody>
      </p:sp>
    </p:spTree>
    <p:extLst>
      <p:ext uri="{BB962C8B-B14F-4D97-AF65-F5344CB8AC3E}">
        <p14:creationId xmlns:p14="http://schemas.microsoft.com/office/powerpoint/2010/main" val="3917388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57BAD4A-9997-455D-BEF1-990DEA576542}" type="datetime1">
              <a:rPr lang="en-IN" smtClean="0"/>
              <a:t>06-10-2024</a:t>
            </a:fld>
            <a:endParaRPr lang="en-IN"/>
          </a:p>
        </p:txBody>
      </p:sp>
      <p:sp>
        <p:nvSpPr>
          <p:cNvPr id="5" name="Footer Placeholder 4"/>
          <p:cNvSpPr>
            <a:spLocks noGrp="1"/>
          </p:cNvSpPr>
          <p:nvPr>
            <p:ph type="ftr" sz="quarter" idx="11"/>
          </p:nvPr>
        </p:nvSpPr>
        <p:spPr/>
        <p:txBody>
          <a:bodyPr/>
          <a:lstStyle/>
          <a:p>
            <a:r>
              <a:rPr lang="en-IN" smtClean="0"/>
              <a:t>Dr Parimala M, SCORE</a:t>
            </a:r>
            <a:endParaRPr lang="en-IN"/>
          </a:p>
        </p:txBody>
      </p:sp>
      <p:sp>
        <p:nvSpPr>
          <p:cNvPr id="6" name="Slide Number Placeholder 5"/>
          <p:cNvSpPr>
            <a:spLocks noGrp="1"/>
          </p:cNvSpPr>
          <p:nvPr>
            <p:ph type="sldNum" sz="quarter" idx="12"/>
          </p:nvPr>
        </p:nvSpPr>
        <p:spPr/>
        <p:txBody>
          <a:bodyPr/>
          <a:lstStyle/>
          <a:p>
            <a:fld id="{7B283F39-836A-4699-8FEF-3C84973AEB12}" type="slidenum">
              <a:rPr lang="en-IN" smtClean="0"/>
              <a:t>‹#›</a:t>
            </a:fld>
            <a:endParaRPr lang="en-IN"/>
          </a:p>
        </p:txBody>
      </p:sp>
    </p:spTree>
    <p:extLst>
      <p:ext uri="{BB962C8B-B14F-4D97-AF65-F5344CB8AC3E}">
        <p14:creationId xmlns:p14="http://schemas.microsoft.com/office/powerpoint/2010/main" val="157376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57326-696F-4BCC-ABB7-B5E883ADFA96}" type="datetime1">
              <a:rPr lang="en-IN" smtClean="0"/>
              <a:t>06-10-2024</a:t>
            </a:fld>
            <a:endParaRPr lang="en-IN"/>
          </a:p>
        </p:txBody>
      </p:sp>
      <p:sp>
        <p:nvSpPr>
          <p:cNvPr id="5" name="Footer Placeholder 4"/>
          <p:cNvSpPr>
            <a:spLocks noGrp="1"/>
          </p:cNvSpPr>
          <p:nvPr>
            <p:ph type="ftr" sz="quarter" idx="11"/>
          </p:nvPr>
        </p:nvSpPr>
        <p:spPr/>
        <p:txBody>
          <a:bodyPr/>
          <a:lstStyle/>
          <a:p>
            <a:r>
              <a:rPr lang="en-IN" smtClean="0"/>
              <a:t>Dr Parimala M, SCORE</a:t>
            </a:r>
            <a:endParaRPr lang="en-IN"/>
          </a:p>
        </p:txBody>
      </p:sp>
      <p:sp>
        <p:nvSpPr>
          <p:cNvPr id="6" name="Slide Number Placeholder 5"/>
          <p:cNvSpPr>
            <a:spLocks noGrp="1"/>
          </p:cNvSpPr>
          <p:nvPr>
            <p:ph type="sldNum" sz="quarter" idx="12"/>
          </p:nvPr>
        </p:nvSpPr>
        <p:spPr/>
        <p:txBody>
          <a:bodyPr/>
          <a:lstStyle/>
          <a:p>
            <a:fld id="{7B283F39-836A-4699-8FEF-3C84973AEB12}" type="slidenum">
              <a:rPr lang="en-IN" smtClean="0"/>
              <a:t>‹#›</a:t>
            </a:fld>
            <a:endParaRPr lang="en-IN"/>
          </a:p>
        </p:txBody>
      </p:sp>
    </p:spTree>
    <p:extLst>
      <p:ext uri="{BB962C8B-B14F-4D97-AF65-F5344CB8AC3E}">
        <p14:creationId xmlns:p14="http://schemas.microsoft.com/office/powerpoint/2010/main" val="3337455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D68EB21-A6CB-42A5-8835-14101B6938FF}" type="datetime1">
              <a:rPr lang="en-IN" smtClean="0"/>
              <a:t>06-10-2024</a:t>
            </a:fld>
            <a:endParaRPr lang="en-IN"/>
          </a:p>
        </p:txBody>
      </p:sp>
      <p:sp>
        <p:nvSpPr>
          <p:cNvPr id="6" name="Footer Placeholder 5"/>
          <p:cNvSpPr>
            <a:spLocks noGrp="1"/>
          </p:cNvSpPr>
          <p:nvPr>
            <p:ph type="ftr" sz="quarter" idx="11"/>
          </p:nvPr>
        </p:nvSpPr>
        <p:spPr/>
        <p:txBody>
          <a:bodyPr/>
          <a:lstStyle/>
          <a:p>
            <a:r>
              <a:rPr lang="en-IN" smtClean="0"/>
              <a:t>Dr Parimala M, SCORE</a:t>
            </a:r>
            <a:endParaRPr lang="en-IN"/>
          </a:p>
        </p:txBody>
      </p:sp>
      <p:sp>
        <p:nvSpPr>
          <p:cNvPr id="7" name="Slide Number Placeholder 6"/>
          <p:cNvSpPr>
            <a:spLocks noGrp="1"/>
          </p:cNvSpPr>
          <p:nvPr>
            <p:ph type="sldNum" sz="quarter" idx="12"/>
          </p:nvPr>
        </p:nvSpPr>
        <p:spPr/>
        <p:txBody>
          <a:bodyPr/>
          <a:lstStyle/>
          <a:p>
            <a:fld id="{7B283F39-836A-4699-8FEF-3C84973AEB12}" type="slidenum">
              <a:rPr lang="en-IN" smtClean="0"/>
              <a:t>‹#›</a:t>
            </a:fld>
            <a:endParaRPr lang="en-IN"/>
          </a:p>
        </p:txBody>
      </p:sp>
    </p:spTree>
    <p:extLst>
      <p:ext uri="{BB962C8B-B14F-4D97-AF65-F5344CB8AC3E}">
        <p14:creationId xmlns:p14="http://schemas.microsoft.com/office/powerpoint/2010/main" val="41207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F0E7551-ABB1-431E-9F46-336D4A8E0FE5}" type="datetime1">
              <a:rPr lang="en-IN" smtClean="0"/>
              <a:t>06-10-2024</a:t>
            </a:fld>
            <a:endParaRPr lang="en-IN"/>
          </a:p>
        </p:txBody>
      </p:sp>
      <p:sp>
        <p:nvSpPr>
          <p:cNvPr id="8" name="Footer Placeholder 7"/>
          <p:cNvSpPr>
            <a:spLocks noGrp="1"/>
          </p:cNvSpPr>
          <p:nvPr>
            <p:ph type="ftr" sz="quarter" idx="11"/>
          </p:nvPr>
        </p:nvSpPr>
        <p:spPr/>
        <p:txBody>
          <a:bodyPr/>
          <a:lstStyle/>
          <a:p>
            <a:r>
              <a:rPr lang="en-IN" smtClean="0"/>
              <a:t>Dr Parimala M, SCORE</a:t>
            </a:r>
            <a:endParaRPr lang="en-IN"/>
          </a:p>
        </p:txBody>
      </p:sp>
      <p:sp>
        <p:nvSpPr>
          <p:cNvPr id="9" name="Slide Number Placeholder 8"/>
          <p:cNvSpPr>
            <a:spLocks noGrp="1"/>
          </p:cNvSpPr>
          <p:nvPr>
            <p:ph type="sldNum" sz="quarter" idx="12"/>
          </p:nvPr>
        </p:nvSpPr>
        <p:spPr/>
        <p:txBody>
          <a:bodyPr/>
          <a:lstStyle/>
          <a:p>
            <a:fld id="{7B283F39-836A-4699-8FEF-3C84973AEB12}" type="slidenum">
              <a:rPr lang="en-IN" smtClean="0"/>
              <a:t>‹#›</a:t>
            </a:fld>
            <a:endParaRPr lang="en-IN"/>
          </a:p>
        </p:txBody>
      </p:sp>
    </p:spTree>
    <p:extLst>
      <p:ext uri="{BB962C8B-B14F-4D97-AF65-F5344CB8AC3E}">
        <p14:creationId xmlns:p14="http://schemas.microsoft.com/office/powerpoint/2010/main" val="568334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466F74-7F4C-4351-9D47-D5C1F486EACE}" type="datetime1">
              <a:rPr lang="en-IN" smtClean="0"/>
              <a:t>06-10-2024</a:t>
            </a:fld>
            <a:endParaRPr lang="en-IN"/>
          </a:p>
        </p:txBody>
      </p:sp>
      <p:sp>
        <p:nvSpPr>
          <p:cNvPr id="4" name="Footer Placeholder 3"/>
          <p:cNvSpPr>
            <a:spLocks noGrp="1"/>
          </p:cNvSpPr>
          <p:nvPr>
            <p:ph type="ftr" sz="quarter" idx="11"/>
          </p:nvPr>
        </p:nvSpPr>
        <p:spPr/>
        <p:txBody>
          <a:bodyPr/>
          <a:lstStyle/>
          <a:p>
            <a:r>
              <a:rPr lang="en-IN" smtClean="0"/>
              <a:t>Dr Parimala M, SCORE</a:t>
            </a:r>
            <a:endParaRPr lang="en-IN"/>
          </a:p>
        </p:txBody>
      </p:sp>
      <p:sp>
        <p:nvSpPr>
          <p:cNvPr id="5" name="Slide Number Placeholder 4"/>
          <p:cNvSpPr>
            <a:spLocks noGrp="1"/>
          </p:cNvSpPr>
          <p:nvPr>
            <p:ph type="sldNum" sz="quarter" idx="12"/>
          </p:nvPr>
        </p:nvSpPr>
        <p:spPr/>
        <p:txBody>
          <a:bodyPr/>
          <a:lstStyle/>
          <a:p>
            <a:fld id="{7B283F39-836A-4699-8FEF-3C84973AEB12}" type="slidenum">
              <a:rPr lang="en-IN" smtClean="0"/>
              <a:t>‹#›</a:t>
            </a:fld>
            <a:endParaRPr lang="en-IN"/>
          </a:p>
        </p:txBody>
      </p:sp>
    </p:spTree>
    <p:extLst>
      <p:ext uri="{BB962C8B-B14F-4D97-AF65-F5344CB8AC3E}">
        <p14:creationId xmlns:p14="http://schemas.microsoft.com/office/powerpoint/2010/main" val="302831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CEDC6-7B21-4F78-BDC3-3466F6FC72A3}" type="datetime1">
              <a:rPr lang="en-IN" smtClean="0"/>
              <a:t>06-10-2024</a:t>
            </a:fld>
            <a:endParaRPr lang="en-IN"/>
          </a:p>
        </p:txBody>
      </p:sp>
      <p:sp>
        <p:nvSpPr>
          <p:cNvPr id="3" name="Footer Placeholder 2"/>
          <p:cNvSpPr>
            <a:spLocks noGrp="1"/>
          </p:cNvSpPr>
          <p:nvPr>
            <p:ph type="ftr" sz="quarter" idx="11"/>
          </p:nvPr>
        </p:nvSpPr>
        <p:spPr/>
        <p:txBody>
          <a:bodyPr/>
          <a:lstStyle/>
          <a:p>
            <a:r>
              <a:rPr lang="en-IN" smtClean="0"/>
              <a:t>Dr Parimala M, SCORE</a:t>
            </a:r>
            <a:endParaRPr lang="en-IN"/>
          </a:p>
        </p:txBody>
      </p:sp>
      <p:sp>
        <p:nvSpPr>
          <p:cNvPr id="4" name="Slide Number Placeholder 3"/>
          <p:cNvSpPr>
            <a:spLocks noGrp="1"/>
          </p:cNvSpPr>
          <p:nvPr>
            <p:ph type="sldNum" sz="quarter" idx="12"/>
          </p:nvPr>
        </p:nvSpPr>
        <p:spPr/>
        <p:txBody>
          <a:bodyPr/>
          <a:lstStyle/>
          <a:p>
            <a:fld id="{7B283F39-836A-4699-8FEF-3C84973AEB12}" type="slidenum">
              <a:rPr lang="en-IN" smtClean="0"/>
              <a:t>‹#›</a:t>
            </a:fld>
            <a:endParaRPr lang="en-IN"/>
          </a:p>
        </p:txBody>
      </p:sp>
    </p:spTree>
    <p:extLst>
      <p:ext uri="{BB962C8B-B14F-4D97-AF65-F5344CB8AC3E}">
        <p14:creationId xmlns:p14="http://schemas.microsoft.com/office/powerpoint/2010/main" val="539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36EC0-E65B-46C0-ABE9-0D27DF9A5651}" type="datetime1">
              <a:rPr lang="en-IN" smtClean="0"/>
              <a:t>06-10-2024</a:t>
            </a:fld>
            <a:endParaRPr lang="en-IN"/>
          </a:p>
        </p:txBody>
      </p:sp>
      <p:sp>
        <p:nvSpPr>
          <p:cNvPr id="6" name="Footer Placeholder 5"/>
          <p:cNvSpPr>
            <a:spLocks noGrp="1"/>
          </p:cNvSpPr>
          <p:nvPr>
            <p:ph type="ftr" sz="quarter" idx="11"/>
          </p:nvPr>
        </p:nvSpPr>
        <p:spPr/>
        <p:txBody>
          <a:bodyPr/>
          <a:lstStyle/>
          <a:p>
            <a:r>
              <a:rPr lang="en-IN" smtClean="0"/>
              <a:t>Dr Parimala M, SCORE</a:t>
            </a:r>
            <a:endParaRPr lang="en-IN"/>
          </a:p>
        </p:txBody>
      </p:sp>
      <p:sp>
        <p:nvSpPr>
          <p:cNvPr id="7" name="Slide Number Placeholder 6"/>
          <p:cNvSpPr>
            <a:spLocks noGrp="1"/>
          </p:cNvSpPr>
          <p:nvPr>
            <p:ph type="sldNum" sz="quarter" idx="12"/>
          </p:nvPr>
        </p:nvSpPr>
        <p:spPr/>
        <p:txBody>
          <a:bodyPr/>
          <a:lstStyle/>
          <a:p>
            <a:fld id="{7B283F39-836A-4699-8FEF-3C84973AEB12}" type="slidenum">
              <a:rPr lang="en-IN" smtClean="0"/>
              <a:t>‹#›</a:t>
            </a:fld>
            <a:endParaRPr lang="en-IN"/>
          </a:p>
        </p:txBody>
      </p:sp>
    </p:spTree>
    <p:extLst>
      <p:ext uri="{BB962C8B-B14F-4D97-AF65-F5344CB8AC3E}">
        <p14:creationId xmlns:p14="http://schemas.microsoft.com/office/powerpoint/2010/main" val="410427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2CDA7-BCD2-459A-A45F-6BD6B69293F5}" type="datetime1">
              <a:rPr lang="en-IN" smtClean="0"/>
              <a:t>06-10-2024</a:t>
            </a:fld>
            <a:endParaRPr lang="en-IN"/>
          </a:p>
        </p:txBody>
      </p:sp>
      <p:sp>
        <p:nvSpPr>
          <p:cNvPr id="6" name="Footer Placeholder 5"/>
          <p:cNvSpPr>
            <a:spLocks noGrp="1"/>
          </p:cNvSpPr>
          <p:nvPr>
            <p:ph type="ftr" sz="quarter" idx="11"/>
          </p:nvPr>
        </p:nvSpPr>
        <p:spPr/>
        <p:txBody>
          <a:bodyPr/>
          <a:lstStyle/>
          <a:p>
            <a:r>
              <a:rPr lang="en-IN" smtClean="0"/>
              <a:t>Dr Parimala M, SCORE</a:t>
            </a:r>
            <a:endParaRPr lang="en-IN"/>
          </a:p>
        </p:txBody>
      </p:sp>
      <p:sp>
        <p:nvSpPr>
          <p:cNvPr id="7" name="Slide Number Placeholder 6"/>
          <p:cNvSpPr>
            <a:spLocks noGrp="1"/>
          </p:cNvSpPr>
          <p:nvPr>
            <p:ph type="sldNum" sz="quarter" idx="12"/>
          </p:nvPr>
        </p:nvSpPr>
        <p:spPr/>
        <p:txBody>
          <a:bodyPr/>
          <a:lstStyle/>
          <a:p>
            <a:fld id="{7B283F39-836A-4699-8FEF-3C84973AEB12}" type="slidenum">
              <a:rPr lang="en-IN" smtClean="0"/>
              <a:t>‹#›</a:t>
            </a:fld>
            <a:endParaRPr lang="en-IN"/>
          </a:p>
        </p:txBody>
      </p:sp>
    </p:spTree>
    <p:extLst>
      <p:ext uri="{BB962C8B-B14F-4D97-AF65-F5344CB8AC3E}">
        <p14:creationId xmlns:p14="http://schemas.microsoft.com/office/powerpoint/2010/main" val="201170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BBAED-9939-4F93-AF46-C4ECEE6657D4}" type="datetime1">
              <a:rPr lang="en-IN" smtClean="0"/>
              <a:t>06-10-2024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Dr Parimala M, SCORE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3F39-836A-4699-8FEF-3C84973AEB12}" type="slidenum">
              <a:rPr lang="en-IN" smtClean="0"/>
              <a:t>‹#›</a:t>
            </a:fld>
            <a:endParaRPr lang="en-IN"/>
          </a:p>
        </p:txBody>
      </p:sp>
    </p:spTree>
    <p:extLst>
      <p:ext uri="{BB962C8B-B14F-4D97-AF65-F5344CB8AC3E}">
        <p14:creationId xmlns:p14="http://schemas.microsoft.com/office/powerpoint/2010/main" val="399128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Module-5</a:t>
            </a:r>
            <a:br>
              <a:rPr lang="en-IN" dirty="0" smtClean="0"/>
            </a:br>
            <a:r>
              <a:rPr lang="en-IN" dirty="0" smtClean="0"/>
              <a:t>Query </a:t>
            </a:r>
            <a:r>
              <a:rPr lang="en-IN" dirty="0" smtClean="0"/>
              <a:t>Processing</a:t>
            </a:r>
            <a:endParaRPr lang="en-IN" dirty="0"/>
          </a:p>
        </p:txBody>
      </p:sp>
      <p:sp>
        <p:nvSpPr>
          <p:cNvPr id="3" name="Subtitle 2"/>
          <p:cNvSpPr>
            <a:spLocks noGrp="1"/>
          </p:cNvSpPr>
          <p:nvPr>
            <p:ph type="subTitle" idx="1"/>
          </p:nvPr>
        </p:nvSpPr>
        <p:spPr/>
        <p:txBody>
          <a:bodyPr/>
          <a:lstStyle/>
          <a:p>
            <a:r>
              <a:rPr lang="en-IN" dirty="0" err="1" smtClean="0"/>
              <a:t>Dr.</a:t>
            </a:r>
            <a:r>
              <a:rPr lang="en-IN" dirty="0" smtClean="0"/>
              <a:t> </a:t>
            </a:r>
            <a:r>
              <a:rPr lang="en-IN" dirty="0" err="1" smtClean="0"/>
              <a:t>Parimala</a:t>
            </a:r>
            <a:r>
              <a:rPr lang="en-IN" dirty="0" smtClean="0"/>
              <a:t> M</a:t>
            </a:r>
          </a:p>
          <a:p>
            <a:r>
              <a:rPr lang="en-IN" dirty="0" smtClean="0"/>
              <a:t>SCORE</a:t>
            </a:r>
            <a:endParaRPr lang="en-IN" dirty="0"/>
          </a:p>
        </p:txBody>
      </p:sp>
      <p:sp>
        <p:nvSpPr>
          <p:cNvPr id="4" name="Footer Placeholder 3"/>
          <p:cNvSpPr>
            <a:spLocks noGrp="1"/>
          </p:cNvSpPr>
          <p:nvPr>
            <p:ph type="ftr" sz="quarter" idx="11"/>
          </p:nvPr>
        </p:nvSpPr>
        <p:spPr/>
        <p:txBody>
          <a:bodyPr/>
          <a:lstStyle/>
          <a:p>
            <a:r>
              <a:rPr lang="en-IN" smtClean="0"/>
              <a:t>Dr Parimala M, SCORE</a:t>
            </a:r>
            <a:endParaRPr lang="en-IN"/>
          </a:p>
        </p:txBody>
      </p:sp>
    </p:spTree>
    <p:extLst>
      <p:ext uri="{BB962C8B-B14F-4D97-AF65-F5344CB8AC3E}">
        <p14:creationId xmlns:p14="http://schemas.microsoft.com/office/powerpoint/2010/main" val="250931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2"/>
          <p:cNvSpPr>
            <a:spLocks noGrp="1" noChangeArrowheads="1"/>
          </p:cNvSpPr>
          <p:nvPr>
            <p:ph type="title"/>
          </p:nvPr>
        </p:nvSpPr>
        <p:spPr>
          <a:xfrm>
            <a:off x="1930400" y="266700"/>
            <a:ext cx="8534400" cy="1143000"/>
          </a:xfrm>
        </p:spPr>
        <p:txBody>
          <a:bodyPr/>
          <a:lstStyle/>
          <a:p>
            <a:pPr eaLnBrk="1" hangingPunct="1"/>
            <a:r>
              <a:rPr lang="en-US" altLang="en-US" sz="3200" dirty="0">
                <a:cs typeface="Times New Roman" panose="02020603050405020304" pitchFamily="18" charset="0"/>
              </a:rPr>
              <a:t>Using Heuristics in Query Optimization </a:t>
            </a:r>
          </a:p>
        </p:txBody>
      </p:sp>
      <p:graphicFrame>
        <p:nvGraphicFramePr>
          <p:cNvPr id="579589" name="Object 2"/>
          <p:cNvGraphicFramePr>
            <a:graphicFrameLocks noChangeAspect="1"/>
          </p:cNvGraphicFramePr>
          <p:nvPr>
            <p:extLst>
              <p:ext uri="{D42A27DB-BD31-4B8C-83A1-F6EECF244321}">
                <p14:modId xmlns:p14="http://schemas.microsoft.com/office/powerpoint/2010/main" val="2719370129"/>
              </p:ext>
            </p:extLst>
          </p:nvPr>
        </p:nvGraphicFramePr>
        <p:xfrm>
          <a:off x="859809" y="1132764"/>
          <a:ext cx="10426890" cy="4823536"/>
        </p:xfrm>
        <a:graphic>
          <a:graphicData uri="http://schemas.openxmlformats.org/presentationml/2006/ole">
            <mc:AlternateContent xmlns:mc="http://schemas.openxmlformats.org/markup-compatibility/2006">
              <mc:Choice xmlns:v="urn:schemas-microsoft-com:vml" Requires="v">
                <p:oleObj spid="_x0000_s5129" name="Bitmap Image" r:id="rId3" imgW="20952381" imgH="16190476" progId="Paint.Picture">
                  <p:embed/>
                </p:oleObj>
              </mc:Choice>
              <mc:Fallback>
                <p:oleObj name="Bitmap Image" r:id="rId3" imgW="20952381" imgH="1619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809" y="1132764"/>
                        <a:ext cx="10426890" cy="4823536"/>
                      </a:xfrm>
                      <a:prstGeom prst="rect">
                        <a:avLst/>
                      </a:prstGeom>
                      <a:noFill/>
                      <a:ln>
                        <a:noFill/>
                      </a:ln>
                      <a:effectLst/>
                      <a:extLst/>
                    </p:spPr>
                  </p:pic>
                </p:oleObj>
              </mc:Fallback>
            </mc:AlternateContent>
          </a:graphicData>
        </a:graphic>
      </p:graphicFrame>
      <p:sp>
        <p:nvSpPr>
          <p:cNvPr id="2" name="Footer Placeholder 1"/>
          <p:cNvSpPr>
            <a:spLocks noGrp="1"/>
          </p:cNvSpPr>
          <p:nvPr>
            <p:ph type="ftr" sz="quarter" idx="11"/>
          </p:nvPr>
        </p:nvSpPr>
        <p:spPr/>
        <p:txBody>
          <a:bodyPr/>
          <a:lstStyle/>
          <a:p>
            <a:r>
              <a:rPr lang="en-IN" smtClean="0"/>
              <a:t>Dr Parimala M, SCORE</a:t>
            </a:r>
            <a:endParaRPr lang="en-IN"/>
          </a:p>
        </p:txBody>
      </p:sp>
    </p:spTree>
    <p:extLst>
      <p:ext uri="{BB962C8B-B14F-4D97-AF65-F5344CB8AC3E}">
        <p14:creationId xmlns:p14="http://schemas.microsoft.com/office/powerpoint/2010/main" val="3153731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1" name="Rectangle 2"/>
          <p:cNvSpPr>
            <a:spLocks noGrp="1" noChangeArrowheads="1"/>
          </p:cNvSpPr>
          <p:nvPr>
            <p:ph type="title"/>
          </p:nvPr>
        </p:nvSpPr>
        <p:spPr>
          <a:xfrm>
            <a:off x="1930400" y="266700"/>
            <a:ext cx="8534400" cy="1143000"/>
          </a:xfrm>
        </p:spPr>
        <p:txBody>
          <a:bodyPr/>
          <a:lstStyle/>
          <a:p>
            <a:pPr eaLnBrk="1" hangingPunct="1"/>
            <a:r>
              <a:rPr lang="en-US" altLang="en-US" sz="3200">
                <a:cs typeface="Times New Roman" panose="02020603050405020304" pitchFamily="18" charset="0"/>
              </a:rPr>
              <a:t>Using Heuristics in Query Optimization </a:t>
            </a:r>
          </a:p>
        </p:txBody>
      </p:sp>
      <p:graphicFrame>
        <p:nvGraphicFramePr>
          <p:cNvPr id="580613" name="Object 2"/>
          <p:cNvGraphicFramePr>
            <a:graphicFrameLocks noChangeAspect="1"/>
          </p:cNvGraphicFramePr>
          <p:nvPr/>
        </p:nvGraphicFramePr>
        <p:xfrm>
          <a:off x="2311400" y="1219200"/>
          <a:ext cx="7734300" cy="4737100"/>
        </p:xfrm>
        <a:graphic>
          <a:graphicData uri="http://schemas.openxmlformats.org/presentationml/2006/ole">
            <mc:AlternateContent xmlns:mc="http://schemas.openxmlformats.org/markup-compatibility/2006">
              <mc:Choice xmlns:v="urn:schemas-microsoft-com:vml" Requires="v">
                <p:oleObj spid="_x0000_s6153" name="Bitmap Image" r:id="rId3" imgW="20952381" imgH="16190476" progId="Paint.Picture">
                  <p:embed/>
                </p:oleObj>
              </mc:Choice>
              <mc:Fallback>
                <p:oleObj name="Bitmap Image" r:id="rId3" imgW="20952381" imgH="1619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400" y="1219200"/>
                        <a:ext cx="7734300" cy="473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IN" smtClean="0"/>
              <a:t>Dr Parimala M, SCORE</a:t>
            </a:r>
            <a:endParaRPr lang="en-IN"/>
          </a:p>
        </p:txBody>
      </p:sp>
    </p:spTree>
    <p:extLst>
      <p:ext uri="{BB962C8B-B14F-4D97-AF65-F5344CB8AC3E}">
        <p14:creationId xmlns:p14="http://schemas.microsoft.com/office/powerpoint/2010/main" val="1845206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2"/>
          <p:cNvSpPr>
            <a:spLocks noGrp="1" noChangeArrowheads="1"/>
          </p:cNvSpPr>
          <p:nvPr>
            <p:ph type="title"/>
          </p:nvPr>
        </p:nvSpPr>
        <p:spPr>
          <a:xfrm>
            <a:off x="2362200" y="0"/>
            <a:ext cx="8102600" cy="1143000"/>
          </a:xfrm>
        </p:spPr>
        <p:txBody>
          <a:bodyPr/>
          <a:lstStyle/>
          <a:p>
            <a:pPr eaLnBrk="1" hangingPunct="1"/>
            <a:r>
              <a:rPr lang="en-US" altLang="en-US" sz="3200">
                <a:cs typeface="Times New Roman" panose="02020603050405020304" pitchFamily="18" charset="0"/>
              </a:rPr>
              <a:t>Introduction to Query Processing (2)</a:t>
            </a:r>
          </a:p>
        </p:txBody>
      </p:sp>
      <p:graphicFrame>
        <p:nvGraphicFramePr>
          <p:cNvPr id="538628" name="Object 2"/>
          <p:cNvGraphicFramePr>
            <a:graphicFrameLocks noChangeAspect="1"/>
          </p:cNvGraphicFramePr>
          <p:nvPr/>
        </p:nvGraphicFramePr>
        <p:xfrm>
          <a:off x="3086100" y="1143000"/>
          <a:ext cx="6578600" cy="4800600"/>
        </p:xfrm>
        <a:graphic>
          <a:graphicData uri="http://schemas.openxmlformats.org/presentationml/2006/ole">
            <mc:AlternateContent xmlns:mc="http://schemas.openxmlformats.org/markup-compatibility/2006">
              <mc:Choice xmlns:v="urn:schemas-microsoft-com:vml" Requires="v">
                <p:oleObj spid="_x0000_s1033" name="Bitmap Image" r:id="rId3" imgW="20952381" imgH="16190476" progId="Paint.Picture">
                  <p:embed/>
                </p:oleObj>
              </mc:Choice>
              <mc:Fallback>
                <p:oleObj name="Bitmap Image" r:id="rId3" imgW="20952381" imgH="1619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100" y="1143000"/>
                        <a:ext cx="65786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IN" smtClean="0"/>
              <a:t>Dr Parimala M, SCORE</a:t>
            </a:r>
            <a:endParaRPr lang="en-IN"/>
          </a:p>
        </p:txBody>
      </p:sp>
    </p:spTree>
    <p:extLst>
      <p:ext uri="{BB962C8B-B14F-4D97-AF65-F5344CB8AC3E}">
        <p14:creationId xmlns:p14="http://schemas.microsoft.com/office/powerpoint/2010/main" val="3846631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Rectangle 2"/>
          <p:cNvSpPr>
            <a:spLocks noGrp="1" noChangeArrowheads="1"/>
          </p:cNvSpPr>
          <p:nvPr>
            <p:ph type="title"/>
          </p:nvPr>
        </p:nvSpPr>
        <p:spPr>
          <a:xfrm>
            <a:off x="2209800" y="444500"/>
            <a:ext cx="8229600" cy="1143000"/>
          </a:xfrm>
        </p:spPr>
        <p:txBody>
          <a:bodyPr/>
          <a:lstStyle/>
          <a:p>
            <a:pPr eaLnBrk="1" hangingPunct="1"/>
            <a:r>
              <a:rPr lang="en-US" altLang="en-US" sz="3200" dirty="0">
                <a:cs typeface="Times New Roman" panose="02020603050405020304" pitchFamily="18" charset="0"/>
              </a:rPr>
              <a:t>1. Translating SQL Queries into Relational Algebra </a:t>
            </a:r>
          </a:p>
        </p:txBody>
      </p:sp>
      <p:sp>
        <p:nvSpPr>
          <p:cNvPr id="539652" name="Rectangle 3"/>
          <p:cNvSpPr>
            <a:spLocks noGrp="1" noChangeArrowheads="1"/>
          </p:cNvSpPr>
          <p:nvPr>
            <p:ph type="body" idx="1"/>
          </p:nvPr>
        </p:nvSpPr>
        <p:spPr>
          <a:xfrm>
            <a:off x="2209800" y="1752600"/>
            <a:ext cx="7772400" cy="4597400"/>
          </a:xfrm>
        </p:spPr>
        <p:txBody>
          <a:bodyPr/>
          <a:lstStyle/>
          <a:p>
            <a:pPr eaLnBrk="1" hangingPunct="1"/>
            <a:r>
              <a:rPr lang="en-US" altLang="en-US" b="1">
                <a:cs typeface="Times New Roman" panose="02020603050405020304" pitchFamily="18" charset="0"/>
              </a:rPr>
              <a:t>Query block: </a:t>
            </a:r>
            <a:r>
              <a:rPr lang="en-US" altLang="en-US">
                <a:cs typeface="Times New Roman" panose="02020603050405020304" pitchFamily="18" charset="0"/>
              </a:rPr>
              <a:t>the basic unit that can be translated into the algebraic operators and optimized.</a:t>
            </a:r>
          </a:p>
          <a:p>
            <a:pPr eaLnBrk="1" hangingPunct="1"/>
            <a:r>
              <a:rPr lang="en-US" altLang="en-US">
                <a:cs typeface="Times New Roman" panose="02020603050405020304" pitchFamily="18" charset="0"/>
              </a:rPr>
              <a:t>A query block contains a single SELECT-FROM-WHERE expression, as well as GROUP BY and HAVING clause if these are part of the block.</a:t>
            </a:r>
          </a:p>
          <a:p>
            <a:pPr eaLnBrk="1" hangingPunct="1"/>
            <a:r>
              <a:rPr lang="en-US" altLang="en-US" b="1">
                <a:cs typeface="Times New Roman" panose="02020603050405020304" pitchFamily="18" charset="0"/>
              </a:rPr>
              <a:t>Nested queries</a:t>
            </a:r>
            <a:r>
              <a:rPr lang="en-US" altLang="en-US">
                <a:cs typeface="Times New Roman" panose="02020603050405020304" pitchFamily="18" charset="0"/>
              </a:rPr>
              <a:t> within a query are identified as separate query blocks.</a:t>
            </a:r>
          </a:p>
          <a:p>
            <a:pPr eaLnBrk="1" hangingPunct="1"/>
            <a:r>
              <a:rPr lang="en-US" altLang="en-US">
                <a:cs typeface="Times New Roman" panose="02020603050405020304" pitchFamily="18" charset="0"/>
              </a:rPr>
              <a:t>Aggregate operators in SQL must be included in the extended algebra.</a:t>
            </a:r>
            <a:endParaRPr lang="en-US" altLang="en-US"/>
          </a:p>
        </p:txBody>
      </p:sp>
      <p:sp>
        <p:nvSpPr>
          <p:cNvPr id="2" name="Footer Placeholder 1"/>
          <p:cNvSpPr>
            <a:spLocks noGrp="1"/>
          </p:cNvSpPr>
          <p:nvPr>
            <p:ph type="ftr" sz="quarter" idx="11"/>
          </p:nvPr>
        </p:nvSpPr>
        <p:spPr/>
        <p:txBody>
          <a:bodyPr/>
          <a:lstStyle/>
          <a:p>
            <a:r>
              <a:rPr lang="en-IN" smtClean="0"/>
              <a:t>Dr Parimala M, SCORE</a:t>
            </a:r>
            <a:endParaRPr lang="en-IN"/>
          </a:p>
        </p:txBody>
      </p:sp>
    </p:spTree>
    <p:extLst>
      <p:ext uri="{BB962C8B-B14F-4D97-AF65-F5344CB8AC3E}">
        <p14:creationId xmlns:p14="http://schemas.microsoft.com/office/powerpoint/2010/main" val="4147675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2"/>
          <p:cNvSpPr>
            <a:spLocks noGrp="1" noChangeArrowheads="1"/>
          </p:cNvSpPr>
          <p:nvPr>
            <p:ph type="title"/>
          </p:nvPr>
        </p:nvSpPr>
        <p:spPr>
          <a:xfrm>
            <a:off x="2489200" y="419100"/>
            <a:ext cx="7988300" cy="1143000"/>
          </a:xfrm>
        </p:spPr>
        <p:txBody>
          <a:bodyPr/>
          <a:lstStyle/>
          <a:p>
            <a:pPr eaLnBrk="1" hangingPunct="1"/>
            <a:r>
              <a:rPr lang="en-US" altLang="en-US" sz="3200" dirty="0">
                <a:cs typeface="Times New Roman" panose="02020603050405020304" pitchFamily="18" charset="0"/>
              </a:rPr>
              <a:t>Translating SQL Queries into Relational Algebra </a:t>
            </a:r>
          </a:p>
        </p:txBody>
      </p:sp>
      <p:sp>
        <p:nvSpPr>
          <p:cNvPr id="540676" name="Rectangle 3"/>
          <p:cNvSpPr>
            <a:spLocks noGrp="1" noChangeArrowheads="1"/>
          </p:cNvSpPr>
          <p:nvPr>
            <p:ph type="body" idx="1"/>
          </p:nvPr>
        </p:nvSpPr>
        <p:spPr>
          <a:xfrm>
            <a:off x="2209800" y="1752600"/>
            <a:ext cx="7988300" cy="1892300"/>
          </a:xfrm>
          <a:ln>
            <a:solidFill>
              <a:schemeClr val="bg2"/>
            </a:solidFill>
            <a:miter lim="800000"/>
            <a:headEnd/>
            <a:tailEnd/>
          </a:ln>
        </p:spPr>
        <p:txBody>
          <a:bodyPr>
            <a:normAutofit lnSpcReduction="10000"/>
          </a:bodyPr>
          <a:lstStyle/>
          <a:p>
            <a:pPr eaLnBrk="1" hangingPunct="1">
              <a:buFont typeface="Wingdings" panose="05000000000000000000" pitchFamily="2" charset="2"/>
              <a:buNone/>
            </a:pPr>
            <a:r>
              <a:rPr lang="en-US" altLang="en-US" sz="2000" b="1" dirty="0"/>
              <a:t>SELECT</a:t>
            </a:r>
            <a:r>
              <a:rPr lang="en-US" altLang="en-US" sz="2000" dirty="0"/>
              <a:t> 	LNAME, FNAME</a:t>
            </a:r>
          </a:p>
          <a:p>
            <a:pPr eaLnBrk="1" hangingPunct="1">
              <a:buFont typeface="Wingdings" panose="05000000000000000000" pitchFamily="2" charset="2"/>
              <a:buNone/>
            </a:pPr>
            <a:r>
              <a:rPr lang="en-US" altLang="en-US" sz="2000" b="1" dirty="0"/>
              <a:t>FROM</a:t>
            </a:r>
            <a:r>
              <a:rPr lang="en-US" altLang="en-US" sz="2000" dirty="0"/>
              <a:t> 		EMPLOYEE</a:t>
            </a:r>
          </a:p>
          <a:p>
            <a:pPr eaLnBrk="1" hangingPunct="1">
              <a:buFont typeface="Wingdings" panose="05000000000000000000" pitchFamily="2" charset="2"/>
              <a:buNone/>
            </a:pPr>
            <a:r>
              <a:rPr lang="en-US" altLang="en-US" sz="2000" b="1" dirty="0"/>
              <a:t>WHERE</a:t>
            </a:r>
            <a:r>
              <a:rPr lang="en-US" altLang="en-US" sz="2000" dirty="0"/>
              <a:t> 	SALARY &gt; (	</a:t>
            </a:r>
            <a:r>
              <a:rPr lang="en-US" altLang="en-US" sz="2000" b="1" dirty="0"/>
              <a:t>SELECT</a:t>
            </a:r>
            <a:r>
              <a:rPr lang="en-US" altLang="en-US" sz="2000" dirty="0"/>
              <a:t>	MAX (SALARY)</a:t>
            </a:r>
          </a:p>
          <a:p>
            <a:pPr eaLnBrk="1" hangingPunct="1">
              <a:buFont typeface="Wingdings" panose="05000000000000000000" pitchFamily="2" charset="2"/>
              <a:buNone/>
            </a:pPr>
            <a:r>
              <a:rPr lang="en-US" altLang="en-US" sz="2000" dirty="0"/>
              <a:t>					</a:t>
            </a:r>
            <a:r>
              <a:rPr lang="en-US" altLang="en-US" sz="2000" b="1" dirty="0"/>
              <a:t>FROM</a:t>
            </a:r>
            <a:r>
              <a:rPr lang="en-US" altLang="en-US" sz="2000" dirty="0"/>
              <a:t>		EMPLOYEE</a:t>
            </a:r>
          </a:p>
          <a:p>
            <a:pPr eaLnBrk="1" hangingPunct="1">
              <a:buFont typeface="Wingdings" panose="05000000000000000000" pitchFamily="2" charset="2"/>
              <a:buNone/>
            </a:pPr>
            <a:r>
              <a:rPr lang="en-US" altLang="en-US" sz="2000" dirty="0"/>
              <a:t>					</a:t>
            </a:r>
            <a:r>
              <a:rPr lang="en-US" altLang="en-US" sz="2000" b="1" dirty="0"/>
              <a:t>WHERE</a:t>
            </a:r>
            <a:r>
              <a:rPr lang="en-US" altLang="en-US" sz="2000" dirty="0"/>
              <a:t> 	DNO = 5); 	</a:t>
            </a:r>
          </a:p>
        </p:txBody>
      </p:sp>
      <p:sp>
        <p:nvSpPr>
          <p:cNvPr id="540677" name="Text Box 5"/>
          <p:cNvSpPr txBox="1">
            <a:spLocks noChangeArrowheads="1"/>
          </p:cNvSpPr>
          <p:nvPr/>
        </p:nvSpPr>
        <p:spPr bwMode="auto">
          <a:xfrm>
            <a:off x="6337300" y="4292601"/>
            <a:ext cx="4140200" cy="10461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lnSpc>
                <a:spcPct val="90000"/>
              </a:lnSpc>
              <a:buFont typeface="Wingdings" panose="05000000000000000000" pitchFamily="2" charset="2"/>
              <a:buNone/>
            </a:pPr>
            <a:r>
              <a:rPr lang="en-US" altLang="en-US" sz="2000" b="1" dirty="0">
                <a:solidFill>
                  <a:schemeClr val="tx1"/>
                </a:solidFill>
              </a:rPr>
              <a:t>SELECT</a:t>
            </a:r>
            <a:r>
              <a:rPr lang="en-US" altLang="en-US" sz="2000" dirty="0">
                <a:solidFill>
                  <a:schemeClr val="tx1"/>
                </a:solidFill>
              </a:rPr>
              <a:t>	MAX (SALARY)</a:t>
            </a:r>
          </a:p>
          <a:p>
            <a:pPr eaLnBrk="1" hangingPunct="1">
              <a:lnSpc>
                <a:spcPct val="90000"/>
              </a:lnSpc>
              <a:buFont typeface="Wingdings" panose="05000000000000000000" pitchFamily="2" charset="2"/>
              <a:buNone/>
            </a:pPr>
            <a:r>
              <a:rPr lang="en-US" altLang="en-US" sz="2000" b="1" dirty="0">
                <a:solidFill>
                  <a:schemeClr val="tx1"/>
                </a:solidFill>
              </a:rPr>
              <a:t>FROM</a:t>
            </a:r>
            <a:r>
              <a:rPr lang="en-US" altLang="en-US" sz="2000" dirty="0">
                <a:solidFill>
                  <a:schemeClr val="tx1"/>
                </a:solidFill>
              </a:rPr>
              <a:t>		EMPLOYEE</a:t>
            </a:r>
          </a:p>
          <a:p>
            <a:pPr eaLnBrk="1" hangingPunct="1">
              <a:lnSpc>
                <a:spcPct val="90000"/>
              </a:lnSpc>
              <a:buFont typeface="Wingdings" panose="05000000000000000000" pitchFamily="2" charset="2"/>
              <a:buNone/>
            </a:pPr>
            <a:r>
              <a:rPr lang="en-US" altLang="en-US" sz="2000" b="1" dirty="0">
                <a:solidFill>
                  <a:schemeClr val="tx1"/>
                </a:solidFill>
              </a:rPr>
              <a:t>WHERE</a:t>
            </a:r>
            <a:r>
              <a:rPr lang="en-US" altLang="en-US" sz="2000" dirty="0">
                <a:solidFill>
                  <a:schemeClr val="tx1"/>
                </a:solidFill>
              </a:rPr>
              <a:t> 	DNO = 5</a:t>
            </a:r>
          </a:p>
        </p:txBody>
      </p:sp>
      <p:sp>
        <p:nvSpPr>
          <p:cNvPr id="540678" name="Text Box 7"/>
          <p:cNvSpPr txBox="1">
            <a:spLocks noChangeArrowheads="1"/>
          </p:cNvSpPr>
          <p:nvPr/>
        </p:nvSpPr>
        <p:spPr bwMode="auto">
          <a:xfrm>
            <a:off x="2044700" y="4292600"/>
            <a:ext cx="4140200" cy="113665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buFont typeface="Wingdings" panose="05000000000000000000" pitchFamily="2" charset="2"/>
              <a:buNone/>
            </a:pPr>
            <a:r>
              <a:rPr lang="en-US" altLang="en-US" sz="2000" b="1" dirty="0">
                <a:solidFill>
                  <a:schemeClr val="tx1"/>
                </a:solidFill>
              </a:rPr>
              <a:t>SELECT</a:t>
            </a:r>
            <a:r>
              <a:rPr lang="en-US" altLang="en-US" sz="2000" dirty="0">
                <a:solidFill>
                  <a:schemeClr val="tx1"/>
                </a:solidFill>
              </a:rPr>
              <a:t> 	LNAME, FNAME</a:t>
            </a:r>
          </a:p>
          <a:p>
            <a:pPr eaLnBrk="1" hangingPunct="1">
              <a:buFont typeface="Wingdings" panose="05000000000000000000" pitchFamily="2" charset="2"/>
              <a:buNone/>
            </a:pPr>
            <a:r>
              <a:rPr lang="en-US" altLang="en-US" sz="2000" b="1" dirty="0">
                <a:solidFill>
                  <a:schemeClr val="tx1"/>
                </a:solidFill>
              </a:rPr>
              <a:t>FROM</a:t>
            </a:r>
            <a:r>
              <a:rPr lang="en-US" altLang="en-US" sz="2000" dirty="0">
                <a:solidFill>
                  <a:schemeClr val="tx1"/>
                </a:solidFill>
              </a:rPr>
              <a:t> 		EMPLOYEE</a:t>
            </a:r>
          </a:p>
          <a:p>
            <a:pPr eaLnBrk="1" hangingPunct="1">
              <a:buFont typeface="Wingdings" panose="05000000000000000000" pitchFamily="2" charset="2"/>
              <a:buNone/>
            </a:pPr>
            <a:r>
              <a:rPr lang="en-US" altLang="en-US" sz="2000" b="1" dirty="0">
                <a:solidFill>
                  <a:schemeClr val="tx1"/>
                </a:solidFill>
              </a:rPr>
              <a:t>WHERE</a:t>
            </a:r>
            <a:r>
              <a:rPr lang="en-US" altLang="en-US" sz="2000" dirty="0">
                <a:solidFill>
                  <a:schemeClr val="tx1"/>
                </a:solidFill>
              </a:rPr>
              <a:t> 	SALARY &gt; C</a:t>
            </a:r>
          </a:p>
        </p:txBody>
      </p:sp>
      <p:sp>
        <p:nvSpPr>
          <p:cNvPr id="540679" name="Line 8"/>
          <p:cNvSpPr>
            <a:spLocks noChangeShapeType="1"/>
          </p:cNvSpPr>
          <p:nvPr/>
        </p:nvSpPr>
        <p:spPr bwMode="auto">
          <a:xfrm>
            <a:off x="6184900" y="3644900"/>
            <a:ext cx="0" cy="2413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540680" name="Line 9"/>
          <p:cNvSpPr>
            <a:spLocks noChangeShapeType="1"/>
          </p:cNvSpPr>
          <p:nvPr/>
        </p:nvSpPr>
        <p:spPr bwMode="auto">
          <a:xfrm>
            <a:off x="4025900" y="3886200"/>
            <a:ext cx="4191000"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540681" name="Line 10"/>
          <p:cNvSpPr>
            <a:spLocks noChangeShapeType="1"/>
          </p:cNvSpPr>
          <p:nvPr/>
        </p:nvSpPr>
        <p:spPr bwMode="auto">
          <a:xfrm>
            <a:off x="6184900" y="3644900"/>
            <a:ext cx="0" cy="241300"/>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540682" name="Line 11"/>
          <p:cNvSpPr>
            <a:spLocks noChangeShapeType="1"/>
          </p:cNvSpPr>
          <p:nvPr/>
        </p:nvSpPr>
        <p:spPr bwMode="auto">
          <a:xfrm>
            <a:off x="4025900" y="3886200"/>
            <a:ext cx="0" cy="406400"/>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540683" name="Line 12"/>
          <p:cNvSpPr>
            <a:spLocks noChangeShapeType="1"/>
          </p:cNvSpPr>
          <p:nvPr/>
        </p:nvSpPr>
        <p:spPr bwMode="auto">
          <a:xfrm>
            <a:off x="8216900" y="3886200"/>
            <a:ext cx="0" cy="406400"/>
          </a:xfrm>
          <a:prstGeom prst="line">
            <a:avLst/>
          </a:prstGeom>
          <a:noFill/>
          <a:ln w="9525">
            <a:solidFill>
              <a:schemeClr val="bg2"/>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540684" name="Text Box 13"/>
          <p:cNvSpPr txBox="1">
            <a:spLocks noChangeArrowheads="1"/>
          </p:cNvSpPr>
          <p:nvPr/>
        </p:nvSpPr>
        <p:spPr bwMode="auto">
          <a:xfrm>
            <a:off x="1892300" y="5842001"/>
            <a:ext cx="4292600" cy="4667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en-US" sz="2400" dirty="0">
                <a:solidFill>
                  <a:schemeClr val="tx1"/>
                </a:solidFill>
                <a:cs typeface="Times New Roman" panose="02020603050405020304" pitchFamily="18" charset="0"/>
              </a:rPr>
              <a:t>π</a:t>
            </a:r>
            <a:r>
              <a:rPr lang="en-US" altLang="en-US" sz="1800" baseline="-25000" dirty="0">
                <a:solidFill>
                  <a:schemeClr val="tx1"/>
                </a:solidFill>
              </a:rPr>
              <a:t>LNAME, FNAME</a:t>
            </a:r>
            <a:r>
              <a:rPr lang="en-US" altLang="en-US" sz="2000" baseline="-25000" dirty="0">
                <a:solidFill>
                  <a:schemeClr val="tx1"/>
                </a:solidFill>
              </a:rPr>
              <a:t> </a:t>
            </a:r>
            <a:r>
              <a:rPr lang="en-US" altLang="en-US" sz="2000" dirty="0">
                <a:solidFill>
                  <a:schemeClr val="tx1"/>
                </a:solidFill>
              </a:rPr>
              <a:t>(</a:t>
            </a:r>
            <a:r>
              <a:rPr lang="en-US" altLang="en-US" sz="2400" dirty="0" err="1">
                <a:solidFill>
                  <a:schemeClr val="tx1"/>
                </a:solidFill>
                <a:cs typeface="Times New Roman" panose="02020603050405020304" pitchFamily="18" charset="0"/>
              </a:rPr>
              <a:t>σ</a:t>
            </a:r>
            <a:r>
              <a:rPr lang="en-US" altLang="en-US" sz="1800" baseline="-25000" dirty="0" err="1">
                <a:solidFill>
                  <a:schemeClr val="tx1"/>
                </a:solidFill>
                <a:cs typeface="Times New Roman" panose="02020603050405020304" pitchFamily="18" charset="0"/>
              </a:rPr>
              <a:t>SALARY</a:t>
            </a:r>
            <a:r>
              <a:rPr lang="en-US" altLang="en-US" sz="1800" baseline="-25000" dirty="0">
                <a:solidFill>
                  <a:schemeClr val="tx1"/>
                </a:solidFill>
                <a:cs typeface="Times New Roman" panose="02020603050405020304" pitchFamily="18" charset="0"/>
              </a:rPr>
              <a:t>&gt;C</a:t>
            </a:r>
            <a:r>
              <a:rPr lang="en-US" altLang="en-US" sz="2000" dirty="0">
                <a:solidFill>
                  <a:schemeClr val="tx1"/>
                </a:solidFill>
                <a:cs typeface="Times New Roman" panose="02020603050405020304" pitchFamily="18" charset="0"/>
              </a:rPr>
              <a:t>(EMPLOYEE))</a:t>
            </a:r>
            <a:endParaRPr lang="en-US" altLang="en-US" sz="2000" baseline="-25000" dirty="0">
              <a:solidFill>
                <a:schemeClr val="tx1"/>
              </a:solidFill>
            </a:endParaRPr>
          </a:p>
        </p:txBody>
      </p:sp>
      <p:sp>
        <p:nvSpPr>
          <p:cNvPr id="540685" name="Text Box 14"/>
          <p:cNvSpPr txBox="1">
            <a:spLocks noChangeArrowheads="1"/>
          </p:cNvSpPr>
          <p:nvPr/>
        </p:nvSpPr>
        <p:spPr bwMode="auto">
          <a:xfrm>
            <a:off x="6337300" y="5842001"/>
            <a:ext cx="3860800" cy="46672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eaLnBrk="1" hangingPunct="1">
              <a:spcBef>
                <a:spcPct val="50000"/>
              </a:spcBef>
              <a:buClrTx/>
              <a:buFontTx/>
              <a:buNone/>
            </a:pPr>
            <a:r>
              <a:rPr lang="en-US" altLang="en-US" sz="2000" dirty="0">
                <a:solidFill>
                  <a:schemeClr val="tx1"/>
                </a:solidFill>
                <a:latin typeface="Arial" panose="020B0604020202020204" pitchFamily="34" charset="0"/>
                <a:cs typeface="Lucida Sans Unicode" panose="020B0602030504020204" pitchFamily="34" charset="0"/>
              </a:rPr>
              <a:t>ℱ</a:t>
            </a:r>
            <a:r>
              <a:rPr lang="en-US" altLang="en-US" sz="1800" baseline="-25000" dirty="0">
                <a:solidFill>
                  <a:schemeClr val="tx1"/>
                </a:solidFill>
              </a:rPr>
              <a:t>MAX SALARY</a:t>
            </a:r>
            <a:r>
              <a:rPr lang="en-US" altLang="en-US" sz="2000" baseline="-25000" dirty="0">
                <a:solidFill>
                  <a:schemeClr val="tx1"/>
                </a:solidFill>
              </a:rPr>
              <a:t> </a:t>
            </a:r>
            <a:r>
              <a:rPr lang="en-US" altLang="en-US" sz="2000" dirty="0">
                <a:solidFill>
                  <a:schemeClr val="tx1"/>
                </a:solidFill>
              </a:rPr>
              <a:t>(</a:t>
            </a:r>
            <a:r>
              <a:rPr lang="en-US" altLang="en-US" sz="2400" dirty="0" err="1">
                <a:solidFill>
                  <a:schemeClr val="tx1"/>
                </a:solidFill>
                <a:cs typeface="Times New Roman" panose="02020603050405020304" pitchFamily="18" charset="0"/>
              </a:rPr>
              <a:t>σ</a:t>
            </a:r>
            <a:r>
              <a:rPr lang="en-US" altLang="en-US" sz="1800" baseline="-25000" dirty="0" err="1">
                <a:solidFill>
                  <a:schemeClr val="tx1"/>
                </a:solidFill>
                <a:cs typeface="Times New Roman" panose="02020603050405020304" pitchFamily="18" charset="0"/>
              </a:rPr>
              <a:t>DNO</a:t>
            </a:r>
            <a:r>
              <a:rPr lang="en-US" altLang="en-US" sz="1800" baseline="-25000" dirty="0">
                <a:solidFill>
                  <a:schemeClr val="tx1"/>
                </a:solidFill>
                <a:cs typeface="Times New Roman" panose="02020603050405020304" pitchFamily="18" charset="0"/>
              </a:rPr>
              <a:t>=5 </a:t>
            </a:r>
            <a:r>
              <a:rPr lang="en-US" altLang="en-US" sz="2000" dirty="0">
                <a:solidFill>
                  <a:schemeClr val="tx1"/>
                </a:solidFill>
                <a:cs typeface="Times New Roman" panose="02020603050405020304" pitchFamily="18" charset="0"/>
              </a:rPr>
              <a:t>(EMPLOYEE))</a:t>
            </a:r>
          </a:p>
        </p:txBody>
      </p:sp>
      <p:sp>
        <p:nvSpPr>
          <p:cNvPr id="540686" name="AutoShape 15"/>
          <p:cNvSpPr>
            <a:spLocks noChangeArrowheads="1"/>
          </p:cNvSpPr>
          <p:nvPr/>
        </p:nvSpPr>
        <p:spPr bwMode="auto">
          <a:xfrm>
            <a:off x="3854450" y="5429250"/>
            <a:ext cx="342900" cy="412750"/>
          </a:xfrm>
          <a:prstGeom prst="downArrow">
            <a:avLst>
              <a:gd name="adj1" fmla="val 50000"/>
              <a:gd name="adj2" fmla="val 30093"/>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ctr" eaLnBrk="1" hangingPunct="1">
              <a:spcBef>
                <a:spcPct val="0"/>
              </a:spcBef>
              <a:buClrTx/>
              <a:buFontTx/>
              <a:buNone/>
            </a:pPr>
            <a:endParaRPr lang="en-US" altLang="en-US" sz="2400"/>
          </a:p>
        </p:txBody>
      </p:sp>
      <p:sp>
        <p:nvSpPr>
          <p:cNvPr id="540687" name="AutoShape 16"/>
          <p:cNvSpPr>
            <a:spLocks noChangeArrowheads="1"/>
          </p:cNvSpPr>
          <p:nvPr/>
        </p:nvSpPr>
        <p:spPr bwMode="auto">
          <a:xfrm>
            <a:off x="8045450" y="5375276"/>
            <a:ext cx="342900" cy="466725"/>
          </a:xfrm>
          <a:prstGeom prst="downArrow">
            <a:avLst>
              <a:gd name="adj1" fmla="val 50000"/>
              <a:gd name="adj2" fmla="val 34028"/>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l"/>
              <a:defRPr sz="3200">
                <a:solidFill>
                  <a:schemeClr val="bg2"/>
                </a:solidFill>
                <a:latin typeface="Times New Roman" panose="02020603050405020304" pitchFamily="18" charset="0"/>
              </a:defRPr>
            </a:lvl1pPr>
            <a:lvl2pPr marL="742950" indent="-285750">
              <a:spcBef>
                <a:spcPct val="20000"/>
              </a:spcBef>
              <a:buClr>
                <a:srgbClr val="FF0000"/>
              </a:buClr>
              <a:buChar char="–"/>
              <a:defRPr sz="2800">
                <a:solidFill>
                  <a:schemeClr val="bg2"/>
                </a:solidFill>
                <a:latin typeface="Times New Roman" panose="02020603050405020304" pitchFamily="18" charset="0"/>
              </a:defRPr>
            </a:lvl2pPr>
            <a:lvl3pPr marL="1143000" indent="-228600">
              <a:spcBef>
                <a:spcPct val="20000"/>
              </a:spcBef>
              <a:buClr>
                <a:srgbClr val="FF0000"/>
              </a:buClr>
              <a:buFont typeface="Wingdings" panose="05000000000000000000" pitchFamily="2" charset="2"/>
              <a:buChar char="l"/>
              <a:defRPr sz="2400">
                <a:solidFill>
                  <a:schemeClr val="bg2"/>
                </a:solidFill>
                <a:latin typeface="Times New Roman" panose="02020603050405020304" pitchFamily="18" charset="0"/>
              </a:defRPr>
            </a:lvl3pPr>
            <a:lvl4pPr marL="1600200" indent="-228600">
              <a:spcBef>
                <a:spcPct val="20000"/>
              </a:spcBef>
              <a:buClr>
                <a:srgbClr val="FF0000"/>
              </a:buClr>
              <a:buChar char="–"/>
              <a:defRPr sz="2000">
                <a:solidFill>
                  <a:schemeClr val="bg2"/>
                </a:solidFill>
                <a:latin typeface="Times New Roman" panose="02020603050405020304" pitchFamily="18" charset="0"/>
              </a:defRPr>
            </a:lvl4pPr>
            <a:lvl5pPr marL="2057400" indent="-228600">
              <a:spcBef>
                <a:spcPct val="20000"/>
              </a:spcBef>
              <a:buClr>
                <a:srgbClr val="FF0000"/>
              </a:buClr>
              <a:buChar char="•"/>
              <a:defRPr sz="20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FF0000"/>
              </a:buClr>
              <a:buChar char="•"/>
              <a:defRPr sz="2000">
                <a:solidFill>
                  <a:schemeClr val="bg2"/>
                </a:solidFill>
                <a:latin typeface="Times New Roman" panose="02020603050405020304" pitchFamily="18" charset="0"/>
              </a:defRPr>
            </a:lvl9pPr>
          </a:lstStyle>
          <a:p>
            <a:pPr algn="ctr" eaLnBrk="1" hangingPunct="1">
              <a:spcBef>
                <a:spcPct val="0"/>
              </a:spcBef>
              <a:buClrTx/>
              <a:buFontTx/>
              <a:buNone/>
            </a:pPr>
            <a:endParaRPr lang="en-US" altLang="en-US" sz="2400"/>
          </a:p>
        </p:txBody>
      </p:sp>
      <p:sp>
        <p:nvSpPr>
          <p:cNvPr id="2" name="Footer Placeholder 1"/>
          <p:cNvSpPr>
            <a:spLocks noGrp="1"/>
          </p:cNvSpPr>
          <p:nvPr>
            <p:ph type="ftr" sz="quarter" idx="11"/>
          </p:nvPr>
        </p:nvSpPr>
        <p:spPr/>
        <p:txBody>
          <a:bodyPr/>
          <a:lstStyle/>
          <a:p>
            <a:r>
              <a:rPr lang="en-IN" smtClean="0"/>
              <a:t>Dr Parimala M, SCORE</a:t>
            </a:r>
            <a:endParaRPr lang="en-IN"/>
          </a:p>
        </p:txBody>
      </p:sp>
    </p:spTree>
    <p:extLst>
      <p:ext uri="{BB962C8B-B14F-4D97-AF65-F5344CB8AC3E}">
        <p14:creationId xmlns:p14="http://schemas.microsoft.com/office/powerpoint/2010/main" val="559766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9" name="Rectangle 2"/>
          <p:cNvSpPr>
            <a:spLocks noGrp="1" noChangeArrowheads="1"/>
          </p:cNvSpPr>
          <p:nvPr>
            <p:ph type="title"/>
          </p:nvPr>
        </p:nvSpPr>
        <p:spPr>
          <a:xfrm>
            <a:off x="1930400" y="266700"/>
            <a:ext cx="8534400" cy="1143000"/>
          </a:xfrm>
        </p:spPr>
        <p:txBody>
          <a:bodyPr/>
          <a:lstStyle/>
          <a:p>
            <a:pPr eaLnBrk="1" hangingPunct="1"/>
            <a:r>
              <a:rPr lang="en-US" altLang="en-US" sz="3200" dirty="0" smtClean="0">
                <a:cs typeface="Times New Roman" panose="02020603050405020304" pitchFamily="18" charset="0"/>
              </a:rPr>
              <a:t>Using </a:t>
            </a:r>
            <a:r>
              <a:rPr lang="en-US" altLang="en-US" sz="3200" dirty="0">
                <a:cs typeface="Times New Roman" panose="02020603050405020304" pitchFamily="18" charset="0"/>
              </a:rPr>
              <a:t>Heuristics in Query </a:t>
            </a:r>
            <a:r>
              <a:rPr lang="en-US" altLang="en-US" sz="3200" dirty="0" smtClean="0">
                <a:cs typeface="Times New Roman" panose="02020603050405020304" pitchFamily="18" charset="0"/>
              </a:rPr>
              <a:t>Optimization</a:t>
            </a:r>
            <a:endParaRPr lang="en-US" altLang="en-US" sz="3200" dirty="0">
              <a:cs typeface="Times New Roman" panose="02020603050405020304" pitchFamily="18" charset="0"/>
            </a:endParaRPr>
          </a:p>
        </p:txBody>
      </p:sp>
      <p:sp>
        <p:nvSpPr>
          <p:cNvPr id="572420" name="Rectangle 3"/>
          <p:cNvSpPr>
            <a:spLocks noGrp="1" noChangeArrowheads="1"/>
          </p:cNvSpPr>
          <p:nvPr>
            <p:ph type="body" idx="1"/>
          </p:nvPr>
        </p:nvSpPr>
        <p:spPr>
          <a:xfrm>
            <a:off x="2209800" y="1600200"/>
            <a:ext cx="8255000" cy="4699000"/>
          </a:xfrm>
        </p:spPr>
        <p:txBody>
          <a:bodyPr>
            <a:normAutofit lnSpcReduction="10000"/>
          </a:bodyPr>
          <a:lstStyle/>
          <a:p>
            <a:pPr marL="609600" indent="-609600"/>
            <a:r>
              <a:rPr lang="en-US" altLang="en-US" sz="2400" b="1" dirty="0"/>
              <a:t>Process for heuristics optimization</a:t>
            </a:r>
          </a:p>
          <a:p>
            <a:pPr marL="609600" indent="-609600">
              <a:buFont typeface="Wingdings" panose="05000000000000000000" pitchFamily="2" charset="2"/>
              <a:buAutoNum type="arabicPeriod"/>
            </a:pPr>
            <a:r>
              <a:rPr lang="en-US" altLang="en-US" sz="2400" dirty="0"/>
              <a:t>The parser of a high-level query generates an </a:t>
            </a:r>
            <a:r>
              <a:rPr lang="en-US" altLang="en-US" sz="2400" i="1" dirty="0"/>
              <a:t>initial internal representation</a:t>
            </a:r>
            <a:r>
              <a:rPr lang="en-US" altLang="en-US" sz="2400" dirty="0"/>
              <a:t>;</a:t>
            </a:r>
          </a:p>
          <a:p>
            <a:pPr marL="609600" indent="-609600">
              <a:buFont typeface="Wingdings" panose="05000000000000000000" pitchFamily="2" charset="2"/>
              <a:buAutoNum type="arabicPeriod"/>
            </a:pPr>
            <a:r>
              <a:rPr lang="en-US" altLang="en-US" sz="2400" dirty="0"/>
              <a:t>Apply heuristics rules to optimize the internal representation.</a:t>
            </a:r>
          </a:p>
          <a:p>
            <a:pPr marL="609600" indent="-609600">
              <a:buFont typeface="Wingdings" panose="05000000000000000000" pitchFamily="2" charset="2"/>
              <a:buAutoNum type="arabicPeriod"/>
            </a:pPr>
            <a:r>
              <a:rPr lang="en-US" altLang="en-US" sz="2400" dirty="0"/>
              <a:t>A query execution plan is generated to execute groups of operations based on the access paths available on the files involved in the query.</a:t>
            </a:r>
          </a:p>
          <a:p>
            <a:pPr marL="609600" indent="-609600">
              <a:buNone/>
            </a:pPr>
            <a:endParaRPr lang="en-US" altLang="en-US" sz="2400" dirty="0"/>
          </a:p>
          <a:p>
            <a:pPr marL="609600" indent="-609600"/>
            <a:r>
              <a:rPr lang="en-US" altLang="en-US" sz="2400" dirty="0">
                <a:cs typeface="Times New Roman" panose="02020603050405020304" pitchFamily="18" charset="0"/>
              </a:rPr>
              <a:t>The </a:t>
            </a:r>
            <a:r>
              <a:rPr lang="en-US" altLang="en-US" sz="2400" b="1" dirty="0">
                <a:cs typeface="Times New Roman" panose="02020603050405020304" pitchFamily="18" charset="0"/>
              </a:rPr>
              <a:t>main heuristic</a:t>
            </a:r>
            <a:r>
              <a:rPr lang="en-US" altLang="en-US" sz="2400" dirty="0">
                <a:cs typeface="Times New Roman" panose="02020603050405020304" pitchFamily="18" charset="0"/>
              </a:rPr>
              <a:t> is to apply first the operations that reduce the size of intermediate results. </a:t>
            </a:r>
          </a:p>
          <a:p>
            <a:pPr marL="609600" indent="-609600">
              <a:buNone/>
            </a:pPr>
            <a:r>
              <a:rPr lang="en-US" altLang="en-US" sz="2400" dirty="0">
                <a:cs typeface="Times New Roman" panose="02020603050405020304" pitchFamily="18" charset="0"/>
              </a:rPr>
              <a:t>	E.g., Apply </a:t>
            </a:r>
            <a:r>
              <a:rPr lang="en-US" altLang="en-US" sz="2400" dirty="0"/>
              <a:t> SELECT and PROJECT operations before applying the JOIN or other binary operations.</a:t>
            </a:r>
          </a:p>
        </p:txBody>
      </p:sp>
      <p:sp>
        <p:nvSpPr>
          <p:cNvPr id="2" name="Footer Placeholder 1"/>
          <p:cNvSpPr>
            <a:spLocks noGrp="1"/>
          </p:cNvSpPr>
          <p:nvPr>
            <p:ph type="ftr" sz="quarter" idx="11"/>
          </p:nvPr>
        </p:nvSpPr>
        <p:spPr/>
        <p:txBody>
          <a:bodyPr/>
          <a:lstStyle/>
          <a:p>
            <a:r>
              <a:rPr lang="en-IN" smtClean="0"/>
              <a:t>Dr Parimala M, SCORE</a:t>
            </a:r>
            <a:endParaRPr lang="en-IN"/>
          </a:p>
        </p:txBody>
      </p:sp>
    </p:spTree>
    <p:extLst>
      <p:ext uri="{BB962C8B-B14F-4D97-AF65-F5344CB8AC3E}">
        <p14:creationId xmlns:p14="http://schemas.microsoft.com/office/powerpoint/2010/main" val="3901829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3" name="Rectangle 2"/>
          <p:cNvSpPr>
            <a:spLocks noGrp="1" noChangeArrowheads="1"/>
          </p:cNvSpPr>
          <p:nvPr>
            <p:ph type="title"/>
          </p:nvPr>
        </p:nvSpPr>
        <p:spPr>
          <a:xfrm>
            <a:off x="1930400" y="266700"/>
            <a:ext cx="8534400" cy="1143000"/>
          </a:xfrm>
        </p:spPr>
        <p:txBody>
          <a:bodyPr/>
          <a:lstStyle/>
          <a:p>
            <a:pPr eaLnBrk="1" hangingPunct="1"/>
            <a:r>
              <a:rPr lang="en-US" altLang="en-US" sz="3200" dirty="0">
                <a:cs typeface="Times New Roman" panose="02020603050405020304" pitchFamily="18" charset="0"/>
              </a:rPr>
              <a:t>Using Heuristics in Query Optimization </a:t>
            </a:r>
          </a:p>
        </p:txBody>
      </p:sp>
      <p:sp>
        <p:nvSpPr>
          <p:cNvPr id="573444" name="Rectangle 3"/>
          <p:cNvSpPr>
            <a:spLocks noGrp="1" noChangeArrowheads="1"/>
          </p:cNvSpPr>
          <p:nvPr>
            <p:ph type="body" idx="1"/>
          </p:nvPr>
        </p:nvSpPr>
        <p:spPr>
          <a:xfrm>
            <a:off x="2209800" y="1600200"/>
            <a:ext cx="8255000" cy="4699000"/>
          </a:xfrm>
        </p:spPr>
        <p:txBody>
          <a:bodyPr/>
          <a:lstStyle/>
          <a:p>
            <a:pPr marL="609600" indent="-609600"/>
            <a:r>
              <a:rPr lang="en-US" altLang="en-US" sz="2400" b="1"/>
              <a:t>Query tree</a:t>
            </a:r>
            <a:r>
              <a:rPr lang="en-US" altLang="en-US" sz="2400"/>
              <a:t>: a tree data structure that corresponds to a relational algebra expression. It represents the input relations of the query as </a:t>
            </a:r>
            <a:r>
              <a:rPr lang="en-US" altLang="en-US" sz="2400" i="1"/>
              <a:t>leaf nodes</a:t>
            </a:r>
            <a:r>
              <a:rPr lang="en-US" altLang="en-US" sz="2400"/>
              <a:t> of the tree, and represents the relational algebra operations as </a:t>
            </a:r>
            <a:r>
              <a:rPr lang="en-US" altLang="en-US" sz="2400" i="1"/>
              <a:t>internal nodes</a:t>
            </a:r>
            <a:r>
              <a:rPr lang="en-US" altLang="en-US" sz="2400"/>
              <a:t>. </a:t>
            </a:r>
            <a:r>
              <a:rPr lang="en-US" altLang="en-US" sz="2400" b="1"/>
              <a:t> </a:t>
            </a:r>
          </a:p>
          <a:p>
            <a:pPr marL="609600" indent="-609600"/>
            <a:r>
              <a:rPr lang="en-US" altLang="en-US" sz="2400"/>
              <a:t>An execution of the query tree consists of executing an internal node operation whenever its operands are available and then replacing that internal node by the relation that results from executing the operation.</a:t>
            </a:r>
            <a:endParaRPr lang="en-US" altLang="en-US" sz="2400" b="1"/>
          </a:p>
          <a:p>
            <a:pPr marL="609600" indent="-609600"/>
            <a:r>
              <a:rPr lang="en-US" altLang="en-US" sz="2400" b="1"/>
              <a:t>Query graph</a:t>
            </a:r>
            <a:r>
              <a:rPr lang="en-US" altLang="en-US" sz="2400"/>
              <a:t>: a graph data structure that corresponds to a relational calculus expression. It does </a:t>
            </a:r>
            <a:r>
              <a:rPr lang="en-US" altLang="en-US" sz="2400" b="1"/>
              <a:t>not</a:t>
            </a:r>
            <a:r>
              <a:rPr lang="en-US" altLang="en-US" sz="2400"/>
              <a:t> indicate an order on which operations to perform first. There is only a </a:t>
            </a:r>
            <a:r>
              <a:rPr lang="en-US" altLang="en-US" sz="2400" b="1"/>
              <a:t>single </a:t>
            </a:r>
            <a:r>
              <a:rPr lang="en-US" altLang="en-US" sz="2400"/>
              <a:t>graph corresponding to each query. </a:t>
            </a:r>
          </a:p>
        </p:txBody>
      </p:sp>
      <p:sp>
        <p:nvSpPr>
          <p:cNvPr id="2" name="Footer Placeholder 1"/>
          <p:cNvSpPr>
            <a:spLocks noGrp="1"/>
          </p:cNvSpPr>
          <p:nvPr>
            <p:ph type="ftr" sz="quarter" idx="11"/>
          </p:nvPr>
        </p:nvSpPr>
        <p:spPr/>
        <p:txBody>
          <a:bodyPr/>
          <a:lstStyle/>
          <a:p>
            <a:r>
              <a:rPr lang="en-IN" smtClean="0"/>
              <a:t>Dr Parimala M, SCORE</a:t>
            </a:r>
            <a:endParaRPr lang="en-IN"/>
          </a:p>
        </p:txBody>
      </p:sp>
    </p:spTree>
    <p:extLst>
      <p:ext uri="{BB962C8B-B14F-4D97-AF65-F5344CB8AC3E}">
        <p14:creationId xmlns:p14="http://schemas.microsoft.com/office/powerpoint/2010/main" val="3640635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5" name="Rectangle 2"/>
          <p:cNvSpPr>
            <a:spLocks noGrp="1" noChangeArrowheads="1"/>
          </p:cNvSpPr>
          <p:nvPr>
            <p:ph type="title"/>
          </p:nvPr>
        </p:nvSpPr>
        <p:spPr>
          <a:xfrm>
            <a:off x="1930400" y="266700"/>
            <a:ext cx="8534400" cy="1143000"/>
          </a:xfrm>
        </p:spPr>
        <p:txBody>
          <a:bodyPr/>
          <a:lstStyle/>
          <a:p>
            <a:pPr eaLnBrk="1" hangingPunct="1"/>
            <a:r>
              <a:rPr lang="en-US" altLang="en-US" sz="3200" dirty="0" smtClean="0">
                <a:cs typeface="Times New Roman" panose="02020603050405020304" pitchFamily="18" charset="0"/>
              </a:rPr>
              <a:t>Query graph</a:t>
            </a:r>
            <a:endParaRPr lang="en-US" altLang="en-US" sz="3200" dirty="0">
              <a:cs typeface="Times New Roman" panose="02020603050405020304" pitchFamily="18" charset="0"/>
            </a:endParaRPr>
          </a:p>
        </p:txBody>
      </p:sp>
      <p:graphicFrame>
        <p:nvGraphicFramePr>
          <p:cNvPr id="576517" name="Object 2"/>
          <p:cNvGraphicFramePr>
            <a:graphicFrameLocks noChangeAspect="1"/>
          </p:cNvGraphicFramePr>
          <p:nvPr>
            <p:extLst>
              <p:ext uri="{D42A27DB-BD31-4B8C-83A1-F6EECF244321}">
                <p14:modId xmlns:p14="http://schemas.microsoft.com/office/powerpoint/2010/main" val="2187219065"/>
              </p:ext>
            </p:extLst>
          </p:nvPr>
        </p:nvGraphicFramePr>
        <p:xfrm>
          <a:off x="2755900" y="1426028"/>
          <a:ext cx="7150100" cy="4559300"/>
        </p:xfrm>
        <a:graphic>
          <a:graphicData uri="http://schemas.openxmlformats.org/presentationml/2006/ole">
            <mc:AlternateContent xmlns:mc="http://schemas.openxmlformats.org/markup-compatibility/2006">
              <mc:Choice xmlns:v="urn:schemas-microsoft-com:vml" Requires="v">
                <p:oleObj spid="_x0000_s3081" name="Bitmap Image" r:id="rId3" imgW="20952381" imgH="16190476" progId="Paint.Picture">
                  <p:embed/>
                </p:oleObj>
              </mc:Choice>
              <mc:Fallback>
                <p:oleObj name="Bitmap Image" r:id="rId3" imgW="20952381" imgH="1619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5900" y="1426028"/>
                        <a:ext cx="7150100" cy="455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IN" smtClean="0"/>
              <a:t>Dr Parimala M, SCORE</a:t>
            </a:r>
            <a:endParaRPr lang="en-IN"/>
          </a:p>
        </p:txBody>
      </p:sp>
    </p:spTree>
    <p:extLst>
      <p:ext uri="{BB962C8B-B14F-4D97-AF65-F5344CB8AC3E}">
        <p14:creationId xmlns:p14="http://schemas.microsoft.com/office/powerpoint/2010/main" val="3158396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9" name="Rectangle 2"/>
          <p:cNvSpPr>
            <a:spLocks noGrp="1" noChangeArrowheads="1"/>
          </p:cNvSpPr>
          <p:nvPr>
            <p:ph type="title"/>
          </p:nvPr>
        </p:nvSpPr>
        <p:spPr>
          <a:xfrm>
            <a:off x="1930400" y="266700"/>
            <a:ext cx="8534400" cy="1143000"/>
          </a:xfrm>
        </p:spPr>
        <p:txBody>
          <a:bodyPr/>
          <a:lstStyle/>
          <a:p>
            <a:pPr eaLnBrk="1" hangingPunct="1"/>
            <a:r>
              <a:rPr lang="en-US" altLang="en-US" sz="3200" dirty="0">
                <a:cs typeface="Times New Roman" panose="02020603050405020304" pitchFamily="18" charset="0"/>
              </a:rPr>
              <a:t>Using Heuristics in Query Optimization </a:t>
            </a:r>
          </a:p>
        </p:txBody>
      </p:sp>
      <p:sp>
        <p:nvSpPr>
          <p:cNvPr id="577540" name="Rectangle 3"/>
          <p:cNvSpPr>
            <a:spLocks noGrp="1" noChangeArrowheads="1"/>
          </p:cNvSpPr>
          <p:nvPr>
            <p:ph type="body" idx="1"/>
          </p:nvPr>
        </p:nvSpPr>
        <p:spPr>
          <a:xfrm>
            <a:off x="1930400" y="1409700"/>
            <a:ext cx="8534400" cy="4889500"/>
          </a:xfrm>
        </p:spPr>
        <p:txBody>
          <a:bodyPr>
            <a:normAutofit lnSpcReduction="10000"/>
          </a:bodyPr>
          <a:lstStyle/>
          <a:p>
            <a:pPr marL="609600" indent="-609600">
              <a:buNone/>
            </a:pPr>
            <a:r>
              <a:rPr lang="en-US" altLang="en-US" sz="2400" b="1"/>
              <a:t>Heuristic Optimization of Query Trees</a:t>
            </a:r>
            <a:r>
              <a:rPr lang="en-US" altLang="en-US" sz="2400"/>
              <a:t>:</a:t>
            </a:r>
          </a:p>
          <a:p>
            <a:pPr marL="609600" indent="-609600"/>
            <a:r>
              <a:rPr lang="en-US" altLang="en-US" sz="2400"/>
              <a:t>The same query could correspond to many different relational algebra expressions </a:t>
            </a:r>
            <a:r>
              <a:rPr lang="en-US" altLang="en-US" sz="2400">
                <a:cs typeface="Times New Roman" panose="02020603050405020304" pitchFamily="18" charset="0"/>
              </a:rPr>
              <a:t>— and hence many different query trees.</a:t>
            </a:r>
          </a:p>
          <a:p>
            <a:pPr marL="609600" indent="-609600">
              <a:buNone/>
            </a:pPr>
            <a:endParaRPr lang="en-US" altLang="en-US" sz="2400">
              <a:cs typeface="Times New Roman" panose="02020603050405020304" pitchFamily="18" charset="0"/>
            </a:endParaRPr>
          </a:p>
          <a:p>
            <a:pPr marL="609600" indent="-609600"/>
            <a:r>
              <a:rPr lang="en-US" altLang="en-US" sz="2400">
                <a:cs typeface="Times New Roman" panose="02020603050405020304" pitchFamily="18" charset="0"/>
              </a:rPr>
              <a:t>The task of heuristic optimization of query trees is to find a </a:t>
            </a:r>
            <a:r>
              <a:rPr lang="en-US" altLang="en-US" sz="2400" b="1">
                <a:cs typeface="Times New Roman" panose="02020603050405020304" pitchFamily="18" charset="0"/>
              </a:rPr>
              <a:t>final query tree</a:t>
            </a:r>
            <a:r>
              <a:rPr lang="en-US" altLang="en-US" sz="2400">
                <a:cs typeface="Times New Roman" panose="02020603050405020304" pitchFamily="18" charset="0"/>
              </a:rPr>
              <a:t> that is efficient to execute.</a:t>
            </a:r>
          </a:p>
          <a:p>
            <a:pPr marL="609600" indent="-609600"/>
            <a:endParaRPr lang="en-US" altLang="en-US" sz="2400">
              <a:cs typeface="Times New Roman" panose="02020603050405020304" pitchFamily="18" charset="0"/>
            </a:endParaRPr>
          </a:p>
          <a:p>
            <a:pPr marL="609600" indent="-609600"/>
            <a:r>
              <a:rPr lang="en-US" altLang="en-US" sz="2400" b="1">
                <a:cs typeface="Times New Roman" panose="02020603050405020304" pitchFamily="18" charset="0"/>
              </a:rPr>
              <a:t>Example</a:t>
            </a:r>
            <a:r>
              <a:rPr lang="en-US" altLang="en-US" sz="2400">
                <a:cs typeface="Times New Roman" panose="02020603050405020304" pitchFamily="18" charset="0"/>
              </a:rPr>
              <a:t>:</a:t>
            </a:r>
          </a:p>
          <a:p>
            <a:pPr marL="609600" indent="-609600">
              <a:buNone/>
            </a:pPr>
            <a:r>
              <a:rPr lang="en-US" altLang="en-US" sz="2000"/>
              <a:t>	Q: SELECT LNAME</a:t>
            </a:r>
          </a:p>
          <a:p>
            <a:pPr marL="609600" indent="-609600">
              <a:buNone/>
            </a:pPr>
            <a:r>
              <a:rPr lang="en-US" altLang="en-US" sz="2000"/>
              <a:t>		FROM 	  EMPLOYEE, WORKS_ON, PROJECT</a:t>
            </a:r>
          </a:p>
          <a:p>
            <a:pPr marL="609600" indent="-609600">
              <a:buNone/>
            </a:pPr>
            <a:r>
              <a:rPr lang="en-US" altLang="en-US" sz="2000"/>
              <a:t>		WHERE  PNAME = ‘AQUARIUS’ AND PNMUBER=PNO</a:t>
            </a:r>
          </a:p>
          <a:p>
            <a:pPr marL="609600" indent="-609600">
              <a:buNone/>
            </a:pPr>
            <a:r>
              <a:rPr lang="en-US" altLang="en-US" sz="2000"/>
              <a:t>			AND ESSN=SSN AND BDATE &gt; ‘1957-12-31’;</a:t>
            </a:r>
          </a:p>
        </p:txBody>
      </p:sp>
      <p:sp>
        <p:nvSpPr>
          <p:cNvPr id="2" name="Footer Placeholder 1"/>
          <p:cNvSpPr>
            <a:spLocks noGrp="1"/>
          </p:cNvSpPr>
          <p:nvPr>
            <p:ph type="ftr" sz="quarter" idx="11"/>
          </p:nvPr>
        </p:nvSpPr>
        <p:spPr/>
        <p:txBody>
          <a:bodyPr/>
          <a:lstStyle/>
          <a:p>
            <a:r>
              <a:rPr lang="en-IN" smtClean="0"/>
              <a:t>Dr Parimala M, SCORE</a:t>
            </a:r>
            <a:endParaRPr lang="en-IN"/>
          </a:p>
        </p:txBody>
      </p:sp>
    </p:spTree>
    <p:extLst>
      <p:ext uri="{BB962C8B-B14F-4D97-AF65-F5344CB8AC3E}">
        <p14:creationId xmlns:p14="http://schemas.microsoft.com/office/powerpoint/2010/main" val="3848464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45707" y="1665027"/>
            <a:ext cx="5827593" cy="4599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922" y="1765893"/>
            <a:ext cx="4271251" cy="3974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485" y="628223"/>
            <a:ext cx="9790064" cy="1137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IN" smtClean="0"/>
              <a:t>Dr Parimala M, SCORE</a:t>
            </a:r>
            <a:endParaRPr lang="en-IN"/>
          </a:p>
        </p:txBody>
      </p:sp>
    </p:spTree>
    <p:extLst>
      <p:ext uri="{BB962C8B-B14F-4D97-AF65-F5344CB8AC3E}">
        <p14:creationId xmlns:p14="http://schemas.microsoft.com/office/powerpoint/2010/main" val="2236292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2249</TotalTime>
  <Words>419</Words>
  <Application>Microsoft Office PowerPoint</Application>
  <PresentationFormat>Custom</PresentationFormat>
  <Paragraphs>60</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Office Theme</vt:lpstr>
      <vt:lpstr>Bitmap Image</vt:lpstr>
      <vt:lpstr>Module-5 Query Processing</vt:lpstr>
      <vt:lpstr>Introduction to Query Processing (2)</vt:lpstr>
      <vt:lpstr>1. Translating SQL Queries into Relational Algebra </vt:lpstr>
      <vt:lpstr>Translating SQL Queries into Relational Algebra </vt:lpstr>
      <vt:lpstr>Using Heuristics in Query Optimization</vt:lpstr>
      <vt:lpstr>Using Heuristics in Query Optimization </vt:lpstr>
      <vt:lpstr>Query graph</vt:lpstr>
      <vt:lpstr>Using Heuristics in Query Optimization </vt:lpstr>
      <vt:lpstr>PowerPoint Presentation</vt:lpstr>
      <vt:lpstr>Using Heuristics in Query Optimization </vt:lpstr>
      <vt:lpstr>Using Heuristics in Query Optimization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cp:revision>
  <dcterms:created xsi:type="dcterms:W3CDTF">2018-09-19T05:59:47Z</dcterms:created>
  <dcterms:modified xsi:type="dcterms:W3CDTF">2024-10-06T17:09:37Z</dcterms:modified>
</cp:coreProperties>
</file>