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ACB6-EA53-4F48-9AE0-1FB6019D27DA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8BA8A-777B-427E-8A32-74EC268FB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57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ACB6-EA53-4F48-9AE0-1FB6019D27DA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8BA8A-777B-427E-8A32-74EC268FB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483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ACB6-EA53-4F48-9AE0-1FB6019D27DA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8BA8A-777B-427E-8A32-74EC268FB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76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ACB6-EA53-4F48-9AE0-1FB6019D27DA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8BA8A-777B-427E-8A32-74EC268FB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ACB6-EA53-4F48-9AE0-1FB6019D27DA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8BA8A-777B-427E-8A32-74EC268FB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952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ACB6-EA53-4F48-9AE0-1FB6019D27DA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8BA8A-777B-427E-8A32-74EC268FB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844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ACB6-EA53-4F48-9AE0-1FB6019D27DA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8BA8A-777B-427E-8A32-74EC268FB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229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ACB6-EA53-4F48-9AE0-1FB6019D27DA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8BA8A-777B-427E-8A32-74EC268FB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72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ACB6-EA53-4F48-9AE0-1FB6019D27DA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8BA8A-777B-427E-8A32-74EC268FB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27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ACB6-EA53-4F48-9AE0-1FB6019D27DA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8BA8A-777B-427E-8A32-74EC268FB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14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ACB6-EA53-4F48-9AE0-1FB6019D27DA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8BA8A-777B-427E-8A32-74EC268FB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9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5ACB6-EA53-4F48-9AE0-1FB6019D27DA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8BA8A-777B-427E-8A32-74EC268FB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51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Stacks and Queues using Linked Lists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21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Stacks</a:t>
            </a:r>
            <a:br>
              <a:rPr lang="en-IN" dirty="0" smtClean="0"/>
            </a:br>
            <a:r>
              <a:rPr lang="en-IN" dirty="0" smtClean="0"/>
              <a:t>Structure of a node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 smtClean="0"/>
              <a:t>struct</a:t>
            </a:r>
            <a:r>
              <a:rPr lang="en-IN" dirty="0" smtClean="0"/>
              <a:t> node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data;</a:t>
            </a:r>
          </a:p>
          <a:p>
            <a:pPr marL="0" indent="0">
              <a:buNone/>
            </a:pPr>
            <a:r>
              <a:rPr lang="en-IN" dirty="0" err="1" smtClean="0"/>
              <a:t>struct</a:t>
            </a:r>
            <a:r>
              <a:rPr lang="en-IN" dirty="0" smtClean="0"/>
              <a:t> node *next;</a:t>
            </a:r>
          </a:p>
          <a:p>
            <a:pPr marL="0" indent="0">
              <a:buNone/>
            </a:pPr>
            <a:r>
              <a:rPr lang="en-IN" dirty="0" smtClean="0"/>
              <a:t>}*top=NULL;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04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Push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90465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smtClean="0"/>
              <a:t>void push(</a:t>
            </a:r>
            <a:r>
              <a:rPr lang="en-IN" dirty="0" err="1" smtClean="0"/>
              <a:t>int</a:t>
            </a:r>
            <a:r>
              <a:rPr lang="en-IN" dirty="0" smtClean="0"/>
              <a:t> x)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  <a:r>
              <a:rPr lang="en-IN" dirty="0" err="1" smtClean="0"/>
              <a:t>struct</a:t>
            </a:r>
            <a:r>
              <a:rPr lang="en-IN" dirty="0" smtClean="0"/>
              <a:t> node *</a:t>
            </a:r>
            <a:r>
              <a:rPr lang="en-IN" dirty="0" err="1" smtClean="0"/>
              <a:t>newnode</a:t>
            </a:r>
            <a:r>
              <a:rPr lang="en-IN" dirty="0"/>
              <a:t>;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newnode</a:t>
            </a:r>
            <a:r>
              <a:rPr lang="en-IN" dirty="0" smtClean="0"/>
              <a:t>=</a:t>
            </a:r>
            <a:r>
              <a:rPr lang="en-IN" dirty="0" err="1" smtClean="0"/>
              <a:t>malloc</a:t>
            </a:r>
            <a:r>
              <a:rPr lang="en-IN" dirty="0" smtClean="0"/>
              <a:t>(</a:t>
            </a:r>
            <a:r>
              <a:rPr lang="en-IN" dirty="0" err="1" smtClean="0"/>
              <a:t>sizeof</a:t>
            </a:r>
            <a:r>
              <a:rPr lang="en-IN" dirty="0" smtClean="0"/>
              <a:t>(</a:t>
            </a:r>
            <a:r>
              <a:rPr lang="en-IN" dirty="0" err="1" smtClean="0"/>
              <a:t>struct</a:t>
            </a:r>
            <a:r>
              <a:rPr lang="en-IN" dirty="0" smtClean="0"/>
              <a:t> node));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newnode</a:t>
            </a:r>
            <a:r>
              <a:rPr lang="en-IN" dirty="0" smtClean="0"/>
              <a:t>-&gt;data=x;</a:t>
            </a:r>
          </a:p>
          <a:p>
            <a:pPr marL="0" indent="0">
              <a:buNone/>
            </a:pPr>
            <a:r>
              <a:rPr lang="en-IN" dirty="0" smtClean="0"/>
              <a:t>                                             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if(top==NULL)  //stack is empty                         </a:t>
            </a:r>
          </a:p>
          <a:p>
            <a:pPr marL="0" indent="0">
              <a:buNone/>
            </a:pPr>
            <a:r>
              <a:rPr lang="en-IN" dirty="0" smtClean="0"/>
              <a:t>{</a:t>
            </a:r>
            <a:r>
              <a:rPr lang="en-IN" dirty="0" err="1" smtClean="0"/>
              <a:t>newnode</a:t>
            </a:r>
            <a:r>
              <a:rPr lang="en-IN" dirty="0" smtClean="0"/>
              <a:t>-&gt;next=NULL;           top-&gt;1-&gt;null</a:t>
            </a:r>
          </a:p>
          <a:p>
            <a:pPr marL="0" indent="0">
              <a:buNone/>
            </a:pPr>
            <a:r>
              <a:rPr lang="en-IN" dirty="0" smtClean="0"/>
              <a:t>top=</a:t>
            </a:r>
            <a:r>
              <a:rPr lang="en-IN" dirty="0" err="1" smtClean="0"/>
              <a:t>newnode</a:t>
            </a:r>
            <a:r>
              <a:rPr lang="en-IN" dirty="0" smtClean="0"/>
              <a:t>;}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else</a:t>
            </a:r>
          </a:p>
          <a:p>
            <a:pPr marL="0" indent="0">
              <a:buNone/>
            </a:pPr>
            <a:r>
              <a:rPr lang="en-IN" dirty="0" smtClean="0"/>
              <a:t>{</a:t>
            </a:r>
            <a:r>
              <a:rPr lang="en-IN" dirty="0" err="1" smtClean="0"/>
              <a:t>newnode</a:t>
            </a:r>
            <a:r>
              <a:rPr lang="en-IN" dirty="0" smtClean="0"/>
              <a:t>-&gt;next=top;     top-&gt;3-&gt; 2-&gt;1-&gt;null</a:t>
            </a:r>
          </a:p>
          <a:p>
            <a:pPr marL="0" indent="0">
              <a:buNone/>
            </a:pPr>
            <a:r>
              <a:rPr lang="en-IN" dirty="0" smtClean="0"/>
              <a:t>top=</a:t>
            </a:r>
            <a:r>
              <a:rPr lang="en-IN" dirty="0" err="1" smtClean="0"/>
              <a:t>newnode</a:t>
            </a:r>
            <a:r>
              <a:rPr lang="en-IN" dirty="0" smtClean="0"/>
              <a:t>;}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391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76064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smtClean="0"/>
              <a:t>void pop()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err="1" smtClean="0"/>
              <a:t>struct</a:t>
            </a:r>
            <a:r>
              <a:rPr lang="en-IN" dirty="0" smtClean="0"/>
              <a:t> node *temp;</a:t>
            </a:r>
          </a:p>
          <a:p>
            <a:pPr marL="0" indent="0">
              <a:buNone/>
            </a:pPr>
            <a:r>
              <a:rPr lang="en-IN" dirty="0" smtClean="0"/>
              <a:t>if(top==NULL)</a:t>
            </a:r>
          </a:p>
          <a:p>
            <a:pPr marL="0" indent="0">
              <a:buNone/>
            </a:pPr>
            <a:r>
              <a:rPr lang="en-IN" dirty="0" smtClean="0"/>
              <a:t>print("stack underflows");</a:t>
            </a:r>
          </a:p>
          <a:p>
            <a:pPr marL="0" indent="0">
              <a:buNone/>
            </a:pPr>
            <a:r>
              <a:rPr lang="en-IN" dirty="0" smtClean="0"/>
              <a:t>else</a:t>
            </a:r>
          </a:p>
          <a:p>
            <a:pPr marL="0" indent="0">
              <a:buNone/>
            </a:pPr>
            <a:r>
              <a:rPr lang="en-IN" dirty="0" smtClean="0"/>
              <a:t>{                                            2-&gt;1-&gt;null</a:t>
            </a:r>
          </a:p>
          <a:p>
            <a:pPr marL="0" indent="0">
              <a:buNone/>
            </a:pPr>
            <a:r>
              <a:rPr lang="en-IN" dirty="0" smtClean="0"/>
              <a:t>temp=top;                              </a:t>
            </a:r>
          </a:p>
          <a:p>
            <a:pPr marL="0" indent="0">
              <a:buNone/>
            </a:pPr>
            <a:r>
              <a:rPr lang="en-IN" dirty="0" smtClean="0"/>
              <a:t>top=top-&gt;next;      //top=temp-&gt;next;                        </a:t>
            </a:r>
          </a:p>
          <a:p>
            <a:pPr marL="0" indent="0">
              <a:buNone/>
            </a:pPr>
            <a:r>
              <a:rPr lang="en-IN" dirty="0" smtClean="0"/>
              <a:t>print(temp-&gt;data);</a:t>
            </a:r>
          </a:p>
          <a:p>
            <a:pPr marL="0" indent="0">
              <a:buNone/>
            </a:pPr>
            <a:r>
              <a:rPr lang="en-IN" dirty="0" smtClean="0"/>
              <a:t>free(temp);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125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 smtClean="0"/>
              <a:t>struct</a:t>
            </a:r>
            <a:r>
              <a:rPr lang="en-IN" dirty="0" smtClean="0"/>
              <a:t>  node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element;</a:t>
            </a:r>
          </a:p>
          <a:p>
            <a:pPr marL="0" indent="0">
              <a:buNone/>
            </a:pPr>
            <a:r>
              <a:rPr lang="en-IN" dirty="0" err="1" smtClean="0"/>
              <a:t>struct</a:t>
            </a:r>
            <a:r>
              <a:rPr lang="en-IN" dirty="0" smtClean="0"/>
              <a:t> node *next;</a:t>
            </a:r>
          </a:p>
          <a:p>
            <a:pPr marL="0" indent="0">
              <a:buNone/>
            </a:pPr>
            <a:r>
              <a:rPr lang="en-IN" dirty="0" smtClean="0"/>
              <a:t>}*front=NULL,*rear=NULL;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729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Enqueue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90465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v</a:t>
            </a:r>
            <a:r>
              <a:rPr lang="en-IN" dirty="0" smtClean="0"/>
              <a:t>oid </a:t>
            </a:r>
            <a:r>
              <a:rPr lang="en-IN" dirty="0" err="1" smtClean="0"/>
              <a:t>enqueue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 x)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err="1" smtClean="0"/>
              <a:t>struct</a:t>
            </a:r>
            <a:r>
              <a:rPr lang="en-IN" dirty="0" smtClean="0"/>
              <a:t> node *</a:t>
            </a:r>
            <a:r>
              <a:rPr lang="en-IN" dirty="0" err="1" smtClean="0"/>
              <a:t>newnode</a:t>
            </a:r>
            <a:r>
              <a:rPr lang="en-IN" dirty="0"/>
              <a:t>;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newnode</a:t>
            </a:r>
            <a:r>
              <a:rPr lang="en-IN" dirty="0" smtClean="0"/>
              <a:t>=</a:t>
            </a:r>
            <a:r>
              <a:rPr lang="en-IN" dirty="0" err="1" smtClean="0"/>
              <a:t>malloc</a:t>
            </a:r>
            <a:r>
              <a:rPr lang="en-IN" dirty="0" smtClean="0"/>
              <a:t>(</a:t>
            </a:r>
            <a:r>
              <a:rPr lang="en-IN" dirty="0" err="1" smtClean="0"/>
              <a:t>sizeof</a:t>
            </a:r>
            <a:r>
              <a:rPr lang="en-IN" dirty="0" smtClean="0"/>
              <a:t>(</a:t>
            </a:r>
            <a:r>
              <a:rPr lang="en-IN" dirty="0" err="1" smtClean="0"/>
              <a:t>struct</a:t>
            </a:r>
            <a:r>
              <a:rPr lang="en-IN" dirty="0" smtClean="0"/>
              <a:t> node));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newnode</a:t>
            </a:r>
            <a:r>
              <a:rPr lang="en-IN" dirty="0" smtClean="0"/>
              <a:t>-&gt;element=x;         </a:t>
            </a:r>
          </a:p>
          <a:p>
            <a:pPr marL="0" indent="0">
              <a:buNone/>
            </a:pPr>
            <a:r>
              <a:rPr lang="en-IN" dirty="0" err="1" smtClean="0"/>
              <a:t>newnode</a:t>
            </a:r>
            <a:r>
              <a:rPr lang="en-IN" dirty="0" smtClean="0"/>
              <a:t>-&gt;next=NULL;             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if(rear==NULL) </a:t>
            </a:r>
            <a:r>
              <a:rPr lang="en-IN" sz="2100" dirty="0" smtClean="0"/>
              <a:t>//adding the first node to queue</a:t>
            </a:r>
          </a:p>
          <a:p>
            <a:pPr marL="0" indent="0">
              <a:buNone/>
            </a:pPr>
            <a:r>
              <a:rPr lang="en-IN" dirty="0" smtClean="0"/>
              <a:t>{front=</a:t>
            </a:r>
            <a:r>
              <a:rPr lang="en-IN" dirty="0" err="1" smtClean="0"/>
              <a:t>newnode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rear=</a:t>
            </a:r>
            <a:r>
              <a:rPr lang="en-IN" dirty="0" err="1" smtClean="0"/>
              <a:t>newnode</a:t>
            </a:r>
            <a:r>
              <a:rPr lang="en-IN" dirty="0" smtClean="0"/>
              <a:t>;}                       1-&gt;null, newnode:2-&gt;null</a:t>
            </a:r>
          </a:p>
          <a:p>
            <a:pPr marL="0" indent="0">
              <a:buNone/>
            </a:pPr>
            <a:r>
              <a:rPr lang="en-IN" dirty="0" smtClean="0"/>
              <a:t>else</a:t>
            </a:r>
          </a:p>
          <a:p>
            <a:pPr marL="0" indent="0">
              <a:buNone/>
            </a:pPr>
            <a:r>
              <a:rPr lang="en-IN" dirty="0" smtClean="0"/>
              <a:t>{rear-&gt;next=</a:t>
            </a:r>
            <a:r>
              <a:rPr lang="en-IN" dirty="0" err="1" smtClean="0"/>
              <a:t>newnode</a:t>
            </a:r>
            <a:r>
              <a:rPr lang="en-IN" dirty="0" smtClean="0"/>
              <a:t>; </a:t>
            </a:r>
            <a:r>
              <a:rPr lang="en-IN" dirty="0" smtClean="0"/>
              <a:t>//front-</a:t>
            </a:r>
            <a:r>
              <a:rPr lang="en-IN" dirty="0" smtClean="0"/>
              <a:t>&gt;1-&gt;2-&gt;null, rear=2</a:t>
            </a:r>
          </a:p>
          <a:p>
            <a:pPr marL="0" indent="0">
              <a:buNone/>
            </a:pPr>
            <a:r>
              <a:rPr lang="en-IN" dirty="0" smtClean="0"/>
              <a:t>rear=</a:t>
            </a:r>
            <a:r>
              <a:rPr lang="en-IN" dirty="0" err="1" smtClean="0"/>
              <a:t>newnode</a:t>
            </a:r>
            <a:r>
              <a:rPr lang="en-IN" dirty="0" smtClean="0"/>
              <a:t>;}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732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Dequeue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90465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v</a:t>
            </a:r>
            <a:r>
              <a:rPr lang="en-IN" dirty="0" smtClean="0"/>
              <a:t>oid </a:t>
            </a:r>
            <a:r>
              <a:rPr lang="en-IN" dirty="0" err="1" smtClean="0"/>
              <a:t>dequeue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err="1" smtClean="0"/>
              <a:t>struct</a:t>
            </a:r>
            <a:r>
              <a:rPr lang="en-IN" dirty="0" smtClean="0"/>
              <a:t> node *temp;</a:t>
            </a:r>
          </a:p>
          <a:p>
            <a:pPr marL="0" indent="0">
              <a:buNone/>
            </a:pPr>
            <a:r>
              <a:rPr lang="en-IN" dirty="0" smtClean="0"/>
              <a:t>if(front==NULL)                                  </a:t>
            </a:r>
          </a:p>
          <a:p>
            <a:pPr marL="0" indent="0">
              <a:buNone/>
            </a:pPr>
            <a:r>
              <a:rPr lang="en-IN" dirty="0" smtClean="0"/>
              <a:t>{</a:t>
            </a:r>
            <a:r>
              <a:rPr lang="en-IN" dirty="0" err="1" smtClean="0"/>
              <a:t>printf</a:t>
            </a:r>
            <a:r>
              <a:rPr lang="en-IN" dirty="0" smtClean="0"/>
              <a:t>("\</a:t>
            </a:r>
            <a:r>
              <a:rPr lang="en-IN" dirty="0" err="1" smtClean="0"/>
              <a:t>nQueue</a:t>
            </a:r>
            <a:r>
              <a:rPr lang="en-IN" dirty="0" smtClean="0"/>
              <a:t> is empty\n");}     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 smtClean="0"/>
              <a:t>temp=front;</a:t>
            </a:r>
          </a:p>
          <a:p>
            <a:pPr marL="0" indent="0">
              <a:buNone/>
            </a:pPr>
            <a:r>
              <a:rPr lang="en-IN" dirty="0" smtClean="0"/>
              <a:t>if(front==rear) //one element in queue</a:t>
            </a:r>
          </a:p>
          <a:p>
            <a:pPr marL="0" indent="0">
              <a:buNone/>
            </a:pPr>
            <a:r>
              <a:rPr lang="en-IN" dirty="0" smtClean="0"/>
              <a:t>{front=rear=NULL;}</a:t>
            </a:r>
          </a:p>
          <a:p>
            <a:pPr marL="0" indent="0">
              <a:buNone/>
            </a:pPr>
            <a:r>
              <a:rPr lang="en-IN" dirty="0" smtClean="0"/>
              <a:t>else</a:t>
            </a:r>
          </a:p>
          <a:p>
            <a:pPr marL="0" indent="0">
              <a:buNone/>
            </a:pPr>
            <a:r>
              <a:rPr lang="en-IN" dirty="0" smtClean="0"/>
              <a:t>{front=front-&gt;next;}      //front=temp-&gt;next;                     </a:t>
            </a:r>
          </a:p>
          <a:p>
            <a:pPr marL="0" indent="0">
              <a:buNone/>
            </a:pPr>
            <a:r>
              <a:rPr lang="en-IN" dirty="0" smtClean="0"/>
              <a:t>print(temp-&gt;element);</a:t>
            </a:r>
          </a:p>
          <a:p>
            <a:pPr marL="0" indent="0">
              <a:buNone/>
            </a:pPr>
            <a:r>
              <a:rPr lang="en-IN" dirty="0" smtClean="0"/>
              <a:t>free(temp);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06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258</Words>
  <Application>Microsoft Office PowerPoint</Application>
  <PresentationFormat>On-screen Show (4:3)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Stacks and Queues using Linked Lists</vt:lpstr>
      <vt:lpstr>Stacks Structure of a node</vt:lpstr>
      <vt:lpstr>Push</vt:lpstr>
      <vt:lpstr>Pop</vt:lpstr>
      <vt:lpstr>Queues</vt:lpstr>
      <vt:lpstr>Enqueue</vt:lpstr>
      <vt:lpstr>Dequeue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 and Queues using Linked Lists</dc:title>
  <dc:creator>Lakseeni</dc:creator>
  <cp:lastModifiedBy>Seetha  R</cp:lastModifiedBy>
  <cp:revision>27</cp:revision>
  <dcterms:created xsi:type="dcterms:W3CDTF">2017-03-06T10:52:16Z</dcterms:created>
  <dcterms:modified xsi:type="dcterms:W3CDTF">2023-09-02T05:04:24Z</dcterms:modified>
</cp:coreProperties>
</file>