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693400" cy="7556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06167"/>
            <a:ext cx="10693403" cy="5944162"/>
          </a:xfrm>
          <a:custGeom>
            <a:avLst/>
            <a:gdLst/>
            <a:ahLst/>
            <a:cxnLst/>
            <a:rect r="r" b="b" t="t" l="l"/>
            <a:pathLst>
              <a:path h="5944162" w="10693403">
                <a:moveTo>
                  <a:pt x="0" y="0"/>
                </a:moveTo>
                <a:lnTo>
                  <a:pt x="10693403" y="0"/>
                </a:lnTo>
                <a:lnTo>
                  <a:pt x="10693403" y="5944162"/>
                </a:lnTo>
                <a:lnTo>
                  <a:pt x="0" y="5944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06167"/>
            <a:ext cx="10693403" cy="5944162"/>
          </a:xfrm>
          <a:custGeom>
            <a:avLst/>
            <a:gdLst/>
            <a:ahLst/>
            <a:cxnLst/>
            <a:rect r="r" b="b" t="t" l="l"/>
            <a:pathLst>
              <a:path h="5944162" w="10693403">
                <a:moveTo>
                  <a:pt x="0" y="0"/>
                </a:moveTo>
                <a:lnTo>
                  <a:pt x="10693403" y="0"/>
                </a:lnTo>
                <a:lnTo>
                  <a:pt x="10693403" y="5944162"/>
                </a:lnTo>
                <a:lnTo>
                  <a:pt x="0" y="5944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92032"/>
            <a:ext cx="10693403" cy="5972432"/>
          </a:xfrm>
          <a:custGeom>
            <a:avLst/>
            <a:gdLst/>
            <a:ahLst/>
            <a:cxnLst/>
            <a:rect r="r" b="b" t="t" l="l"/>
            <a:pathLst>
              <a:path h="5972432" w="10693403">
                <a:moveTo>
                  <a:pt x="0" y="0"/>
                </a:moveTo>
                <a:lnTo>
                  <a:pt x="10693403" y="0"/>
                </a:lnTo>
                <a:lnTo>
                  <a:pt x="10693403" y="5972432"/>
                </a:lnTo>
                <a:lnTo>
                  <a:pt x="0" y="5972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DAGpf2PmwwU</dc:identifier>
  <dcterms:modified xsi:type="dcterms:W3CDTF">2011-08-01T06:04:30Z</dcterms:modified>
  <cp:revision>1</cp:revision>
  <dc:title>Screenshot 2025-06-05 at 8.56.07 PM (1).pdf</dc:title>
</cp:coreProperties>
</file>