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A8AD4-0EEE-4449-A6C1-DBBEDFCB3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FE683C-8A2F-49EA-97B2-0ED41E5267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4FB17-D598-4F33-9227-735A33685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0EED-ED51-45CC-BBA9-DB89FCFCFCAC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BA648-FB4C-4F82-B7B4-010FF2959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EAEE4-7969-4F51-BF26-37E4D6D29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AC068-4D87-4F1B-91C9-E54DA88E9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12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F6CA0-903C-4113-A6AF-FBA659AF2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7A437E-3896-4308-8534-C0C413BF4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A6FC1-ADC7-49C1-944F-52CA4EACB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0EED-ED51-45CC-BBA9-DB89FCFCFCAC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4AB6C-21D5-4BCE-A9B2-C61E7864C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9EA6A-FC1A-493E-BCB6-97C30D1C3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AC068-4D87-4F1B-91C9-E54DA88E9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28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4A4611-0CDF-43A0-AE51-61259B7594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793B5E-B086-48BE-8072-4798038E1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B04A5-8DC8-4B97-B14B-A6E81FABA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0EED-ED51-45CC-BBA9-DB89FCFCFCAC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15E00-7D7F-4E67-8D4A-D6E7C69AE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F01F9-E02F-4B3C-9B28-CF18974A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AC068-4D87-4F1B-91C9-E54DA88E9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06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6968A-B41E-458C-A384-D7DB88586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DC4B2-149B-4D19-B615-301ED957B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E7912-99B9-41CA-A6CE-77CB9E440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0EED-ED51-45CC-BBA9-DB89FCFCFCAC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0B4CB-DE3E-497E-9020-234AAA490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2878A-3E9D-4883-A7F3-983B6109D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AC068-4D87-4F1B-91C9-E54DA88E9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39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3562D-84D8-4305-8F58-53773B6F8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9B932-0D86-4640-B8BF-29E1B9070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9278F-8118-4031-8D8E-690368F8F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0EED-ED51-45CC-BBA9-DB89FCFCFCAC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678A0-A60D-4C8D-8A5F-98479720C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56223-C4B8-41F1-81A9-8BC06D845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AC068-4D87-4F1B-91C9-E54DA88E9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61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ED78F-9855-49EE-A446-5BA7BD4CB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9018D-5599-4223-A593-92FEA9710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5B5C7-415E-46E7-ABC7-568FDFFA0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9DEFC-7FC7-4E5E-9058-CAAAB1ADE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0EED-ED51-45CC-BBA9-DB89FCFCFCAC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423AB-0E03-4433-8BAE-C3A542857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05898-D6C0-4CB2-9F16-77443CC9F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AC068-4D87-4F1B-91C9-E54DA88E9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83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76C38-2CC7-489C-B93F-3FD8EEE9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EF2D7-BAAE-4DA0-ADED-108D6A965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ED28F-5D31-4FBE-B00E-25A5367A5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45CC1F-E907-487C-9ECF-41BBB7FC6B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7A091E-6DCF-4BD9-987D-FCAA5FCAAD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653272-7BF5-4532-9998-C0B9ADEBF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0EED-ED51-45CC-BBA9-DB89FCFCFCAC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4EB99C-8E2D-494E-A167-C0DC9B0FC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93EFC0-5B27-4775-A1F6-52E9EC300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AC068-4D87-4F1B-91C9-E54DA88E9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8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49B7D-D941-4E0A-96EB-346B64E45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2237E2-896B-4998-AA3C-85A30717E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0EED-ED51-45CC-BBA9-DB89FCFCFCAC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51D3B3-6809-4D60-8FE8-C41270043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2D5C56-5076-4FEF-BC09-DEDFD549A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AC068-4D87-4F1B-91C9-E54DA88E9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52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5D75-7C73-424F-8E98-801D23572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0EED-ED51-45CC-BBA9-DB89FCFCFCAC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3AFC81-FAF5-4D0D-A3A2-CA8CC5AEA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4901D-866F-46AE-936B-C293EDC11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AC068-4D87-4F1B-91C9-E54DA88E9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91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297EA-D5F1-4AC0-9FC9-14AFD8125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7C61B-3ED1-4031-BC01-3F0326ED6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E8D86-CD86-4434-817C-AF2CB17A4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F11F0-3D15-4F44-9F62-C2E021F05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0EED-ED51-45CC-BBA9-DB89FCFCFCAC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BFE190-B27A-4DA4-9426-F6F98F275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F671B-FB0C-405F-A532-B5D288C92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AC068-4D87-4F1B-91C9-E54DA88E9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21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B21BF-DD92-48D4-8B2B-C3796863A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DB67BE-AC52-4E92-AADE-030F934BB0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704D66-AC28-4C2A-8608-2C8BEF524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98C10-BDD3-4607-A18A-5CBC8FBB8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0EED-ED51-45CC-BBA9-DB89FCFCFCAC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BA8D4-736D-4266-9416-6FC453B13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E5B42-7E20-4BCA-8E4B-618B3A4EF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AC068-4D87-4F1B-91C9-E54DA88E9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45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891281-0978-4B02-98AA-1A693C12B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4E834-8EDF-41AA-9C8F-13DFCA77C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43F9D-058B-4C5E-BAAC-5050B58917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00EED-ED51-45CC-BBA9-DB89FCFCFCAC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530E6-653E-466D-829B-890643C4A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0FACA-D420-4E49-A460-D70F3F764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AC068-4D87-4F1B-91C9-E54DA88E9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35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DC5F5B-CF5C-43E0-B820-542C99DF8B07}"/>
              </a:ext>
            </a:extLst>
          </p:cNvPr>
          <p:cNvSpPr/>
          <p:nvPr/>
        </p:nvSpPr>
        <p:spPr>
          <a:xfrm>
            <a:off x="0" y="1"/>
            <a:ext cx="12192000" cy="435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C502D7-8337-4970-AD25-0F1BD468A13E}"/>
              </a:ext>
            </a:extLst>
          </p:cNvPr>
          <p:cNvSpPr/>
          <p:nvPr/>
        </p:nvSpPr>
        <p:spPr>
          <a:xfrm>
            <a:off x="8336132" y="736846"/>
            <a:ext cx="3169328" cy="5983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9090B1-8A12-4CE5-B100-8666782FD47A}"/>
              </a:ext>
            </a:extLst>
          </p:cNvPr>
          <p:cNvSpPr txBox="1"/>
          <p:nvPr/>
        </p:nvSpPr>
        <p:spPr>
          <a:xfrm>
            <a:off x="9098615" y="932156"/>
            <a:ext cx="1644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QUALIFICATION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82F0B0-4F8A-4C85-8C72-C99DE0482FFE}"/>
              </a:ext>
            </a:extLst>
          </p:cNvPr>
          <p:cNvSpPr txBox="1"/>
          <p:nvPr/>
        </p:nvSpPr>
        <p:spPr>
          <a:xfrm>
            <a:off x="1837677" y="932156"/>
            <a:ext cx="2943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PROGRAMMING LANGUAGES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4783A45-ABFC-4686-BE2B-A5FD2F327764}"/>
              </a:ext>
            </a:extLst>
          </p:cNvPr>
          <p:cNvSpPr/>
          <p:nvPr/>
        </p:nvSpPr>
        <p:spPr>
          <a:xfrm>
            <a:off x="567673" y="1301488"/>
            <a:ext cx="5433134" cy="5211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92CA5F-CBF1-4F98-A876-CEA8715659CB}"/>
              </a:ext>
            </a:extLst>
          </p:cNvPr>
          <p:cNvSpPr txBox="1"/>
          <p:nvPr/>
        </p:nvSpPr>
        <p:spPr>
          <a:xfrm>
            <a:off x="2405849" y="2435958"/>
            <a:ext cx="110228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Sass</a:t>
            </a:r>
          </a:p>
          <a:p>
            <a:r>
              <a:rPr lang="en-US" dirty="0"/>
              <a:t>JavaScript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Php</a:t>
            </a:r>
          </a:p>
          <a:p>
            <a:r>
              <a:rPr lang="en-US" dirty="0"/>
              <a:t>Bootstrap</a:t>
            </a:r>
          </a:p>
          <a:p>
            <a:r>
              <a:rPr lang="en-US" dirty="0"/>
              <a:t>React</a:t>
            </a:r>
          </a:p>
          <a:p>
            <a:r>
              <a:rPr lang="en-US" dirty="0"/>
              <a:t>Django</a:t>
            </a:r>
          </a:p>
          <a:p>
            <a:r>
              <a:rPr lang="en-US" dirty="0"/>
              <a:t>Node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90C7BF-8254-4327-B8E8-59CFF6909C3D}"/>
              </a:ext>
            </a:extLst>
          </p:cNvPr>
          <p:cNvSpPr/>
          <p:nvPr/>
        </p:nvSpPr>
        <p:spPr>
          <a:xfrm>
            <a:off x="8748943" y="1824361"/>
            <a:ext cx="2343704" cy="22682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F4A48F-479F-4ED6-8930-C7BBCF3C05D9}"/>
              </a:ext>
            </a:extLst>
          </p:cNvPr>
          <p:cNvSpPr/>
          <p:nvPr/>
        </p:nvSpPr>
        <p:spPr>
          <a:xfrm>
            <a:off x="8748943" y="4250182"/>
            <a:ext cx="2343704" cy="5592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Higher Secondary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B58138-0D64-4E0A-99BC-EAE41D14C508}"/>
              </a:ext>
            </a:extLst>
          </p:cNvPr>
          <p:cNvSpPr/>
          <p:nvPr/>
        </p:nvSpPr>
        <p:spPr>
          <a:xfrm>
            <a:off x="8837720" y="5295632"/>
            <a:ext cx="2343704" cy="5592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Secondary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71FF7E2-0982-4ABE-A17D-674942EE579E}"/>
              </a:ext>
            </a:extLst>
          </p:cNvPr>
          <p:cNvSpPr/>
          <p:nvPr/>
        </p:nvSpPr>
        <p:spPr>
          <a:xfrm>
            <a:off x="8952377" y="2563478"/>
            <a:ext cx="768672" cy="6591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F.E.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F27BAA7-889B-4810-A611-FEE192106E96}"/>
              </a:ext>
            </a:extLst>
          </p:cNvPr>
          <p:cNvSpPr/>
          <p:nvPr/>
        </p:nvSpPr>
        <p:spPr>
          <a:xfrm>
            <a:off x="10009572" y="2544638"/>
            <a:ext cx="768672" cy="6591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S.E.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F8FE377-131A-4827-B281-3A0E67ACDAC9}"/>
              </a:ext>
            </a:extLst>
          </p:cNvPr>
          <p:cNvSpPr/>
          <p:nvPr/>
        </p:nvSpPr>
        <p:spPr>
          <a:xfrm>
            <a:off x="8938077" y="3347988"/>
            <a:ext cx="768672" cy="6591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T.E.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D10E0E9-F6FE-470B-8B1C-F7FA014D2F0A}"/>
              </a:ext>
            </a:extLst>
          </p:cNvPr>
          <p:cNvSpPr/>
          <p:nvPr/>
        </p:nvSpPr>
        <p:spPr>
          <a:xfrm>
            <a:off x="10022512" y="3382597"/>
            <a:ext cx="768672" cy="6591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B.E.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504B7E-16A1-4FAD-89CF-FC6356141F69}"/>
              </a:ext>
            </a:extLst>
          </p:cNvPr>
          <p:cNvSpPr/>
          <p:nvPr/>
        </p:nvSpPr>
        <p:spPr>
          <a:xfrm>
            <a:off x="8748943" y="1876665"/>
            <a:ext cx="2343704" cy="559293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Undergraduate </a:t>
            </a:r>
          </a:p>
        </p:txBody>
      </p:sp>
    </p:spTree>
    <p:extLst>
      <p:ext uri="{BB962C8B-B14F-4D97-AF65-F5344CB8AC3E}">
        <p14:creationId xmlns:p14="http://schemas.microsoft.com/office/powerpoint/2010/main" val="3055043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F2C047CD-3FDD-4DE6-8894-9160E95844DE}"/>
              </a:ext>
            </a:extLst>
          </p:cNvPr>
          <p:cNvSpPr/>
          <p:nvPr/>
        </p:nvSpPr>
        <p:spPr>
          <a:xfrm>
            <a:off x="1155581" y="2274903"/>
            <a:ext cx="1454458" cy="1382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87C3535-7689-4CD7-A6C8-3DEB14E697CC}"/>
              </a:ext>
            </a:extLst>
          </p:cNvPr>
          <p:cNvSpPr/>
          <p:nvPr/>
        </p:nvSpPr>
        <p:spPr>
          <a:xfrm>
            <a:off x="1155581" y="3847730"/>
            <a:ext cx="1454458" cy="1382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AEC0983-FCA6-4703-A6E4-D473AA819BB9}"/>
              </a:ext>
            </a:extLst>
          </p:cNvPr>
          <p:cNvSpPr/>
          <p:nvPr/>
        </p:nvSpPr>
        <p:spPr>
          <a:xfrm>
            <a:off x="1155581" y="5475303"/>
            <a:ext cx="1454458" cy="1382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AF8A703-44E7-47F6-8AA3-EA5891DE587D}"/>
              </a:ext>
            </a:extLst>
          </p:cNvPr>
          <p:cNvSpPr/>
          <p:nvPr/>
        </p:nvSpPr>
        <p:spPr>
          <a:xfrm>
            <a:off x="6344579" y="2274902"/>
            <a:ext cx="1454458" cy="1382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145CAD8-ABE5-48C4-BC15-17D372B9B1F1}"/>
              </a:ext>
            </a:extLst>
          </p:cNvPr>
          <p:cNvSpPr/>
          <p:nvPr/>
        </p:nvSpPr>
        <p:spPr>
          <a:xfrm>
            <a:off x="6344579" y="3847730"/>
            <a:ext cx="1454458" cy="1382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6E108EA-CD97-4942-B3AB-55A3E7C5076F}"/>
              </a:ext>
            </a:extLst>
          </p:cNvPr>
          <p:cNvSpPr/>
          <p:nvPr/>
        </p:nvSpPr>
        <p:spPr>
          <a:xfrm>
            <a:off x="6344579" y="5420558"/>
            <a:ext cx="1454458" cy="13826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769B46-A0C6-49B4-BDA1-E3923AD82BF0}"/>
              </a:ext>
            </a:extLst>
          </p:cNvPr>
          <p:cNvSpPr/>
          <p:nvPr/>
        </p:nvSpPr>
        <p:spPr>
          <a:xfrm>
            <a:off x="905522" y="381740"/>
            <a:ext cx="9898602" cy="807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SKILLS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6D5FE1F-7101-4C25-815E-DDDD10B09177}"/>
              </a:ext>
            </a:extLst>
          </p:cNvPr>
          <p:cNvSpPr/>
          <p:nvPr/>
        </p:nvSpPr>
        <p:spPr>
          <a:xfrm>
            <a:off x="2858618" y="2539014"/>
            <a:ext cx="3068715" cy="683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8D104ED-2472-4745-AF04-7C512FD52C03}"/>
              </a:ext>
            </a:extLst>
          </p:cNvPr>
          <p:cNvSpPr/>
          <p:nvPr/>
        </p:nvSpPr>
        <p:spPr>
          <a:xfrm>
            <a:off x="2858618" y="4197288"/>
            <a:ext cx="3068715" cy="683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DCB8814-AB94-4CB8-A2E2-E1686C17A338}"/>
              </a:ext>
            </a:extLst>
          </p:cNvPr>
          <p:cNvSpPr/>
          <p:nvPr/>
        </p:nvSpPr>
        <p:spPr>
          <a:xfrm>
            <a:off x="2858618" y="5855562"/>
            <a:ext cx="3068715" cy="683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250612D-A55E-4CD1-B68D-E5D463A427D5}"/>
              </a:ext>
            </a:extLst>
          </p:cNvPr>
          <p:cNvSpPr/>
          <p:nvPr/>
        </p:nvSpPr>
        <p:spPr>
          <a:xfrm>
            <a:off x="8216283" y="2539014"/>
            <a:ext cx="3068715" cy="683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75707FE-6A6E-4160-B19A-BEEF437E281F}"/>
              </a:ext>
            </a:extLst>
          </p:cNvPr>
          <p:cNvSpPr/>
          <p:nvPr/>
        </p:nvSpPr>
        <p:spPr>
          <a:xfrm>
            <a:off x="8216283" y="4197288"/>
            <a:ext cx="3068715" cy="683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A031B82-0C55-41C6-9183-C65A1B4D555B}"/>
              </a:ext>
            </a:extLst>
          </p:cNvPr>
          <p:cNvSpPr/>
          <p:nvPr/>
        </p:nvSpPr>
        <p:spPr>
          <a:xfrm>
            <a:off x="8216283" y="5855562"/>
            <a:ext cx="3068715" cy="683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20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5691DA-1EFF-4DE8-A1EC-082624B662B0}"/>
              </a:ext>
            </a:extLst>
          </p:cNvPr>
          <p:cNvSpPr/>
          <p:nvPr/>
        </p:nvSpPr>
        <p:spPr>
          <a:xfrm>
            <a:off x="914400" y="443883"/>
            <a:ext cx="9627832" cy="674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EXPERIENCE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ECEA46-7385-466B-BD14-663A7AF74704}"/>
              </a:ext>
            </a:extLst>
          </p:cNvPr>
          <p:cNvSpPr/>
          <p:nvPr/>
        </p:nvSpPr>
        <p:spPr>
          <a:xfrm>
            <a:off x="914400" y="1606858"/>
            <a:ext cx="2086252" cy="3160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E62B32-9EA0-4DC9-8AAD-DF3E68DFAAE8}"/>
              </a:ext>
            </a:extLst>
          </p:cNvPr>
          <p:cNvSpPr/>
          <p:nvPr/>
        </p:nvSpPr>
        <p:spPr>
          <a:xfrm>
            <a:off x="3428260" y="1606857"/>
            <a:ext cx="2086252" cy="3160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C2F727-21DF-462C-B939-2F9A27F79FC0}"/>
              </a:ext>
            </a:extLst>
          </p:cNvPr>
          <p:cNvSpPr/>
          <p:nvPr/>
        </p:nvSpPr>
        <p:spPr>
          <a:xfrm>
            <a:off x="5942120" y="1606857"/>
            <a:ext cx="2086252" cy="3160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3B23CA-C5AD-41BA-9E6F-0D44DBF4E815}"/>
              </a:ext>
            </a:extLst>
          </p:cNvPr>
          <p:cNvSpPr/>
          <p:nvPr/>
        </p:nvSpPr>
        <p:spPr>
          <a:xfrm>
            <a:off x="8455980" y="1606857"/>
            <a:ext cx="2086252" cy="3160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9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35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Malekar</dc:creator>
  <cp:lastModifiedBy>Akash Malekar</cp:lastModifiedBy>
  <cp:revision>16</cp:revision>
  <dcterms:created xsi:type="dcterms:W3CDTF">2022-01-11T14:53:11Z</dcterms:created>
  <dcterms:modified xsi:type="dcterms:W3CDTF">2022-01-21T07:49:32Z</dcterms:modified>
</cp:coreProperties>
</file>