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e8beee3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e8beee3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be8beee3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be8beee3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e8beee3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e8beee3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e8beee3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e8beee3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e8beee3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e8beee3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be8beee3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e8beee3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e8beee3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e8beee3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e8beee3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e8beee3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e8beee3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e8beee3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be8beee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be8beee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e8beee3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e8beee3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scm.com/downloa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IT Laws(Rules and Regulations)</a:t>
            </a:r>
            <a:endParaRPr sz="3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Forensics</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rgbClr val="000000"/>
                </a:solidFill>
                <a:highlight>
                  <a:srgbClr val="FFFFFF"/>
                </a:highlight>
                <a:latin typeface="Roboto"/>
                <a:ea typeface="Roboto"/>
                <a:cs typeface="Roboto"/>
                <a:sym typeface="Roboto"/>
              </a:rPr>
              <a:t>Computer forensics is the application of investigation and analysis techniques to gather and preserve evidence from a particular computing device in a way that is suitable for presentation in a court of law. The goal of computer forensics is to perform a structured investigation while maintaining a documented chain of evidence to find out exactly what happened on a computing device and who was responsible for it.</a:t>
            </a:r>
            <a:endParaRPr>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GIT</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A0A23"/>
                </a:solidFill>
                <a:highlight>
                  <a:srgbClr val="FFFFFF"/>
                </a:highlight>
                <a:latin typeface="Roboto"/>
                <a:ea typeface="Roboto"/>
                <a:cs typeface="Roboto"/>
                <a:sym typeface="Roboto"/>
              </a:rPr>
              <a:t>Git is a distributed version-control system for tracking changes in source code during software development.</a:t>
            </a:r>
            <a:endParaRPr sz="1400">
              <a:solidFill>
                <a:srgbClr val="0A0A2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0A0A23"/>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400">
                <a:solidFill>
                  <a:srgbClr val="0A0A23"/>
                </a:solidFill>
                <a:highlight>
                  <a:srgbClr val="FFFFFF"/>
                </a:highlight>
                <a:latin typeface="Roboto"/>
                <a:ea typeface="Roboto"/>
                <a:cs typeface="Roboto"/>
                <a:sym typeface="Roboto"/>
              </a:rPr>
              <a:t>Download from here - </a:t>
            </a:r>
            <a:r>
              <a:rPr lang="en" sz="1400" u="sng">
                <a:solidFill>
                  <a:schemeClr val="hlink"/>
                </a:solidFill>
                <a:latin typeface="Roboto"/>
                <a:ea typeface="Roboto"/>
                <a:cs typeface="Roboto"/>
                <a:sym typeface="Roboto"/>
                <a:hlinkClick r:id="rId3"/>
              </a:rPr>
              <a:t>https://git-scm.com/downloads</a:t>
            </a:r>
            <a:endParaRPr sz="1400">
              <a:solidFill>
                <a:srgbClr val="0A0A2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commands of GIT</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config --global user.name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config --global user.email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init</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add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clone &lt;repo_url&gt;</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pull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add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commit -m "first commit"</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git push</a:t>
            </a:r>
            <a:endParaRPr sz="12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Ethical Hacking?</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rgbClr val="000000"/>
                </a:solidFill>
                <a:latin typeface="Roboto"/>
                <a:ea typeface="Roboto"/>
                <a:cs typeface="Roboto"/>
                <a:sym typeface="Roboto"/>
              </a:rPr>
              <a:t>Ethical Hacking or penetration testing is an act of intruding/penetrating into system or a network to find out threats.The purpose of ethical hacking is to improve the security of the network or systems by fixing the vulnerabilities detected during testing. Ethical hackers may use the same methods and tools used by the malicious hackers but with the permission of the authorized person for the purpose of improving the security and defending the systems from attacks by malicious users. Ethical hackers will report all the vulnerabilities and weakness found during the process to the management.</a:t>
            </a:r>
            <a:endParaRPr>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30000" y="1318650"/>
            <a:ext cx="5075700" cy="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Phases of Ethical Hacking</a:t>
            </a:r>
            <a:endParaRPr/>
          </a:p>
        </p:txBody>
      </p:sp>
      <p:sp>
        <p:nvSpPr>
          <p:cNvPr id="98" name="Google Shape;98;p15"/>
          <p:cNvSpPr txBox="1"/>
          <p:nvPr>
            <p:ph idx="1" type="body"/>
          </p:nvPr>
        </p:nvSpPr>
        <p:spPr>
          <a:xfrm>
            <a:off x="730000" y="2040750"/>
            <a:ext cx="3300900" cy="159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Reconnaissance</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Enumeration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Gaining access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Maintaining Access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Clearing Tracks</a:t>
            </a:r>
            <a:endParaRPr sz="14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Bug Bounty</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solidFill>
                  <a:srgbClr val="121212"/>
                </a:solidFill>
                <a:latin typeface="Roboto"/>
                <a:ea typeface="Roboto"/>
                <a:cs typeface="Roboto"/>
                <a:sym typeface="Roboto"/>
              </a:rPr>
              <a:t>Bug Bounty is a deal offered by many websites and software developers by which individuals can receive recognition and compensation for reporting bugs, especially those pertaining to exploits and vulnerabilities.</a:t>
            </a:r>
            <a:endParaRPr sz="1400">
              <a:solidFill>
                <a:srgbClr val="12121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Approaches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Cyber Security Company</a:t>
            </a:r>
            <a:endParaRPr sz="1800">
              <a:solidFill>
                <a:srgbClr val="000000"/>
              </a:solidFill>
              <a:latin typeface="Roboto"/>
              <a:ea typeface="Roboto"/>
              <a:cs typeface="Roboto"/>
              <a:sym typeface="Roboto"/>
            </a:endParaRPr>
          </a:p>
          <a:p>
            <a:pPr indent="-342900" lvl="0" marL="457200" rtl="0" algn="l">
              <a:lnSpc>
                <a:spcPct val="200000"/>
              </a:lnSpc>
              <a:spcBef>
                <a:spcPts val="0"/>
              </a:spcBef>
              <a:spcAft>
                <a:spcPts val="0"/>
              </a:spcAft>
              <a:buClr>
                <a:srgbClr val="000000"/>
              </a:buClr>
              <a:buSzPts val="1800"/>
              <a:buFont typeface="Roboto"/>
              <a:buChar char="●"/>
            </a:pPr>
            <a:r>
              <a:rPr lang="en" sz="1800">
                <a:solidFill>
                  <a:srgbClr val="000000"/>
                </a:solidFill>
                <a:latin typeface="Roboto"/>
                <a:ea typeface="Roboto"/>
                <a:cs typeface="Roboto"/>
                <a:sym typeface="Roboto"/>
              </a:rPr>
              <a:t>Bug Bounty Platform</a:t>
            </a:r>
            <a:endParaRPr sz="18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top 10</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solidFill>
                  <a:srgbClr val="000000"/>
                </a:solidFill>
                <a:highlight>
                  <a:srgbClr val="F2F2F2"/>
                </a:highlight>
                <a:latin typeface="Roboto"/>
                <a:ea typeface="Roboto"/>
                <a:cs typeface="Roboto"/>
                <a:sym typeface="Roboto"/>
              </a:rPr>
              <a:t>The OWASP Top 10 is a regularly-updated report outlining security concerns for web application security, focusing on the 10 most critical risks. The report is put together by a team of security experts from all over the world. OWASP refers to the Top 10 as an ‘awareness document’ and they recommend that all companies incorporate the report into their processes in order to minimize and/or mitigate security risks.</a:t>
            </a:r>
            <a:endParaRPr sz="140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Top 10 2017</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Injection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Broken Authentication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Sesitive Data Exposure</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XML External Entities (XEE)</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Broken Access Control</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Security Misconfiguration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Cross-Site Scripting</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Insecure Deserialization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Using Components With Known Vulnerabilities</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Insufficient Logging and Monitoring</a:t>
            </a:r>
            <a:endParaRPr>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or IT Laws </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solidFill>
                  <a:srgbClr val="000000"/>
                </a:solidFill>
                <a:highlight>
                  <a:srgbClr val="FFFFFF"/>
                </a:highlight>
                <a:latin typeface="Roboto"/>
                <a:ea typeface="Roboto"/>
                <a:cs typeface="Roboto"/>
                <a:sym typeface="Roboto"/>
              </a:rPr>
              <a:t>Today, there are many disturbing things happening in cyberspace. Due to the anonymous nature of the Internet, it is possible to engage into a variety of criminal activities with impunity and people with intelligence, have been grossly misusing this aspect of the Internet to perpetuate criminal activities in cyberspace. Hence there is a need for Cyber laws.</a:t>
            </a:r>
            <a:endParaRPr sz="1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Crimes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200">
                <a:solidFill>
                  <a:srgbClr val="000000"/>
                </a:solidFill>
                <a:highlight>
                  <a:srgbClr val="FFFFFF"/>
                </a:highlight>
                <a:latin typeface="Roboto"/>
                <a:ea typeface="Roboto"/>
                <a:cs typeface="Roboto"/>
                <a:sym typeface="Roboto"/>
              </a:rPr>
              <a:t>We can categorize Cyber crimes in two ways</a:t>
            </a:r>
            <a:endParaRPr b="1" sz="1200">
              <a:solidFill>
                <a:srgbClr val="000000"/>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 Computer as a Target :-using a computer to attack other computers.</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1200"/>
              </a:spcBef>
              <a:spcAft>
                <a:spcPts val="0"/>
              </a:spcAft>
              <a:buNone/>
            </a:pPr>
            <a:r>
              <a:rPr lang="en" sz="1200">
                <a:solidFill>
                  <a:srgbClr val="000000"/>
                </a:solidFill>
                <a:highlight>
                  <a:srgbClr val="FFFFFF"/>
                </a:highlight>
                <a:latin typeface="Roboto"/>
                <a:ea typeface="Roboto"/>
                <a:cs typeface="Roboto"/>
                <a:sym typeface="Roboto"/>
              </a:rPr>
              <a:t>e.g. Hacking, Virus/Worm attacks, DOS attack etc.</a:t>
            </a:r>
            <a:endParaRPr sz="1200">
              <a:solidFill>
                <a:srgbClr val="000000"/>
              </a:solidFill>
              <a:highlight>
                <a:srgbClr val="FFFFFF"/>
              </a:highlight>
              <a:latin typeface="Roboto"/>
              <a:ea typeface="Roboto"/>
              <a:cs typeface="Roboto"/>
              <a:sym typeface="Roboto"/>
            </a:endParaRPr>
          </a:p>
          <a:p>
            <a:pPr indent="-304800" lvl="0" marL="457200" rtl="0" algn="l">
              <a:lnSpc>
                <a:spcPct val="100000"/>
              </a:lnSpc>
              <a:spcBef>
                <a:spcPts val="12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The computer as a weapon :-using a computer to commit real world crimes.</a:t>
            </a:r>
            <a:endParaRPr sz="1200">
              <a:solidFill>
                <a:srgbClr val="000000"/>
              </a:solidFill>
              <a:highlight>
                <a:srgbClr val="FFFFFF"/>
              </a:highlight>
              <a:latin typeface="Roboto"/>
              <a:ea typeface="Roboto"/>
              <a:cs typeface="Roboto"/>
              <a:sym typeface="Roboto"/>
            </a:endParaRPr>
          </a:p>
          <a:p>
            <a:pPr indent="457200" lvl="0" marL="0" rtl="0" algn="l">
              <a:lnSpc>
                <a:spcPct val="100000"/>
              </a:lnSpc>
              <a:spcBef>
                <a:spcPts val="1200"/>
              </a:spcBef>
              <a:spcAft>
                <a:spcPts val="1200"/>
              </a:spcAft>
              <a:buNone/>
            </a:pPr>
            <a:r>
              <a:rPr lang="en" sz="1200">
                <a:solidFill>
                  <a:srgbClr val="000000"/>
                </a:solidFill>
                <a:highlight>
                  <a:srgbClr val="FFFFFF"/>
                </a:highlight>
                <a:latin typeface="Roboto"/>
                <a:ea typeface="Roboto"/>
                <a:cs typeface="Roboto"/>
                <a:sym typeface="Roboto"/>
              </a:rPr>
              <a:t>e.g. Cyber Terrorism, IPR violations, Credit card frauds, EFT frauds, Pornography etc.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