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64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91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10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541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235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99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608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48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2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5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0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83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4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51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5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13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410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085" y="225425"/>
            <a:ext cx="7772400" cy="1470025"/>
          </a:xfrm>
        </p:spPr>
        <p:txBody>
          <a:bodyPr/>
          <a:lstStyle/>
          <a:p>
            <a:r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43843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Student Name: Akash</a:t>
            </a:r>
          </a:p>
          <a:p>
            <a:r>
              <a:rPr dirty="0"/>
              <a:t>Register No : 222403592 /</a:t>
            </a:r>
            <a:br>
              <a:rPr lang="en-US" dirty="0"/>
            </a:br>
            <a:r>
              <a:rPr lang="en-IN" dirty="0"/>
              <a:t>NM ID : </a:t>
            </a:r>
            <a:r>
              <a:rPr lang="en-US" dirty="0"/>
              <a:t>E3B1F355401E5078E3B4CC9A959B1501</a:t>
            </a:r>
            <a:endParaRPr dirty="0"/>
          </a:p>
          <a:p>
            <a:r>
              <a:rPr dirty="0"/>
              <a:t>Department: Computer Science</a:t>
            </a:r>
          </a:p>
          <a:p>
            <a:r>
              <a:rPr dirty="0"/>
              <a:t>College: Sridevi Arts and Science College, </a:t>
            </a:r>
            <a:r>
              <a:rPr dirty="0" err="1"/>
              <a:t>Ponneri</a:t>
            </a:r>
            <a:endParaRPr dirty="0"/>
          </a:p>
          <a:p>
            <a:r>
              <a:rPr dirty="0"/>
              <a:t>University of Madras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Project successfully implements a functional eCommerce solution.</a:t>
            </a:r>
          </a:p>
          <a:p>
            <a:r>
              <a:t>- Easy-to-use and efficient for both customers and sellers.</a:t>
            </a:r>
          </a:p>
          <a:p>
            <a:r>
              <a:t>- Can be extended with online payment gateway &amp; delivery tracking.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Github</a:t>
            </a:r>
            <a:r>
              <a:rPr dirty="0"/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GITHUB LINK : https://github.com/AkashMaddy444/TNDSC-FWD-DP1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Maddy Supermart – eCommerce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Problem Statement</a:t>
            </a:r>
          </a:p>
          <a:p>
            <a:r>
              <a:t>2. Project Overview</a:t>
            </a:r>
          </a:p>
          <a:p>
            <a:r>
              <a:t>3. End Users</a:t>
            </a:r>
          </a:p>
          <a:p>
            <a:r>
              <a:t>4. Tools and Technologies</a:t>
            </a:r>
          </a:p>
          <a:p>
            <a:r>
              <a:t>5. Portfolio Design and Layout</a:t>
            </a:r>
          </a:p>
          <a:p>
            <a:r>
              <a:t>6. Features and Functionality</a:t>
            </a:r>
          </a:p>
          <a:p>
            <a:r>
              <a:t>7. Results and Screenshots</a:t>
            </a:r>
          </a:p>
          <a:p>
            <a:r>
              <a:t>8. Conclusion</a:t>
            </a:r>
          </a:p>
          <a:p>
            <a: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Traditional shopping consumes time &amp; effort.</a:t>
            </a:r>
          </a:p>
          <a:p>
            <a:r>
              <a:t>- No centralized system to check product availability, pricing, and purchase online.</a:t>
            </a:r>
          </a:p>
          <a:p>
            <a:r>
              <a:t>- Need for a user-friendly web portal to simplify grocery &amp; daily needs shopping.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Maddy Supermart is an eCommerce website for grocery and daily essentials.</a:t>
            </a:r>
          </a:p>
          <a:p>
            <a:r>
              <a:t>- Provides secure login &amp; registration, product listing, and purchase features.</a:t>
            </a:r>
          </a:p>
          <a:p>
            <a:r>
              <a:t>- Aims to digitalize small supermarkets with modern web technologies.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Customers (grocery shoppers)</a:t>
            </a:r>
          </a:p>
          <a:p>
            <a:r>
              <a:t>- Shop owners / supermarkets</a:t>
            </a:r>
          </a:p>
          <a:p>
            <a:r>
              <a:t>- Admins managing the platform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HTML, CSS, JavaScript</a:t>
            </a:r>
          </a:p>
          <a:p>
            <a:r>
              <a:t>- Backend: PHP / Node.js</a:t>
            </a:r>
          </a:p>
          <a:p>
            <a:r>
              <a:t>- Database: MySQL / MongoDB</a:t>
            </a:r>
          </a:p>
          <a:p>
            <a:r>
              <a:t>- Hosting: Localhost / Cloud Deployment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and Layout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Design:</a:t>
            </a:r>
          </a:p>
          <a:p>
            <a:r>
              <a:t>- Clean UI with Login, Register, and Dashboard pages</a:t>
            </a:r>
          </a:p>
          <a:p>
            <a:r>
              <a:t>- Product cards with prices &amp; categories</a:t>
            </a:r>
          </a:p>
          <a:p>
            <a:endParaRPr/>
          </a:p>
          <a:p>
            <a:r>
              <a:t>Features:</a:t>
            </a:r>
          </a:p>
          <a:p>
            <a:r>
              <a:t>- User Authentication (Login/Register)</a:t>
            </a:r>
          </a:p>
          <a:p>
            <a:r>
              <a:t>- Product Search &amp; Filter</a:t>
            </a:r>
          </a:p>
          <a:p>
            <a:r>
              <a:t>- Cart &amp; Checkout System</a:t>
            </a:r>
          </a:p>
          <a:p>
            <a:r>
              <a:t>- Responsive design for mobile and desktop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Screenshots of Login, Register, and Dashboard pages will be inserted 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</TotalTime>
  <Words>326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Vapor Trail</vt:lpstr>
      <vt:lpstr>Digital Portfolio</vt:lpstr>
      <vt:lpstr>Project Title</vt:lpstr>
      <vt:lpstr>Agenda</vt:lpstr>
      <vt:lpstr>Problem Statement</vt:lpstr>
      <vt:lpstr>Project Overview</vt:lpstr>
      <vt:lpstr>End Users</vt:lpstr>
      <vt:lpstr>Tools and Techniques</vt:lpstr>
      <vt:lpstr>Portfolio Design and Layout &amp; Features</vt:lpstr>
      <vt:lpstr>Results and Screenshots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subject/>
  <dc:creator/>
  <cp:keywords/>
  <dc:description>generated using python-pptx</dc:description>
  <cp:lastModifiedBy>bsc second</cp:lastModifiedBy>
  <cp:revision>5</cp:revision>
  <dcterms:created xsi:type="dcterms:W3CDTF">2013-01-27T09:14:16Z</dcterms:created>
  <dcterms:modified xsi:type="dcterms:W3CDTF">2025-09-10T10:11:16Z</dcterms:modified>
  <cp:category/>
</cp:coreProperties>
</file>